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93" d="100"/>
          <a:sy n="93" d="100"/>
        </p:scale>
        <p:origin x="708" y="9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A7F0A51-85E6-4BF7-B1D2-3EC1BABB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16.3 for...range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970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1A57370-3DBC-48D1-A0CE-933B369A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971326"/>
            <a:ext cx="6011114" cy="3200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19633C8-C232-4A49-82A8-DE54BFC07C8D}"/>
              </a:ext>
            </a:extLst>
          </p:cNvPr>
          <p:cNvSpPr/>
          <p:nvPr/>
        </p:nvSpPr>
        <p:spPr>
          <a:xfrm>
            <a:off x="4499992" y="3147814"/>
            <a:ext cx="15841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39DAF9D-8693-40AE-8DB3-902FED9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16.3 for...range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2D838043-6947-48F5-9FB2-7DA9A0353F6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43ABFE8-5523-46A0-97DB-BC6F78BA3096}"/>
              </a:ext>
            </a:extLst>
          </p:cNvPr>
          <p:cNvSpPr txBox="1"/>
          <p:nvPr/>
        </p:nvSpPr>
        <p:spPr>
          <a:xfrm>
            <a:off x="1835696" y="185167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：作用：用于遍历容器类型的数据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例如数组、切片、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B30E598-770E-4E00-B781-D21692DFD02B}"/>
              </a:ext>
            </a:extLst>
          </p:cNvPr>
          <p:cNvSpPr txBox="1"/>
          <p:nvPr/>
        </p:nvSpPr>
        <p:spPr>
          <a:xfrm>
            <a:off x="1847280" y="2387084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的本质是一个函数方法，使用时候可以加括号使用。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B3CF0AE-A2AA-44B9-90BC-07EFBB6BD91A}"/>
              </a:ext>
            </a:extLst>
          </p:cNvPr>
          <p:cNvSpPr txBox="1"/>
          <p:nvPr/>
        </p:nvSpPr>
        <p:spPr>
          <a:xfrm>
            <a:off x="1847280" y="2922498"/>
            <a:ext cx="615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，不影响原始切片或者数组。</a:t>
            </a:r>
          </a:p>
        </p:txBody>
      </p:sp>
    </p:spTree>
    <p:extLst>
      <p:ext uri="{BB962C8B-B14F-4D97-AF65-F5344CB8AC3E}">
        <p14:creationId xmlns:p14="http://schemas.microsoft.com/office/powerpoint/2010/main" val="21551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xmlns="" id="{9CED7C69-F390-4904-A3B3-CAA496DB702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xmlns="" id="{91629386-FE3E-4A70-8B1B-50DD778D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xmlns="" id="{9D9712EB-8C8C-4298-B50F-CAB90C4D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8687B61-0EFD-4891-A82B-F2F17D7E3432}"/>
              </a:ext>
            </a:extLst>
          </p:cNvPr>
          <p:cNvSpPr txBox="1"/>
          <p:nvPr/>
        </p:nvSpPr>
        <p:spPr>
          <a:xfrm>
            <a:off x="1835696" y="185167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：作用：用于遍历容器类型的数据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例如数组、切片、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830DD8A-118F-45B0-8982-369C07E19E89}"/>
              </a:ext>
            </a:extLst>
          </p:cNvPr>
          <p:cNvSpPr txBox="1"/>
          <p:nvPr/>
        </p:nvSpPr>
        <p:spPr>
          <a:xfrm>
            <a:off x="1847280" y="2387084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的本质是一个函数方法，使用时候可以加括号使用。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F4E716A-8F4C-4FF4-9EB1-4C4A3CE4EEE5}"/>
              </a:ext>
            </a:extLst>
          </p:cNvPr>
          <p:cNvSpPr txBox="1"/>
          <p:nvPr/>
        </p:nvSpPr>
        <p:spPr>
          <a:xfrm>
            <a:off x="1847280" y="2922498"/>
            <a:ext cx="615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，不影响原始切片或者数组。</a:t>
            </a:r>
          </a:p>
        </p:txBody>
      </p:sp>
    </p:spTree>
    <p:extLst>
      <p:ext uri="{BB962C8B-B14F-4D97-AF65-F5344CB8AC3E}">
        <p14:creationId xmlns:p14="http://schemas.microsoft.com/office/powerpoint/2010/main" val="2878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EA6F8E-449A-4CCF-854D-AAE0379B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基础加强总结</a:t>
            </a:r>
          </a:p>
        </p:txBody>
      </p:sp>
    </p:spTree>
    <p:extLst>
      <p:ext uri="{BB962C8B-B14F-4D97-AF65-F5344CB8AC3E}">
        <p14:creationId xmlns:p14="http://schemas.microsoft.com/office/powerpoint/2010/main" val="2920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33AF32B-3299-4594-BC62-3BCD0FB7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</a:p>
        </p:txBody>
      </p:sp>
    </p:spTree>
    <p:extLst>
      <p:ext uri="{BB962C8B-B14F-4D97-AF65-F5344CB8AC3E}">
        <p14:creationId xmlns:p14="http://schemas.microsoft.com/office/powerpoint/2010/main" val="1144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CDB058-EE7C-4DD3-8890-E0286F98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971326"/>
            <a:ext cx="6011114" cy="32008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972646-BF89-40C1-8F34-76A37F240ACB}"/>
              </a:ext>
            </a:extLst>
          </p:cNvPr>
          <p:cNvSpPr/>
          <p:nvPr/>
        </p:nvSpPr>
        <p:spPr>
          <a:xfrm>
            <a:off x="4427984" y="163564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8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C48DE4CD-4562-41FB-9BFD-87EF2E4D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D3D7A5F6-53E6-4B6B-BBB9-72B5ACB24DB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555110F-DFBD-4D9F-BF1D-BDCA73FBDC71}"/>
              </a:ext>
            </a:extLst>
          </p:cNvPr>
          <p:cNvSpPr txBox="1"/>
          <p:nvPr/>
        </p:nvSpPr>
        <p:spPr>
          <a:xfrm>
            <a:off x="1259632" y="199568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浅拷贝：仅仅拷贝的是变量的值，没有对指向的空间进行任何的拷贝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9D4A995-38CE-4701-A5FE-28E47DD8425D}"/>
              </a:ext>
            </a:extLst>
          </p:cNvPr>
          <p:cNvSpPr txBox="1"/>
          <p:nvPr/>
        </p:nvSpPr>
        <p:spPr>
          <a:xfrm>
            <a:off x="1259632" y="259381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深拷贝：将原有的变量的空间全部拷贝一份。</a:t>
            </a:r>
          </a:p>
        </p:txBody>
      </p:sp>
    </p:spTree>
    <p:extLst>
      <p:ext uri="{BB962C8B-B14F-4D97-AF65-F5344CB8AC3E}">
        <p14:creationId xmlns:p14="http://schemas.microsoft.com/office/powerpoint/2010/main" val="2338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38BFB48-7106-44F6-B9C4-2603BE47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9066014-CF1A-4B4C-AD81-7266B6A351A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C0B4329-3A5A-4941-B6B5-2148B0470A40}"/>
              </a:ext>
            </a:extLst>
          </p:cNvPr>
          <p:cNvSpPr txBox="1"/>
          <p:nvPr/>
        </p:nvSpPr>
        <p:spPr>
          <a:xfrm>
            <a:off x="2001424" y="2202418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语言中赋值，函数传参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函数返回值都是浅拷贝。</a:t>
            </a:r>
          </a:p>
        </p:txBody>
      </p:sp>
    </p:spTree>
    <p:extLst>
      <p:ext uri="{BB962C8B-B14F-4D97-AF65-F5344CB8AC3E}">
        <p14:creationId xmlns:p14="http://schemas.microsoft.com/office/powerpoint/2010/main" val="34760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1C131A9-93F6-4CEF-BE8F-8713CB5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切片传参</a:t>
            </a:r>
          </a:p>
        </p:txBody>
      </p:sp>
    </p:spTree>
    <p:extLst>
      <p:ext uri="{BB962C8B-B14F-4D97-AF65-F5344CB8AC3E}">
        <p14:creationId xmlns:p14="http://schemas.microsoft.com/office/powerpoint/2010/main" val="29282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E5D291-965E-4E5B-9C90-2F17AFE6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971326"/>
            <a:ext cx="6011114" cy="3200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6EC9239-420C-4BC8-9F1F-C7A235B28DD9}"/>
              </a:ext>
            </a:extLst>
          </p:cNvPr>
          <p:cNvSpPr/>
          <p:nvPr/>
        </p:nvSpPr>
        <p:spPr>
          <a:xfrm>
            <a:off x="4644008" y="2355726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723B29F3-C8F9-4691-8931-594F2914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切片传参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E336948-63E6-4625-BEAA-06C8403BCDE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A91A5A5-1188-465F-B322-0EDCE4005BA9}"/>
              </a:ext>
            </a:extLst>
          </p:cNvPr>
          <p:cNvSpPr txBox="1"/>
          <p:nvPr/>
        </p:nvSpPr>
        <p:spPr>
          <a:xfrm>
            <a:off x="2123728" y="1995686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：把切片作为参数可以修改切片中的元素，原因分析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2BF5AB7-F8CF-4E7B-8069-C9C3D54F39E6}"/>
              </a:ext>
            </a:extLst>
          </p:cNvPr>
          <p:cNvSpPr txBox="1"/>
          <p:nvPr/>
        </p:nvSpPr>
        <p:spPr>
          <a:xfrm>
            <a:off x="2143290" y="259381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方法对切片进行动态扩容</a:t>
            </a:r>
          </a:p>
        </p:txBody>
      </p:sp>
    </p:spTree>
    <p:extLst>
      <p:ext uri="{BB962C8B-B14F-4D97-AF65-F5344CB8AC3E}">
        <p14:creationId xmlns:p14="http://schemas.microsoft.com/office/powerpoint/2010/main" val="9359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xmlns="" id="{1451FE4D-D5E1-499D-AF45-A5A4D3788B23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xmlns="" id="{6A0BC487-7CB9-4D7A-9382-9684EAAE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xmlns="" id="{36224F8A-4A3A-41EE-B07F-661BEF8F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8041862-54BC-4128-8E1A-439066FD6005}"/>
              </a:ext>
            </a:extLst>
          </p:cNvPr>
          <p:cNvSpPr txBox="1"/>
          <p:nvPr/>
        </p:nvSpPr>
        <p:spPr>
          <a:xfrm>
            <a:off x="1619672" y="1752456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中的切片底层是一个结构体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91474D3-258E-4D72-A980-622C68F84E9D}"/>
              </a:ext>
            </a:extLst>
          </p:cNvPr>
          <p:cNvSpPr txBox="1"/>
          <p:nvPr/>
        </p:nvSpPr>
        <p:spPr>
          <a:xfrm>
            <a:off x="1619672" y="233430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函数传参是浅拷贝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155087B-ED5F-45A3-940F-E612A408D627}"/>
              </a:ext>
            </a:extLst>
          </p:cNvPr>
          <p:cNvSpPr txBox="1"/>
          <p:nvPr/>
        </p:nvSpPr>
        <p:spPr>
          <a:xfrm>
            <a:off x="1619672" y="2916152"/>
            <a:ext cx="744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当容量不足的时候会动态分配内存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这块内存是一个新的内存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FFD37E5-CE4E-48CD-BA11-BE6D2C21CA35}"/>
              </a:ext>
            </a:extLst>
          </p:cNvPr>
          <p:cNvSpPr txBox="1"/>
          <p:nvPr/>
        </p:nvSpPr>
        <p:spPr>
          <a:xfrm>
            <a:off x="1619672" y="3498000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本质是个结构体指针类型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作为参数也可以修改元素！</a:t>
            </a:r>
          </a:p>
        </p:txBody>
      </p:sp>
    </p:spTree>
    <p:extLst>
      <p:ext uri="{BB962C8B-B14F-4D97-AF65-F5344CB8AC3E}">
        <p14:creationId xmlns:p14="http://schemas.microsoft.com/office/powerpoint/2010/main" val="33467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273</Words>
  <Application>Microsoft Office PowerPoint</Application>
  <PresentationFormat>全屏显示(16:9)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16.1 深浅拷贝</vt:lpstr>
      <vt:lpstr>PowerPoint 演示文稿</vt:lpstr>
      <vt:lpstr>16.1 深浅拷贝</vt:lpstr>
      <vt:lpstr>16.1 深浅拷贝</vt:lpstr>
      <vt:lpstr>16.2 切片传参</vt:lpstr>
      <vt:lpstr>PowerPoint 演示文稿</vt:lpstr>
      <vt:lpstr>16.2 切片传参</vt:lpstr>
      <vt:lpstr>PowerPoint 演示文稿</vt:lpstr>
      <vt:lpstr>16.3 for...range分析</vt:lpstr>
      <vt:lpstr>PowerPoint 演示文稿</vt:lpstr>
      <vt:lpstr>16.3 for...range 分析</vt:lpstr>
      <vt:lpstr>PowerPoint 演示文稿</vt:lpstr>
      <vt:lpstr>16.4 基础加强总结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</cp:lastModifiedBy>
  <cp:revision>792</cp:revision>
  <dcterms:created xsi:type="dcterms:W3CDTF">2018-10-26T07:26:50Z</dcterms:created>
  <dcterms:modified xsi:type="dcterms:W3CDTF">2019-02-07T07:22:42Z</dcterms:modified>
</cp:coreProperties>
</file>