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4" r:id="rId10"/>
    <p:sldId id="510" r:id="rId11"/>
    <p:sldId id="511" r:id="rId12"/>
    <p:sldId id="512" r:id="rId13"/>
    <p:sldId id="513" r:id="rId14"/>
    <p:sldId id="515" r:id="rId15"/>
    <p:sldId id="516" r:id="rId16"/>
    <p:sldId id="517" r:id="rId17"/>
    <p:sldId id="518" r:id="rId18"/>
    <p:sldId id="519" r:id="rId19"/>
    <p:sldId id="520" r:id="rId20"/>
    <p:sldId id="527" r:id="rId21"/>
    <p:sldId id="521" r:id="rId22"/>
    <p:sldId id="522" r:id="rId23"/>
    <p:sldId id="523" r:id="rId24"/>
    <p:sldId id="524" r:id="rId25"/>
    <p:sldId id="525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398AC1-C01D-4EFC-BDB7-34B12BDED933}">
          <p14:sldIdLst>
            <p14:sldId id="256"/>
            <p14:sldId id="503"/>
            <p14:sldId id="504"/>
            <p14:sldId id="505"/>
            <p14:sldId id="506"/>
            <p14:sldId id="507"/>
            <p14:sldId id="508"/>
            <p14:sldId id="509"/>
            <p14:sldId id="514"/>
            <p14:sldId id="510"/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7"/>
            <p14:sldId id="521"/>
            <p14:sldId id="522"/>
            <p14:sldId id="523"/>
            <p14:sldId id="524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10B206-0FC4-48EB-A0EA-1DC28EA6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A779C6-AE6B-4CCF-BA1F-641DEEAF238C}"/>
              </a:ext>
            </a:extLst>
          </p:cNvPr>
          <p:cNvSpPr/>
          <p:nvPr/>
        </p:nvSpPr>
        <p:spPr>
          <a:xfrm>
            <a:off x="4355976" y="170765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36B2E2-DE92-4067-9555-5AF6F060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EE9CA-94D8-4E8A-80DB-717CFC2B961A}"/>
              </a:ext>
            </a:extLst>
          </p:cNvPr>
          <p:cNvSpPr txBox="1"/>
          <p:nvPr/>
        </p:nvSpPr>
        <p:spPr>
          <a:xfrm>
            <a:off x="1152142" y="170765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42A528-A892-49E9-BB8E-60F3B6CAED83}"/>
              </a:ext>
            </a:extLst>
          </p:cNvPr>
          <p:cNvSpPr txBox="1"/>
          <p:nvPr/>
        </p:nvSpPr>
        <p:spPr>
          <a:xfrm>
            <a:off x="3203848" y="26437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保存联系人的信息</a:t>
            </a:r>
          </a:p>
        </p:txBody>
      </p:sp>
    </p:spTree>
    <p:extLst>
      <p:ext uri="{BB962C8B-B14F-4D97-AF65-F5344CB8AC3E}">
        <p14:creationId xmlns:p14="http://schemas.microsoft.com/office/powerpoint/2010/main" val="49278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D21A9D-85AA-4D25-9257-AB20F4C2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EA503-677C-4AF7-95CA-5F6B0DCB7FE3}"/>
              </a:ext>
            </a:extLst>
          </p:cNvPr>
          <p:cNvSpPr txBox="1"/>
          <p:nvPr/>
        </p:nvSpPr>
        <p:spPr>
          <a:xfrm>
            <a:off x="1152142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FF513-9653-46FE-81DB-D230A689034B}"/>
              </a:ext>
            </a:extLst>
          </p:cNvPr>
          <p:cNvSpPr txBox="1"/>
          <p:nvPr/>
        </p:nvSpPr>
        <p:spPr>
          <a:xfrm>
            <a:off x="2844551" y="238708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A204D-EF1E-4607-BB84-4A19F9AB1F64}"/>
              </a:ext>
            </a:extLst>
          </p:cNvPr>
          <p:cNvSpPr txBox="1"/>
          <p:nvPr/>
        </p:nvSpPr>
        <p:spPr>
          <a:xfrm>
            <a:off x="2864469" y="294638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C14A0C-ECF5-4AB6-B548-EFE2221FCDC1}"/>
              </a:ext>
            </a:extLst>
          </p:cNvPr>
          <p:cNvSpPr txBox="1"/>
          <p:nvPr/>
        </p:nvSpPr>
        <p:spPr>
          <a:xfrm>
            <a:off x="2882790" y="343584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4967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A42EE573-BBC3-484B-BA53-5BA89BB0507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93CF551D-8DED-4E3E-A76D-AFE8C9D9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8DDC1C2C-5499-425F-B0CE-61E07BB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C747A6-E88E-496F-9A41-781C69A541F8}"/>
              </a:ext>
            </a:extLst>
          </p:cNvPr>
          <p:cNvSpPr txBox="1"/>
          <p:nvPr/>
        </p:nvSpPr>
        <p:spPr>
          <a:xfrm>
            <a:off x="2195736" y="177966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2C2A46-541D-414E-A6F5-9E9D54CC7032}"/>
              </a:ext>
            </a:extLst>
          </p:cNvPr>
          <p:cNvSpPr txBox="1"/>
          <p:nvPr/>
        </p:nvSpPr>
        <p:spPr>
          <a:xfrm>
            <a:off x="2215654" y="233896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5C71A7-4D25-4F88-83DF-978EFAFBD5D5}"/>
              </a:ext>
            </a:extLst>
          </p:cNvPr>
          <p:cNvSpPr txBox="1"/>
          <p:nvPr/>
        </p:nvSpPr>
        <p:spPr>
          <a:xfrm>
            <a:off x="2233975" y="282842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2600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83D42B-C735-4AF4-8310-51EBC76B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17.4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删除联系人</a:t>
            </a:r>
          </a:p>
        </p:txBody>
      </p:sp>
    </p:spTree>
    <p:extLst>
      <p:ext uri="{BB962C8B-B14F-4D97-AF65-F5344CB8AC3E}">
        <p14:creationId xmlns:p14="http://schemas.microsoft.com/office/powerpoint/2010/main" val="113970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80F473-D0DD-49B1-93B2-2D914573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A919A8-F6FA-4C9B-ACB4-ABFA477E73CC}"/>
              </a:ext>
            </a:extLst>
          </p:cNvPr>
          <p:cNvSpPr/>
          <p:nvPr/>
        </p:nvSpPr>
        <p:spPr>
          <a:xfrm>
            <a:off x="4427984" y="232361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7AB908-D417-4DC4-A8DB-3BB50C7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删除联系人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A0288-D979-47EB-AF69-0C7931D10EBC}"/>
              </a:ext>
            </a:extLst>
          </p:cNvPr>
          <p:cNvSpPr txBox="1"/>
          <p:nvPr/>
        </p:nvSpPr>
        <p:spPr>
          <a:xfrm>
            <a:off x="1152142" y="170765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46317-63F2-435F-89C6-A98C06E90E2E}"/>
              </a:ext>
            </a:extLst>
          </p:cNvPr>
          <p:cNvSpPr txBox="1"/>
          <p:nvPr/>
        </p:nvSpPr>
        <p:spPr>
          <a:xfrm>
            <a:off x="3059832" y="25717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从切片中删除指定的数据</a:t>
            </a:r>
          </a:p>
        </p:txBody>
      </p:sp>
    </p:spTree>
    <p:extLst>
      <p:ext uri="{BB962C8B-B14F-4D97-AF65-F5344CB8AC3E}">
        <p14:creationId xmlns:p14="http://schemas.microsoft.com/office/powerpoint/2010/main" val="153547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1077C-5586-42A9-982E-E8F323AA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删除联系人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44C0F9-D777-429E-A0FB-95435E92815B}"/>
              </a:ext>
            </a:extLst>
          </p:cNvPr>
          <p:cNvSpPr txBox="1"/>
          <p:nvPr/>
        </p:nvSpPr>
        <p:spPr>
          <a:xfrm>
            <a:off x="1152142" y="170765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02B1DE-2F23-4973-A30D-3EB1819C1B92}"/>
              </a:ext>
            </a:extLst>
          </p:cNvPr>
          <p:cNvSpPr txBox="1"/>
          <p:nvPr/>
        </p:nvSpPr>
        <p:spPr>
          <a:xfrm>
            <a:off x="3131840" y="26437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切片截取操作</a:t>
            </a:r>
          </a:p>
        </p:txBody>
      </p:sp>
    </p:spTree>
    <p:extLst>
      <p:ext uri="{BB962C8B-B14F-4D97-AF65-F5344CB8AC3E}">
        <p14:creationId xmlns:p14="http://schemas.microsoft.com/office/powerpoint/2010/main" val="121685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AC31-7BF6-4940-A7EA-DD959B10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17.5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查询联系人信息</a:t>
            </a:r>
          </a:p>
        </p:txBody>
      </p:sp>
    </p:spTree>
    <p:extLst>
      <p:ext uri="{BB962C8B-B14F-4D97-AF65-F5344CB8AC3E}">
        <p14:creationId xmlns:p14="http://schemas.microsoft.com/office/powerpoint/2010/main" val="343986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601494-E896-428D-B4B7-6F18FFFD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A56722-4104-44D8-8B3F-6483781D28A5}"/>
              </a:ext>
            </a:extLst>
          </p:cNvPr>
          <p:cNvSpPr/>
          <p:nvPr/>
        </p:nvSpPr>
        <p:spPr>
          <a:xfrm>
            <a:off x="4427984" y="293179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CC0252F-AECF-4196-88EB-559F4AB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17.1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通讯录案例介绍</a:t>
            </a:r>
          </a:p>
        </p:txBody>
      </p:sp>
    </p:spTree>
    <p:extLst>
      <p:ext uri="{BB962C8B-B14F-4D97-AF65-F5344CB8AC3E}">
        <p14:creationId xmlns:p14="http://schemas.microsoft.com/office/powerpoint/2010/main" val="129654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376D15-E612-4F28-9132-8FC6D5CD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查询联系人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DA72E0-8883-41ED-A8B1-5712BAAB08CC}"/>
              </a:ext>
            </a:extLst>
          </p:cNvPr>
          <p:cNvSpPr txBox="1"/>
          <p:nvPr/>
        </p:nvSpPr>
        <p:spPr>
          <a:xfrm>
            <a:off x="1152142" y="170765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665F9-3EBB-4F93-A625-FA58E22C9CFB}"/>
              </a:ext>
            </a:extLst>
          </p:cNvPr>
          <p:cNvSpPr txBox="1"/>
          <p:nvPr/>
        </p:nvSpPr>
        <p:spPr>
          <a:xfrm>
            <a:off x="3131840" y="26437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从切片中查询数据</a:t>
            </a:r>
          </a:p>
        </p:txBody>
      </p:sp>
    </p:spTree>
    <p:extLst>
      <p:ext uri="{BB962C8B-B14F-4D97-AF65-F5344CB8AC3E}">
        <p14:creationId xmlns:p14="http://schemas.microsoft.com/office/powerpoint/2010/main" val="355619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09C79-395F-4FFF-8FAC-4EA917AD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查询联系人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5CFA51-CE0E-4272-99A1-0ADF0C8609B8}"/>
              </a:ext>
            </a:extLst>
          </p:cNvPr>
          <p:cNvSpPr txBox="1"/>
          <p:nvPr/>
        </p:nvSpPr>
        <p:spPr>
          <a:xfrm>
            <a:off x="1152142" y="170765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1206D4-2891-4099-B416-2D166892AFB6}"/>
              </a:ext>
            </a:extLst>
          </p:cNvPr>
          <p:cNvSpPr txBox="1"/>
          <p:nvPr/>
        </p:nvSpPr>
        <p:spPr>
          <a:xfrm>
            <a:off x="3131840" y="26437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切片循环遍历操作</a:t>
            </a:r>
          </a:p>
        </p:txBody>
      </p:sp>
    </p:spTree>
    <p:extLst>
      <p:ext uri="{BB962C8B-B14F-4D97-AF65-F5344CB8AC3E}">
        <p14:creationId xmlns:p14="http://schemas.microsoft.com/office/powerpoint/2010/main" val="3075462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32064C-380F-46AB-B2EC-389744C9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17.6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编辑联系人信息</a:t>
            </a:r>
          </a:p>
        </p:txBody>
      </p:sp>
    </p:spTree>
    <p:extLst>
      <p:ext uri="{BB962C8B-B14F-4D97-AF65-F5344CB8AC3E}">
        <p14:creationId xmlns:p14="http://schemas.microsoft.com/office/powerpoint/2010/main" val="271475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EF8D66-3E39-4E8C-B132-35F2C5EB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3EC857-87A3-40C0-BD7C-BCA685BF3EF6}"/>
              </a:ext>
            </a:extLst>
          </p:cNvPr>
          <p:cNvSpPr/>
          <p:nvPr/>
        </p:nvSpPr>
        <p:spPr>
          <a:xfrm>
            <a:off x="4067944" y="350785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2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337AC-0E6D-4F13-A286-7386F931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编辑联系人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245922-892C-48D4-A26E-33CB971831F0}"/>
              </a:ext>
            </a:extLst>
          </p:cNvPr>
          <p:cNvSpPr txBox="1"/>
          <p:nvPr/>
        </p:nvSpPr>
        <p:spPr>
          <a:xfrm>
            <a:off x="1152142" y="170765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896E9-C8FE-4F88-A240-86231A1CDE59}"/>
              </a:ext>
            </a:extLst>
          </p:cNvPr>
          <p:cNvSpPr txBox="1"/>
          <p:nvPr/>
        </p:nvSpPr>
        <p:spPr>
          <a:xfrm>
            <a:off x="3131840" y="26437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完成联系人信息的修改操作</a:t>
            </a:r>
          </a:p>
        </p:txBody>
      </p:sp>
    </p:spTree>
    <p:extLst>
      <p:ext uri="{BB962C8B-B14F-4D97-AF65-F5344CB8AC3E}">
        <p14:creationId xmlns:p14="http://schemas.microsoft.com/office/powerpoint/2010/main" val="173005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15D37D0-0D9A-48F0-A3A9-2CEF0802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编辑联系人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40BA6E-A8F6-4CE4-9D9D-E9207BD8F3FE}"/>
              </a:ext>
            </a:extLst>
          </p:cNvPr>
          <p:cNvSpPr txBox="1"/>
          <p:nvPr/>
        </p:nvSpPr>
        <p:spPr>
          <a:xfrm>
            <a:off x="1152142" y="170765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1236F-7382-41A7-B5D0-F960F57E2EC0}"/>
              </a:ext>
            </a:extLst>
          </p:cNvPr>
          <p:cNvSpPr txBox="1"/>
          <p:nvPr/>
        </p:nvSpPr>
        <p:spPr>
          <a:xfrm>
            <a:off x="3203848" y="22024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0CD91-875B-4727-8927-D40F22F39E23}"/>
              </a:ext>
            </a:extLst>
          </p:cNvPr>
          <p:cNvSpPr txBox="1"/>
          <p:nvPr/>
        </p:nvSpPr>
        <p:spPr>
          <a:xfrm>
            <a:off x="3207152" y="277603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6B739-9EEE-462C-ABE9-AD7EC33E4A7A}"/>
              </a:ext>
            </a:extLst>
          </p:cNvPr>
          <p:cNvSpPr txBox="1"/>
          <p:nvPr/>
        </p:nvSpPr>
        <p:spPr>
          <a:xfrm>
            <a:off x="3203848" y="332883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7F0B0B-B176-4AED-B4A1-9F10E9DDA452}"/>
              </a:ext>
            </a:extLst>
          </p:cNvPr>
          <p:cNvSpPr txBox="1"/>
          <p:nvPr/>
        </p:nvSpPr>
        <p:spPr>
          <a:xfrm>
            <a:off x="3279647" y="39060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3653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5486E2-FF46-4E9B-8417-B1AFF60D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7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EC75E3-23D7-4F88-AF5A-8597496E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17.2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</p:spTree>
    <p:extLst>
      <p:ext uri="{BB962C8B-B14F-4D97-AF65-F5344CB8AC3E}">
        <p14:creationId xmlns:p14="http://schemas.microsoft.com/office/powerpoint/2010/main" val="8683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9EA68B-0A49-4CE9-9640-6EB894548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16355" cy="3688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302E4A-971D-4239-AE00-7FD1FBC16BD3}"/>
              </a:ext>
            </a:extLst>
          </p:cNvPr>
          <p:cNvSpPr/>
          <p:nvPr/>
        </p:nvSpPr>
        <p:spPr>
          <a:xfrm>
            <a:off x="3779912" y="113159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1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A30023-EB38-4FB8-844B-85A1E40D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D3F7E5-2F61-4025-B5B3-FA0889B4000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2DBB4-04BC-4007-A015-C0131E3915A4}"/>
              </a:ext>
            </a:extLst>
          </p:cNvPr>
          <p:cNvSpPr txBox="1"/>
          <p:nvPr/>
        </p:nvSpPr>
        <p:spPr>
          <a:xfrm>
            <a:off x="2771800" y="24997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给出相应的操作提示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9B3AD-312E-4F1B-AFEA-F8A8B5B1BDAA}"/>
              </a:ext>
            </a:extLst>
          </p:cNvPr>
          <p:cNvSpPr txBox="1"/>
          <p:nvPr/>
        </p:nvSpPr>
        <p:spPr>
          <a:xfrm>
            <a:off x="1152142" y="170765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6328B6-B5B6-4405-87C7-2B3E9DA8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5806"/>
            <a:ext cx="314368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B93A94-1DD3-4B28-9963-9B87E7112857}"/>
              </a:ext>
            </a:extLst>
          </p:cNvPr>
          <p:cNvSpPr txBox="1"/>
          <p:nvPr/>
        </p:nvSpPr>
        <p:spPr>
          <a:xfrm>
            <a:off x="3491880" y="2592710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14F701D-DA1F-43DF-8828-4358E46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48C991-6EC8-455F-864C-A065C10EF2D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11523-138B-4B69-B928-219444514652}"/>
              </a:ext>
            </a:extLst>
          </p:cNvPr>
          <p:cNvSpPr txBox="1"/>
          <p:nvPr/>
        </p:nvSpPr>
        <p:spPr>
          <a:xfrm>
            <a:off x="1152142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核心知识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64743-BEAE-4BE8-B614-4453FB717FB1}"/>
              </a:ext>
            </a:extLst>
          </p:cNvPr>
          <p:cNvSpPr txBox="1"/>
          <p:nvPr/>
        </p:nvSpPr>
        <p:spPr>
          <a:xfrm>
            <a:off x="3585954" y="310996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</a:p>
        </p:txBody>
      </p:sp>
    </p:spTree>
    <p:extLst>
      <p:ext uri="{BB962C8B-B14F-4D97-AF65-F5344CB8AC3E}">
        <p14:creationId xmlns:p14="http://schemas.microsoft.com/office/powerpoint/2010/main" val="15476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261E26B-DA9C-4F56-897E-E819F11602E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54C49645-BF0F-4FBD-83EC-9C8F1D04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8DA206A-B9FD-4D8C-B5EF-6FD8B429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FF1459-A09F-4C33-94F2-DDAF9EF20C91}"/>
              </a:ext>
            </a:extLst>
          </p:cNvPr>
          <p:cNvSpPr txBox="1"/>
          <p:nvPr/>
        </p:nvSpPr>
        <p:spPr>
          <a:xfrm>
            <a:off x="1835696" y="1851670"/>
            <a:ext cx="28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9D2C05-3CE1-4C63-BD6F-FCC68053B299}"/>
              </a:ext>
            </a:extLst>
          </p:cNvPr>
          <p:cNvSpPr txBox="1"/>
          <p:nvPr/>
        </p:nvSpPr>
        <p:spPr>
          <a:xfrm>
            <a:off x="1899363" y="248697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函数调用，传参等操作</a:t>
            </a:r>
          </a:p>
        </p:txBody>
      </p:sp>
    </p:spTree>
    <p:extLst>
      <p:ext uri="{BB962C8B-B14F-4D97-AF65-F5344CB8AC3E}">
        <p14:creationId xmlns:p14="http://schemas.microsoft.com/office/powerpoint/2010/main" val="202773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517A56-CE06-4566-96BE-A47E839E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17.3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添加联系人</a:t>
            </a:r>
          </a:p>
        </p:txBody>
      </p:sp>
    </p:spTree>
    <p:extLst>
      <p:ext uri="{BB962C8B-B14F-4D97-AF65-F5344CB8AC3E}">
        <p14:creationId xmlns:p14="http://schemas.microsoft.com/office/powerpoint/2010/main" val="330916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138</Words>
  <Application>Microsoft Office PowerPoint</Application>
  <PresentationFormat>全屏显示(16:9)</PresentationFormat>
  <Paragraphs>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17.1 通讯录案例介绍</vt:lpstr>
      <vt:lpstr>PowerPoint 演示文稿</vt:lpstr>
      <vt:lpstr>17.2 界面展示</vt:lpstr>
      <vt:lpstr>PowerPoint 演示文稿</vt:lpstr>
      <vt:lpstr>17.2 界面展示</vt:lpstr>
      <vt:lpstr>17.2 界面展示</vt:lpstr>
      <vt:lpstr>PowerPoint 演示文稿</vt:lpstr>
      <vt:lpstr>17.3 添加联系人</vt:lpstr>
      <vt:lpstr>PowerPoint 演示文稿</vt:lpstr>
      <vt:lpstr>17.2 界面展示</vt:lpstr>
      <vt:lpstr>17.2 界面展示</vt:lpstr>
      <vt:lpstr>PowerPoint 演示文稿</vt:lpstr>
      <vt:lpstr>17.4 删除联系人</vt:lpstr>
      <vt:lpstr>PowerPoint 演示文稿</vt:lpstr>
      <vt:lpstr>17.4 删除联系人</vt:lpstr>
      <vt:lpstr>17.4 删除联系人</vt:lpstr>
      <vt:lpstr>17.5 查询联系人信息</vt:lpstr>
      <vt:lpstr>PowerPoint 演示文稿</vt:lpstr>
      <vt:lpstr>17.5 查询联系人</vt:lpstr>
      <vt:lpstr>17.5 查询联系人</vt:lpstr>
      <vt:lpstr>17.6 编辑联系人信息</vt:lpstr>
      <vt:lpstr>PowerPoint 演示文稿</vt:lpstr>
      <vt:lpstr>17.6 编辑联系人</vt:lpstr>
      <vt:lpstr>17.6 编辑联系人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793</cp:revision>
  <dcterms:created xsi:type="dcterms:W3CDTF">2018-10-26T07:26:50Z</dcterms:created>
  <dcterms:modified xsi:type="dcterms:W3CDTF">2019-01-03T11:38:00Z</dcterms:modified>
</cp:coreProperties>
</file>