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5" r:id="rId12"/>
    <p:sldId id="512" r:id="rId13"/>
    <p:sldId id="513" r:id="rId14"/>
    <p:sldId id="514" r:id="rId15"/>
    <p:sldId id="516" r:id="rId16"/>
    <p:sldId id="517" r:id="rId17"/>
    <p:sldId id="51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B15041-9177-4CC6-B573-58461E36D222}">
          <p14:sldIdLst>
            <p14:sldId id="25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5"/>
            <p14:sldId id="512"/>
            <p14:sldId id="513"/>
            <p14:sldId id="514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BCA4BE-1247-4478-A55D-9FBFB074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20.3 panic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102665-857D-4C7B-8A60-E9E707AB6D7B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ABEA2-6AAD-435A-B95B-469352E8DB9B}"/>
              </a:ext>
            </a:extLst>
          </p:cNvPr>
          <p:cNvSpPr txBox="1"/>
          <p:nvPr/>
        </p:nvSpPr>
        <p:spPr>
          <a:xfrm>
            <a:off x="2123728" y="2283718"/>
            <a:ext cx="436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函数，可以引发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2762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6850CA4-F0FA-43B5-857F-AB9D6197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20.4 recover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错误拦截</a:t>
            </a:r>
          </a:p>
        </p:txBody>
      </p:sp>
    </p:spTree>
    <p:extLst>
      <p:ext uri="{BB962C8B-B14F-4D97-AF65-F5344CB8AC3E}">
        <p14:creationId xmlns:p14="http://schemas.microsoft.com/office/powerpoint/2010/main" val="165730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3A149B-D236-4977-ADC3-44978B00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7283"/>
            <a:ext cx="4762518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FCF047-DF50-471C-8715-DCCB871D39F4}"/>
              </a:ext>
            </a:extLst>
          </p:cNvPr>
          <p:cNvSpPr/>
          <p:nvPr/>
        </p:nvSpPr>
        <p:spPr>
          <a:xfrm>
            <a:off x="4067944" y="3075806"/>
            <a:ext cx="1512168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D8EF13-5D20-4669-BFF3-5EB86496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20.4 recover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错误拦截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068C95-A5AE-4952-82A2-85E175A42FBD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5792BC-407A-415D-A25D-9C581D2E8652}"/>
              </a:ext>
            </a:extLst>
          </p:cNvPr>
          <p:cNvSpPr txBox="1"/>
          <p:nvPr/>
        </p:nvSpPr>
        <p:spPr>
          <a:xfrm>
            <a:off x="1619672" y="2139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BE8711-1841-480F-8B62-C0515958FDBC}"/>
              </a:ext>
            </a:extLst>
          </p:cNvPr>
          <p:cNvSpPr txBox="1"/>
          <p:nvPr/>
        </p:nvSpPr>
        <p:spPr>
          <a:xfrm>
            <a:off x="2915816" y="2509034"/>
            <a:ext cx="311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函数基本使用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C201A-06E0-4F93-984A-081A285AD3B4}"/>
              </a:ext>
            </a:extLst>
          </p:cNvPr>
          <p:cNvSpPr txBox="1"/>
          <p:nvPr/>
        </p:nvSpPr>
        <p:spPr>
          <a:xfrm>
            <a:off x="2942754" y="3265697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recover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调用的函数中有效。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0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C9D91F9-302D-4914-81F6-9F387AA0F8AB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5B99091-3150-4AC1-BCD7-BDB37CAE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D7571435-FA4E-48F5-AA90-7AD25CC3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33E6A6B-61A2-446B-BCA2-92F183227EF9}"/>
              </a:ext>
            </a:extLst>
          </p:cNvPr>
          <p:cNvSpPr/>
          <p:nvPr/>
        </p:nvSpPr>
        <p:spPr>
          <a:xfrm>
            <a:off x="2051720" y="2067694"/>
            <a:ext cx="435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recover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调用的函数中有效。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76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BC18E6-9540-4638-B245-F8DE0B3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异常处理总结</a:t>
            </a:r>
          </a:p>
        </p:txBody>
      </p:sp>
    </p:spTree>
    <p:extLst>
      <p:ext uri="{BB962C8B-B14F-4D97-AF65-F5344CB8AC3E}">
        <p14:creationId xmlns:p14="http://schemas.microsoft.com/office/powerpoint/2010/main" val="20114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8DD325-34B0-4B17-9C16-8AAE4A7A8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7283"/>
            <a:ext cx="4762518" cy="36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DA9BC28-35C0-453E-B5EA-D8513899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异常简介</a:t>
            </a:r>
          </a:p>
        </p:txBody>
      </p:sp>
    </p:spTree>
    <p:extLst>
      <p:ext uri="{BB962C8B-B14F-4D97-AF65-F5344CB8AC3E}">
        <p14:creationId xmlns:p14="http://schemas.microsoft.com/office/powerpoint/2010/main" val="40508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685B87-1C5A-4C50-9055-863C518E5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7283"/>
            <a:ext cx="4762518" cy="36889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6B71BE-8A15-4712-9A1B-240108356978}"/>
              </a:ext>
            </a:extLst>
          </p:cNvPr>
          <p:cNvSpPr/>
          <p:nvPr/>
        </p:nvSpPr>
        <p:spPr>
          <a:xfrm>
            <a:off x="3568883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48B1EC-F700-4F6C-9C0A-66EDE7C0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20.2 error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1288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92AF25-3F3E-4B03-B9BD-5C632B25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7283"/>
            <a:ext cx="4762518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D00A95-C32C-47CE-8EA3-122666C439CE}"/>
              </a:ext>
            </a:extLst>
          </p:cNvPr>
          <p:cNvSpPr/>
          <p:nvPr/>
        </p:nvSpPr>
        <p:spPr>
          <a:xfrm>
            <a:off x="4067944" y="19236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2ED30A-DC9E-4E64-92D8-A3FC332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4" y="1275486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20.2 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926236-FBB3-40F5-B88B-D43C5270FDFB}"/>
              </a:ext>
            </a:extLst>
          </p:cNvPr>
          <p:cNvSpPr/>
          <p:nvPr/>
        </p:nvSpPr>
        <p:spPr>
          <a:xfrm>
            <a:off x="611560" y="1213951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2008A4-6D4D-47F0-862D-D2802EA9B8DD}"/>
              </a:ext>
            </a:extLst>
          </p:cNvPr>
          <p:cNvSpPr txBox="1"/>
          <p:nvPr/>
        </p:nvSpPr>
        <p:spPr>
          <a:xfrm>
            <a:off x="3275856" y="25717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完成异常处理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5AA4255-AEDE-4A99-99FA-86AFEE4D376D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007ADCC4-3896-416D-B761-9348E0B9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14345F0A-5F90-46B9-AF05-3CDA95AF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CEE02C-E4A6-4C7D-8117-9C230A828478}"/>
              </a:ext>
            </a:extLst>
          </p:cNvPr>
          <p:cNvSpPr txBox="1"/>
          <p:nvPr/>
        </p:nvSpPr>
        <p:spPr>
          <a:xfrm>
            <a:off x="2123728" y="191479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D2F640-2D35-41E7-86BA-0944B80A5157}"/>
              </a:ext>
            </a:extLst>
          </p:cNvPr>
          <p:cNvSpPr txBox="1"/>
          <p:nvPr/>
        </p:nvSpPr>
        <p:spPr>
          <a:xfrm>
            <a:off x="2131120" y="249003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函数描述错误信息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177A0F-04C1-43CD-B7FB-04A635B9F2DB}"/>
              </a:ext>
            </a:extLst>
          </p:cNvPr>
          <p:cNvSpPr txBox="1"/>
          <p:nvPr/>
        </p:nvSpPr>
        <p:spPr>
          <a:xfrm>
            <a:off x="2123728" y="307812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将错误返回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121831-E08D-44C7-A8DD-9E66F2ABF65F}"/>
              </a:ext>
            </a:extLst>
          </p:cNvPr>
          <p:cNvSpPr txBox="1"/>
          <p:nvPr/>
        </p:nvSpPr>
        <p:spPr>
          <a:xfrm>
            <a:off x="2123728" y="367312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接收返回的错误信息，并且进行判断</a:t>
            </a:r>
          </a:p>
        </p:txBody>
      </p:sp>
    </p:spTree>
    <p:extLst>
      <p:ext uri="{BB962C8B-B14F-4D97-AF65-F5344CB8AC3E}">
        <p14:creationId xmlns:p14="http://schemas.microsoft.com/office/powerpoint/2010/main" val="341695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92B947-3A7F-42DB-B468-81059015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20.3 panic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570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62C218-C5C2-4E7F-A656-19E96016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7283"/>
            <a:ext cx="4762518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282560A-7040-4F08-BBC3-3B77E95B1B29}"/>
              </a:ext>
            </a:extLst>
          </p:cNvPr>
          <p:cNvSpPr/>
          <p:nvPr/>
        </p:nvSpPr>
        <p:spPr>
          <a:xfrm>
            <a:off x="4139952" y="249974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89</Words>
  <Application>Microsoft Office PowerPoint</Application>
  <PresentationFormat>全屏显示(16:9)</PresentationFormat>
  <Paragraphs>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20.1 异常简介</vt:lpstr>
      <vt:lpstr>PowerPoint 演示文稿</vt:lpstr>
      <vt:lpstr>20.2 error接口</vt:lpstr>
      <vt:lpstr>PowerPoint 演示文稿</vt:lpstr>
      <vt:lpstr>20.2 error接口</vt:lpstr>
      <vt:lpstr>PowerPoint 演示文稿</vt:lpstr>
      <vt:lpstr>20.3 panic函数</vt:lpstr>
      <vt:lpstr>PowerPoint 演示文稿</vt:lpstr>
      <vt:lpstr>20.3 panic函数</vt:lpstr>
      <vt:lpstr>20.4 recover 错误拦截</vt:lpstr>
      <vt:lpstr>PowerPoint 演示文稿</vt:lpstr>
      <vt:lpstr>20.4 recover 错误拦截</vt:lpstr>
      <vt:lpstr>PowerPoint 演示文稿</vt:lpstr>
      <vt:lpstr>20.5 异常处理总结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795</cp:revision>
  <dcterms:created xsi:type="dcterms:W3CDTF">2018-10-26T07:26:50Z</dcterms:created>
  <dcterms:modified xsi:type="dcterms:W3CDTF">2019-02-19T03:48:15Z</dcterms:modified>
</cp:coreProperties>
</file>