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43C8BB-2B31-4CB7-9529-06166D333B29}"/>
              </a:ext>
            </a:extLst>
          </p:cNvPr>
          <p:cNvSpPr/>
          <p:nvPr/>
        </p:nvSpPr>
        <p:spPr>
          <a:xfrm>
            <a:off x="1115616" y="1419622"/>
            <a:ext cx="71287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OpenFile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这个函数有三个参数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第一个参数表示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打开文件的路径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第二个参数表示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模式，常见的模式有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O_RDONLY(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只读模式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O_WRONLY(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只写模式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), O_RDWR(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可读可写模式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O_APPEND(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追加模式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第三个参数表示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权限，取值范围（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0-7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表示如下：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：没有任何权限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：执行权限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如果是可执行文件，是可以运行的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：写权限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3:   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写权限与执行权限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：读权限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5:   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读权限与执行权限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6:   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读权限与写权限</a:t>
            </a: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7:   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读权限，写权限，执行权限</a:t>
            </a:r>
            <a:endParaRPr lang="zh-CN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C48C36E-9FB9-4751-922A-43F08178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46693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21.3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OpenFile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402302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BA97E5-2FCD-4A1F-BF86-71FFDDDC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读取文件数据</a:t>
            </a:r>
          </a:p>
        </p:txBody>
      </p:sp>
    </p:spTree>
    <p:extLst>
      <p:ext uri="{BB962C8B-B14F-4D97-AF65-F5344CB8AC3E}">
        <p14:creationId xmlns:p14="http://schemas.microsoft.com/office/powerpoint/2010/main" val="240029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95568E-DF95-4695-9270-973FB3D4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31590"/>
            <a:ext cx="5760640" cy="32812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53AC8A-30BB-4B54-9D30-5E4E7DD82FCE}"/>
              </a:ext>
            </a:extLst>
          </p:cNvPr>
          <p:cNvSpPr/>
          <p:nvPr/>
        </p:nvSpPr>
        <p:spPr>
          <a:xfrm>
            <a:off x="4788024" y="252410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4593EEF-5981-4E3D-A289-4D8D1AB3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2B21D6-E5D7-4479-9083-6BB293EFD8C8}"/>
              </a:ext>
            </a:extLst>
          </p:cNvPr>
          <p:cNvSpPr txBox="1"/>
          <p:nvPr/>
        </p:nvSpPr>
        <p:spPr>
          <a:xfrm>
            <a:off x="1619672" y="1995686"/>
            <a:ext cx="48245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读取文件的基本流程如下：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打开要读取的文件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对文件进行读取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03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B39AC-1C4E-4C0B-8F9B-34C4F929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文本文件案例</a:t>
            </a:r>
          </a:p>
        </p:txBody>
      </p:sp>
    </p:spTree>
    <p:extLst>
      <p:ext uri="{BB962C8B-B14F-4D97-AF65-F5344CB8AC3E}">
        <p14:creationId xmlns:p14="http://schemas.microsoft.com/office/powerpoint/2010/main" val="125736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335B52-DC1C-447F-B839-964BE5E6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31590"/>
            <a:ext cx="5760640" cy="32812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AD3CF44-4E34-497D-9511-CA169FCD737A}"/>
              </a:ext>
            </a:extLst>
          </p:cNvPr>
          <p:cNvSpPr/>
          <p:nvPr/>
        </p:nvSpPr>
        <p:spPr>
          <a:xfrm>
            <a:off x="4606528" y="300379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0296-4E4A-465E-969D-338C02D5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文本文件案例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18DD49-4EB7-4D4A-A39E-43B123540F5B}"/>
              </a:ext>
            </a:extLst>
          </p:cNvPr>
          <p:cNvSpPr txBox="1"/>
          <p:nvPr/>
        </p:nvSpPr>
        <p:spPr>
          <a:xfrm>
            <a:off x="1922877" y="238708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文件拷贝，将已有的文件复制一份，同时重新命名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160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4DDC6F-0996-46CD-AFF8-E68D9C6E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文件处理总结</a:t>
            </a:r>
          </a:p>
        </p:txBody>
      </p:sp>
    </p:spTree>
    <p:extLst>
      <p:ext uri="{BB962C8B-B14F-4D97-AF65-F5344CB8AC3E}">
        <p14:creationId xmlns:p14="http://schemas.microsoft.com/office/powerpoint/2010/main" val="69739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7CF4BF-35A6-4A6D-AB14-AE49F5C0D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31590"/>
            <a:ext cx="5760640" cy="32812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674E76-43CF-49F0-8B72-AA284B1D325E}"/>
              </a:ext>
            </a:extLst>
          </p:cNvPr>
          <p:cNvSpPr/>
          <p:nvPr/>
        </p:nvSpPr>
        <p:spPr>
          <a:xfrm>
            <a:off x="4355976" y="351564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01247-8E7E-4122-AFC9-BCC2A6A1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8355F-4715-49F8-8C90-42C0787B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3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479F24-757D-4770-8ADA-41954108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</a:p>
        </p:txBody>
      </p:sp>
    </p:spTree>
    <p:extLst>
      <p:ext uri="{BB962C8B-B14F-4D97-AF65-F5344CB8AC3E}">
        <p14:creationId xmlns:p14="http://schemas.microsoft.com/office/powerpoint/2010/main" val="71725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05E5-4A60-4D90-92BE-4B5AE04D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412E0-E55E-4ECE-A2AE-D5A969CC1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C1EFB8-735C-4D6C-AAB6-AAF7D7D7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31590"/>
            <a:ext cx="5760640" cy="32812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0944AB-B748-48FE-B78E-6A58E63ECF6C}"/>
              </a:ext>
            </a:extLst>
          </p:cNvPr>
          <p:cNvSpPr/>
          <p:nvPr/>
        </p:nvSpPr>
        <p:spPr>
          <a:xfrm>
            <a:off x="4211960" y="149163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B6740F-4AD5-4E9F-86A0-B1E29CA1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9B8F76-D363-43EC-9140-0240C0190BDD}"/>
              </a:ext>
            </a:extLst>
          </p:cNvPr>
          <p:cNvSpPr txBox="1"/>
          <p:nvPr/>
        </p:nvSpPr>
        <p:spPr>
          <a:xfrm>
            <a:off x="3275856" y="26437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创建文件的步骤</a:t>
            </a:r>
          </a:p>
        </p:txBody>
      </p:sp>
    </p:spTree>
    <p:extLst>
      <p:ext uri="{BB962C8B-B14F-4D97-AF65-F5344CB8AC3E}">
        <p14:creationId xmlns:p14="http://schemas.microsoft.com/office/powerpoint/2010/main" val="15279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BB01BDE-71B7-48E8-8BB4-667F77CF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3941E-6145-481E-8513-58621B8FBE47}"/>
              </a:ext>
            </a:extLst>
          </p:cNvPr>
          <p:cNvSpPr txBox="1"/>
          <p:nvPr/>
        </p:nvSpPr>
        <p:spPr>
          <a:xfrm>
            <a:off x="1763688" y="1995686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”包，创建文件，读写文件的函数都在改包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2EEDF7-C6E5-4623-ABF3-164B3D43C990}"/>
              </a:ext>
            </a:extLst>
          </p:cNvPr>
          <p:cNvSpPr/>
          <p:nvPr/>
        </p:nvSpPr>
        <p:spPr>
          <a:xfrm>
            <a:off x="1763688" y="2547238"/>
            <a:ext cx="439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指定创建的文件存放路径以及文件名。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5A468C-C997-4ACE-BC05-9F8B84DF6418}"/>
              </a:ext>
            </a:extLst>
          </p:cNvPr>
          <p:cNvSpPr txBox="1"/>
          <p:nvPr/>
        </p:nvSpPr>
        <p:spPr>
          <a:xfrm>
            <a:off x="1768798" y="3086080"/>
            <a:ext cx="418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Create( 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函数，进行文件创建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2C689-6D64-4E0B-9E48-95E0528C0E79}"/>
              </a:ext>
            </a:extLst>
          </p:cNvPr>
          <p:cNvSpPr/>
          <p:nvPr/>
        </p:nvSpPr>
        <p:spPr>
          <a:xfrm>
            <a:off x="1763688" y="3624922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关闭文件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5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527BE67-07E8-448A-A136-CBCE6B62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21.2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写入数据</a:t>
            </a:r>
          </a:p>
        </p:txBody>
      </p:sp>
    </p:spTree>
    <p:extLst>
      <p:ext uri="{BB962C8B-B14F-4D97-AF65-F5344CB8AC3E}">
        <p14:creationId xmlns:p14="http://schemas.microsoft.com/office/powerpoint/2010/main" val="136574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6191AD-B6DA-4068-B3BC-DEAF65802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31590"/>
            <a:ext cx="5760640" cy="32812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7F4EEA-88AE-4EE3-B64D-3E3FAC5BBE45}"/>
              </a:ext>
            </a:extLst>
          </p:cNvPr>
          <p:cNvSpPr/>
          <p:nvPr/>
        </p:nvSpPr>
        <p:spPr>
          <a:xfrm>
            <a:off x="4644008" y="199568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887DF6-65A1-4EAD-A8C8-C09D1F0C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8D0D6A-F441-454C-A45C-631C83490396}"/>
              </a:ext>
            </a:extLst>
          </p:cNvPr>
          <p:cNvSpPr txBox="1"/>
          <p:nvPr/>
        </p:nvSpPr>
        <p:spPr>
          <a:xfrm>
            <a:off x="2339752" y="2211710"/>
            <a:ext cx="218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E0C524-70CE-42A1-AA95-24703DC6D3FB}"/>
              </a:ext>
            </a:extLst>
          </p:cNvPr>
          <p:cNvSpPr/>
          <p:nvPr/>
        </p:nvSpPr>
        <p:spPr>
          <a:xfrm>
            <a:off x="2411760" y="2794620"/>
            <a:ext cx="153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DC3BE7-C0B1-4CFB-A78E-9857D2658BFF}"/>
              </a:ext>
            </a:extLst>
          </p:cNvPr>
          <p:cNvSpPr/>
          <p:nvPr/>
        </p:nvSpPr>
        <p:spPr>
          <a:xfrm>
            <a:off x="2411760" y="3377530"/>
            <a:ext cx="1780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WriteAt方法</a:t>
            </a:r>
          </a:p>
        </p:txBody>
      </p:sp>
    </p:spTree>
    <p:extLst>
      <p:ext uri="{BB962C8B-B14F-4D97-AF65-F5344CB8AC3E}">
        <p14:creationId xmlns:p14="http://schemas.microsoft.com/office/powerpoint/2010/main" val="6915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DBEDD8-4145-4A91-98D5-2DAF0FC8E628}"/>
              </a:ext>
            </a:extLst>
          </p:cNvPr>
          <p:cNvSpPr txBox="1"/>
          <p:nvPr/>
        </p:nvSpPr>
        <p:spPr>
          <a:xfrm>
            <a:off x="2771800" y="213970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怎样在已有的文件中写入数据？</a:t>
            </a:r>
          </a:p>
        </p:txBody>
      </p:sp>
    </p:spTree>
    <p:extLst>
      <p:ext uri="{BB962C8B-B14F-4D97-AF65-F5344CB8AC3E}">
        <p14:creationId xmlns:p14="http://schemas.microsoft.com/office/powerpoint/2010/main" val="217905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277</Words>
  <Application>Microsoft Office PowerPoint</Application>
  <PresentationFormat>全屏显示(16:9)</PresentationFormat>
  <Paragraphs>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21.1 创建文件</vt:lpstr>
      <vt:lpstr>PowerPoint 演示文稿</vt:lpstr>
      <vt:lpstr>21.1 创建文件</vt:lpstr>
      <vt:lpstr>21.1 创建文件</vt:lpstr>
      <vt:lpstr>21.2 写入数据</vt:lpstr>
      <vt:lpstr>PowerPoint 演示文稿</vt:lpstr>
      <vt:lpstr>21.2 写入数据</vt:lpstr>
      <vt:lpstr>PowerPoint 演示文稿</vt:lpstr>
      <vt:lpstr>21.3 OpenFile( )使用</vt:lpstr>
      <vt:lpstr>21.3 读取文件数据</vt:lpstr>
      <vt:lpstr>PowerPoint 演示文稿</vt:lpstr>
      <vt:lpstr>21.3 读取文件数据</vt:lpstr>
      <vt:lpstr>21.4 文本文件案例</vt:lpstr>
      <vt:lpstr>PowerPoint 演示文稿</vt:lpstr>
      <vt:lpstr>21.4 文本文件案例</vt:lpstr>
      <vt:lpstr>21.5 文件处理总结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798</cp:revision>
  <dcterms:created xsi:type="dcterms:W3CDTF">2018-10-26T07:26:50Z</dcterms:created>
  <dcterms:modified xsi:type="dcterms:W3CDTF">2019-01-21T02:10:56Z</dcterms:modified>
</cp:coreProperties>
</file>