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6" r:id="rId15"/>
    <p:sldId id="51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bc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6B2223-07E7-4531-A8E6-0F2533AA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</a:t>
            </a:r>
          </a:p>
        </p:txBody>
      </p:sp>
    </p:spTree>
    <p:extLst>
      <p:ext uri="{BB962C8B-B14F-4D97-AF65-F5344CB8AC3E}">
        <p14:creationId xmlns:p14="http://schemas.microsoft.com/office/powerpoint/2010/main" val="183140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1E71D4-A054-4354-98E0-CB7527EE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887277" cy="32616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29BC19-EFB7-4BE7-BE43-F71574E87548}"/>
              </a:ext>
            </a:extLst>
          </p:cNvPr>
          <p:cNvSpPr/>
          <p:nvPr/>
        </p:nvSpPr>
        <p:spPr>
          <a:xfrm>
            <a:off x="4851342" y="2787774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91C84A6-919D-40F3-A01A-D740C2BA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FFB2A-A52F-41F1-A8F7-0A02329D03B8}"/>
              </a:ext>
            </a:extLst>
          </p:cNvPr>
          <p:cNvSpPr txBox="1"/>
          <p:nvPr/>
        </p:nvSpPr>
        <p:spPr>
          <a:xfrm>
            <a:off x="2483768" y="220679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把其他类型的转换为字符串。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A540F6-4BA8-4410-9880-2A3270A64209}"/>
              </a:ext>
            </a:extLst>
          </p:cNvPr>
          <p:cNvSpPr txBox="1"/>
          <p:nvPr/>
        </p:nvSpPr>
        <p:spPr>
          <a:xfrm>
            <a:off x="2483768" y="278479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把字符串转换为其他类型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13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01BDCF7-B293-4EF2-8B4B-99B26810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字符串操作总结</a:t>
            </a:r>
          </a:p>
        </p:txBody>
      </p:sp>
    </p:spTree>
    <p:extLst>
      <p:ext uri="{BB962C8B-B14F-4D97-AF65-F5344CB8AC3E}">
        <p14:creationId xmlns:p14="http://schemas.microsoft.com/office/powerpoint/2010/main" val="160463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B38EC9-94CE-48CB-83B6-F7AC6544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887277" cy="32616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625AF7-BEE8-4588-AC3D-ECCB3BBBD272}"/>
              </a:ext>
            </a:extLst>
          </p:cNvPr>
          <p:cNvSpPr/>
          <p:nvPr/>
        </p:nvSpPr>
        <p:spPr>
          <a:xfrm>
            <a:off x="4499992" y="3435846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F0A33-31B7-421D-AE31-16307F81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E9303-1C53-4AB3-A6A0-6949D281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3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174D1AE-B718-4C1B-979F-6B77B418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常用字符串方法</a:t>
            </a:r>
          </a:p>
        </p:txBody>
      </p:sp>
    </p:spTree>
    <p:extLst>
      <p:ext uri="{BB962C8B-B14F-4D97-AF65-F5344CB8AC3E}">
        <p14:creationId xmlns:p14="http://schemas.microsoft.com/office/powerpoint/2010/main" val="417105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DE01A0-3329-428F-BF62-352CEE64D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887277" cy="32616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CF37A7-6923-4507-9F1D-CD4E96014960}"/>
              </a:ext>
            </a:extLst>
          </p:cNvPr>
          <p:cNvSpPr/>
          <p:nvPr/>
        </p:nvSpPr>
        <p:spPr>
          <a:xfrm>
            <a:off x="4427984" y="1635646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5B49CE-29E6-4E50-BC7E-74CA9905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常用字符串方法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1C7F25-F9C6-4A09-9FC6-586480A0357E}"/>
              </a:ext>
            </a:extLst>
          </p:cNvPr>
          <p:cNvSpPr txBox="1"/>
          <p:nvPr/>
        </p:nvSpPr>
        <p:spPr>
          <a:xfrm>
            <a:off x="1725763" y="169462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Contains(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041D0-CBEE-4D15-9B76-0BDE49B388F9}"/>
              </a:ext>
            </a:extLst>
          </p:cNvPr>
          <p:cNvSpPr txBox="1"/>
          <p:nvPr/>
        </p:nvSpPr>
        <p:spPr>
          <a:xfrm>
            <a:off x="1760792" y="21645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37FD01-A0A9-4ED2-8A52-517E481A7E0E}"/>
              </a:ext>
            </a:extLst>
          </p:cNvPr>
          <p:cNvSpPr txBox="1"/>
          <p:nvPr/>
        </p:nvSpPr>
        <p:spPr>
          <a:xfrm>
            <a:off x="1774840" y="26577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94D4AE-F53E-4C59-9778-2E3469CA425F}"/>
              </a:ext>
            </a:extLst>
          </p:cNvPr>
          <p:cNvSpPr txBox="1"/>
          <p:nvPr/>
        </p:nvSpPr>
        <p:spPr>
          <a:xfrm>
            <a:off x="1760792" y="3151030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8E051B-DD2E-4BF2-B3F8-8184297EEAE5}"/>
              </a:ext>
            </a:extLst>
          </p:cNvPr>
          <p:cNvSpPr/>
          <p:nvPr/>
        </p:nvSpPr>
        <p:spPr>
          <a:xfrm>
            <a:off x="1760792" y="3620948"/>
            <a:ext cx="1554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Replace(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B764BE-91C4-41DF-829F-3579BB036B83}"/>
              </a:ext>
            </a:extLst>
          </p:cNvPr>
          <p:cNvSpPr/>
          <p:nvPr/>
        </p:nvSpPr>
        <p:spPr>
          <a:xfrm>
            <a:off x="1774840" y="409086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Split(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53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F3C6EF-F4D1-4D82-BE3F-99E9767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常用字符串方法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45F485-8423-4A54-9B2A-7896B342C80A}"/>
              </a:ext>
            </a:extLst>
          </p:cNvPr>
          <p:cNvSpPr txBox="1"/>
          <p:nvPr/>
        </p:nvSpPr>
        <p:spPr>
          <a:xfrm>
            <a:off x="2483768" y="2139702"/>
            <a:ext cx="50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https://studygolang.com/pkgdoc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7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157801-2214-414B-A56A-D6D02579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字符串案例</a:t>
            </a:r>
          </a:p>
        </p:txBody>
      </p:sp>
    </p:spTree>
    <p:extLst>
      <p:ext uri="{BB962C8B-B14F-4D97-AF65-F5344CB8AC3E}">
        <p14:creationId xmlns:p14="http://schemas.microsoft.com/office/powerpoint/2010/main" val="10596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A61DE8-688C-48AE-9BDA-7F54A113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887277" cy="32616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CA7C9A-76F5-44C6-8331-57B2CE6DE179}"/>
              </a:ext>
            </a:extLst>
          </p:cNvPr>
          <p:cNvSpPr/>
          <p:nvPr/>
        </p:nvSpPr>
        <p:spPr>
          <a:xfrm>
            <a:off x="4834574" y="2211710"/>
            <a:ext cx="1440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F040E10-683D-4FFE-AF8D-EB0E7751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5A055-834E-4E54-ACA3-6D4E3F72967A}"/>
              </a:ext>
            </a:extLst>
          </p:cNvPr>
          <p:cNvSpPr txBox="1"/>
          <p:nvPr/>
        </p:nvSpPr>
        <p:spPr>
          <a:xfrm>
            <a:off x="899592" y="1995686"/>
            <a:ext cx="601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让用户输入一个日期格式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:2018-01-02,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输出日期为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964B6-4C36-4837-A0F7-7BCCAE06A19F}"/>
              </a:ext>
            </a:extLst>
          </p:cNvPr>
          <p:cNvSpPr txBox="1"/>
          <p:nvPr/>
        </p:nvSpPr>
        <p:spPr>
          <a:xfrm>
            <a:off x="899592" y="2506206"/>
            <a:ext cx="7904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让用户输入一句话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判断这句话中有没有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邪恶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邪恶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就替换成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“**”，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然后输出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老王很邪恶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输出后变成老王很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15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3054C7C-1E36-499A-BCBC-B840012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97428-C2F7-424D-9E82-DC474948581C}"/>
              </a:ext>
            </a:extLst>
          </p:cNvPr>
          <p:cNvSpPr txBox="1"/>
          <p:nvPr/>
        </p:nvSpPr>
        <p:spPr>
          <a:xfrm>
            <a:off x="1547664" y="1734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课程练习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38CA76-FF84-4C58-A4FB-366ECEF95927}"/>
              </a:ext>
            </a:extLst>
          </p:cNvPr>
          <p:cNvSpPr/>
          <p:nvPr/>
        </p:nvSpPr>
        <p:spPr>
          <a:xfrm>
            <a:off x="1733192" y="2208644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中提取出用户名和域名：</a:t>
            </a:r>
            <a:r>
              <a:rPr lang="en-US" altLang="zh-CN" sz="1400" u="sng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abc@163.com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21683C-7DF6-4318-A12D-33DA8DD1D3AB}"/>
              </a:ext>
            </a:extLst>
          </p:cNvPr>
          <p:cNvSpPr/>
          <p:nvPr/>
        </p:nvSpPr>
        <p:spPr>
          <a:xfrm>
            <a:off x="1733192" y="2621677"/>
            <a:ext cx="3709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让用户输入一句话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找出所有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”e”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的位置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164</Words>
  <Application>Microsoft Office PowerPoint</Application>
  <PresentationFormat>全屏显示(16:9)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22.1 常用字符串方法</vt:lpstr>
      <vt:lpstr>PowerPoint 演示文稿</vt:lpstr>
      <vt:lpstr>22.1 常用字符串方法</vt:lpstr>
      <vt:lpstr>22.1 常用字符串方法</vt:lpstr>
      <vt:lpstr>22.2 字符串案例</vt:lpstr>
      <vt:lpstr>PowerPoint 演示文稿</vt:lpstr>
      <vt:lpstr>22.2 字符串案例</vt:lpstr>
      <vt:lpstr>22.2 字符串案例</vt:lpstr>
      <vt:lpstr>22.3 字符串转换</vt:lpstr>
      <vt:lpstr>PowerPoint 演示文稿</vt:lpstr>
      <vt:lpstr>22.3 字符串转换</vt:lpstr>
      <vt:lpstr>22.4 字符串操作总结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802</cp:revision>
  <dcterms:created xsi:type="dcterms:W3CDTF">2018-10-26T07:26:50Z</dcterms:created>
  <dcterms:modified xsi:type="dcterms:W3CDTF">2019-01-21T13:56:37Z</dcterms:modified>
</cp:coreProperties>
</file>