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09" r:id="rId3"/>
    <p:sldId id="503" r:id="rId4"/>
    <p:sldId id="504" r:id="rId5"/>
    <p:sldId id="506" r:id="rId6"/>
    <p:sldId id="507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813C110-F3B8-4B49-BAD8-646918B9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创建不同级目录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8D1C2CE-47FD-47BE-97F0-CA7D75262F1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7579F-5E86-4A2F-BD32-290853E8A3F9}"/>
              </a:ext>
            </a:extLst>
          </p:cNvPr>
          <p:cNvSpPr txBox="1"/>
          <p:nvPr/>
        </p:nvSpPr>
        <p:spPr>
          <a:xfrm>
            <a:off x="2267744" y="2283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47F6DD-9918-42B4-A9CA-BC67B3511724}"/>
              </a:ext>
            </a:extLst>
          </p:cNvPr>
          <p:cNvSpPr txBox="1"/>
          <p:nvPr/>
        </p:nvSpPr>
        <p:spPr>
          <a:xfrm>
            <a:off x="2627784" y="2194882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怎样创建不同级目录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89BE38-29EC-455E-84DF-F98923F84E5C}"/>
              </a:ext>
            </a:extLst>
          </p:cNvPr>
          <p:cNvSpPr txBox="1"/>
          <p:nvPr/>
        </p:nvSpPr>
        <p:spPr>
          <a:xfrm>
            <a:off x="2987824" y="2787774"/>
            <a:ext cx="5750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所谓的不同级目录：指的是将代码文件放在不同的目录（文件夹）下。</a:t>
            </a:r>
          </a:p>
        </p:txBody>
      </p:sp>
    </p:spTree>
    <p:extLst>
      <p:ext uri="{BB962C8B-B14F-4D97-AF65-F5344CB8AC3E}">
        <p14:creationId xmlns:p14="http://schemas.microsoft.com/office/powerpoint/2010/main" val="27668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A959687-069B-4440-A7F7-AAA23002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创建不同级目录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66000F-C15C-4A3A-A880-7A62B00881C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ACDB3C-C2A3-4699-BEB9-7DD72811C913}"/>
              </a:ext>
            </a:extLst>
          </p:cNvPr>
          <p:cNvSpPr txBox="1"/>
          <p:nvPr/>
        </p:nvSpPr>
        <p:spPr>
          <a:xfrm>
            <a:off x="1259632" y="18516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4229E3-FCCA-4D3C-889B-97F64C2FF421}"/>
              </a:ext>
            </a:extLst>
          </p:cNvPr>
          <p:cNvSpPr txBox="1"/>
          <p:nvPr/>
        </p:nvSpPr>
        <p:spPr>
          <a:xfrm>
            <a:off x="1835696" y="2387084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目录下创建不同目录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81B69D-96E3-496B-A878-6AABC311AA21}"/>
              </a:ext>
            </a:extLst>
          </p:cNvPr>
          <p:cNvSpPr txBox="1"/>
          <p:nvPr/>
        </p:nvSpPr>
        <p:spPr>
          <a:xfrm>
            <a:off x="1835696" y="31071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D7B81-EAC4-49E2-9384-EE9071836402}"/>
              </a:ext>
            </a:extLst>
          </p:cNvPr>
          <p:cNvSpPr txBox="1"/>
          <p:nvPr/>
        </p:nvSpPr>
        <p:spPr>
          <a:xfrm>
            <a:off x="1835696" y="371458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2739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C9597B0A-0C2C-4AA1-B177-62C6B904DBC1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2DA91927-BDE9-4730-8A3C-07962212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1AE9DB7A-3616-4300-BF6F-ADEC44A4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A940B7-9114-4DAB-8E24-068C98F2E2D4}"/>
              </a:ext>
            </a:extLst>
          </p:cNvPr>
          <p:cNvSpPr txBox="1"/>
          <p:nvPr/>
        </p:nvSpPr>
        <p:spPr>
          <a:xfrm>
            <a:off x="1835696" y="1707654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目录下创建不同目录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5037A9-0FC4-430B-B8CB-3C6493981F9F}"/>
              </a:ext>
            </a:extLst>
          </p:cNvPr>
          <p:cNvSpPr txBox="1"/>
          <p:nvPr/>
        </p:nvSpPr>
        <p:spPr>
          <a:xfrm>
            <a:off x="1835696" y="24277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A879FA-E336-4426-897C-856FFF204567}"/>
              </a:ext>
            </a:extLst>
          </p:cNvPr>
          <p:cNvSpPr txBox="1"/>
          <p:nvPr/>
        </p:nvSpPr>
        <p:spPr>
          <a:xfrm>
            <a:off x="1835696" y="31478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DB2A18-A8E2-4D79-A91D-A08C0BE6BB8E}"/>
              </a:ext>
            </a:extLst>
          </p:cNvPr>
          <p:cNvSpPr txBox="1"/>
          <p:nvPr/>
        </p:nvSpPr>
        <p:spPr>
          <a:xfrm>
            <a:off x="2573230" y="279706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与创建同级目录时配置一样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622A32-539E-4DE7-975D-B6FB327C5746}"/>
              </a:ext>
            </a:extLst>
          </p:cNvPr>
          <p:cNvSpPr txBox="1"/>
          <p:nvPr/>
        </p:nvSpPr>
        <p:spPr>
          <a:xfrm>
            <a:off x="2573230" y="359218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函数名称的首字母要大写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CFAAD7-C944-4AB2-85C9-DC641B1A1FEF}"/>
              </a:ext>
            </a:extLst>
          </p:cNvPr>
          <p:cNvSpPr txBox="1"/>
          <p:nvPr/>
        </p:nvSpPr>
        <p:spPr>
          <a:xfrm>
            <a:off x="2573230" y="39399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要导入相应的包</a:t>
            </a:r>
          </a:p>
        </p:txBody>
      </p:sp>
    </p:spTree>
    <p:extLst>
      <p:ext uri="{BB962C8B-B14F-4D97-AF65-F5344CB8AC3E}">
        <p14:creationId xmlns:p14="http://schemas.microsoft.com/office/powerpoint/2010/main" val="316563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0188-3403-406B-9202-42C1FEED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工程管理总结</a:t>
            </a:r>
          </a:p>
        </p:txBody>
      </p:sp>
    </p:spTree>
    <p:extLst>
      <p:ext uri="{BB962C8B-B14F-4D97-AF65-F5344CB8AC3E}">
        <p14:creationId xmlns:p14="http://schemas.microsoft.com/office/powerpoint/2010/main" val="198022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4A732C-F1DF-4180-A62A-9AB7F904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971326"/>
            <a:ext cx="6449325" cy="32008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049328-F403-4E5F-AB4A-BCB84538D9A8}"/>
              </a:ext>
            </a:extLst>
          </p:cNvPr>
          <p:cNvSpPr/>
          <p:nvPr/>
        </p:nvSpPr>
        <p:spPr>
          <a:xfrm>
            <a:off x="3851920" y="3147814"/>
            <a:ext cx="1872208" cy="5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02D25B-475C-4888-B0E0-6B0F95D36097}"/>
              </a:ext>
            </a:extLst>
          </p:cNvPr>
          <p:cNvSpPr txBox="1"/>
          <p:nvPr/>
        </p:nvSpPr>
        <p:spPr>
          <a:xfrm>
            <a:off x="1494285" y="2283718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现在，我们将所有的代码都写在一个文件中，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如果我们做的项目代码量越来越多，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那么该文件会变的非常臃肿，代码也会变得非常难管理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4A8EC0-DC22-40FA-BEE7-804CD1867A53}"/>
              </a:ext>
            </a:extLst>
          </p:cNvPr>
          <p:cNvSpPr/>
          <p:nvPr/>
        </p:nvSpPr>
        <p:spPr>
          <a:xfrm>
            <a:off x="1494285" y="3405068"/>
            <a:ext cx="4389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项目的工程管理就是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怎样对项目中的文件进行管理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3634B5-C908-4481-BA6F-13AFFC6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工程管理总结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5D5A448-382E-45A1-A80F-DF8761C6CCC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68D3BE6-A0E7-4AB9-A331-FBCE866A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工程管理总结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FA1EAF9-5A7B-4086-ADCE-67F22C726B4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4423B4-A35C-44E1-95D9-2DCFC5D5676F}"/>
              </a:ext>
            </a:extLst>
          </p:cNvPr>
          <p:cNvSpPr txBox="1"/>
          <p:nvPr/>
        </p:nvSpPr>
        <p:spPr>
          <a:xfrm>
            <a:off x="1609800" y="1660488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创建同级目录步骤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F9762-7866-4DF1-81A1-8CE778A30E9E}"/>
              </a:ext>
            </a:extLst>
          </p:cNvPr>
          <p:cNvSpPr txBox="1"/>
          <p:nvPr/>
        </p:nvSpPr>
        <p:spPr>
          <a:xfrm>
            <a:off x="1979712" y="1994851"/>
            <a:ext cx="3263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目录，在改目录下创建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CA1076-42B7-46EC-8395-F2BEA824C18B}"/>
              </a:ext>
            </a:extLst>
          </p:cNvPr>
          <p:cNvSpPr txBox="1"/>
          <p:nvPr/>
        </p:nvSpPr>
        <p:spPr>
          <a:xfrm>
            <a:off x="1980875" y="231547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E954AC-CC0B-4935-9803-FD9695EEA815}"/>
              </a:ext>
            </a:extLst>
          </p:cNvPr>
          <p:cNvSpPr txBox="1"/>
          <p:nvPr/>
        </p:nvSpPr>
        <p:spPr>
          <a:xfrm>
            <a:off x="1902777" y="3029517"/>
            <a:ext cx="2189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目录下创建不同目录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52F40F-4463-413B-9A58-707B795714E0}"/>
              </a:ext>
            </a:extLst>
          </p:cNvPr>
          <p:cNvSpPr txBox="1"/>
          <p:nvPr/>
        </p:nvSpPr>
        <p:spPr>
          <a:xfrm>
            <a:off x="1940855" y="333666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465F5F-F174-46F0-84C5-A06A3E142C75}"/>
              </a:ext>
            </a:extLst>
          </p:cNvPr>
          <p:cNvSpPr txBox="1"/>
          <p:nvPr/>
        </p:nvSpPr>
        <p:spPr>
          <a:xfrm>
            <a:off x="1902777" y="3950112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D0CFD6-098D-4944-B6A7-23B303924500}"/>
              </a:ext>
            </a:extLst>
          </p:cNvPr>
          <p:cNvSpPr txBox="1"/>
          <p:nvPr/>
        </p:nvSpPr>
        <p:spPr>
          <a:xfrm>
            <a:off x="2317736" y="366341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与创建同级目录时配置一样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6E4CA8-61D0-4A7D-9012-1EC29E3F58E0}"/>
              </a:ext>
            </a:extLst>
          </p:cNvPr>
          <p:cNvSpPr txBox="1"/>
          <p:nvPr/>
        </p:nvSpPr>
        <p:spPr>
          <a:xfrm>
            <a:off x="2436949" y="422180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函数名称的首字母要大写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0BD46A-C6BF-44BE-959B-2637B40B6B8C}"/>
              </a:ext>
            </a:extLst>
          </p:cNvPr>
          <p:cNvSpPr txBox="1"/>
          <p:nvPr/>
        </p:nvSpPr>
        <p:spPr>
          <a:xfrm>
            <a:off x="2436949" y="449880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要导入相应的包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9AE5C8-3B18-42D8-B409-93A3BBFEC008}"/>
              </a:ext>
            </a:extLst>
          </p:cNvPr>
          <p:cNvSpPr txBox="1"/>
          <p:nvPr/>
        </p:nvSpPr>
        <p:spPr>
          <a:xfrm>
            <a:off x="1609800" y="2626237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创建不同级目录步骤</a:t>
            </a:r>
          </a:p>
        </p:txBody>
      </p:sp>
    </p:spTree>
    <p:extLst>
      <p:ext uri="{BB962C8B-B14F-4D97-AF65-F5344CB8AC3E}">
        <p14:creationId xmlns:p14="http://schemas.microsoft.com/office/powerpoint/2010/main" val="21048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E7BE0-2A10-4824-85B2-EF4D5AD1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95450-09F7-489F-9E4E-FBA514EA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67752A-36C6-4BD5-B351-5F7253EDA533}"/>
              </a:ext>
            </a:extLst>
          </p:cNvPr>
          <p:cNvSpPr txBox="1"/>
          <p:nvPr/>
        </p:nvSpPr>
        <p:spPr>
          <a:xfrm>
            <a:off x="786399" y="11315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4B14D1-8132-4954-B304-E0253A4C613E}"/>
              </a:ext>
            </a:extLst>
          </p:cNvPr>
          <p:cNvSpPr txBox="1"/>
          <p:nvPr/>
        </p:nvSpPr>
        <p:spPr>
          <a:xfrm>
            <a:off x="1494285" y="2283718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现在，我们将所有的代码都写在一个文件中，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如果我们做的项目代码量越来越多，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那么该文件会变的非常臃肿，代码也会变得非常难管理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85BD21-E738-458D-B2FB-ECE16254BA44}"/>
              </a:ext>
            </a:extLst>
          </p:cNvPr>
          <p:cNvSpPr/>
          <p:nvPr/>
        </p:nvSpPr>
        <p:spPr>
          <a:xfrm>
            <a:off x="1494285" y="3405068"/>
            <a:ext cx="4389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项目的工程管理就是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怎样对项目中的文件进行管理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8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06CCEA-38CB-4DE6-9A03-53517FBF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971326"/>
            <a:ext cx="6449325" cy="32008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EB847F-E941-4638-8911-C82B2E98F39E}"/>
              </a:ext>
            </a:extLst>
          </p:cNvPr>
          <p:cNvSpPr/>
          <p:nvPr/>
        </p:nvSpPr>
        <p:spPr>
          <a:xfrm>
            <a:off x="4067944" y="1563638"/>
            <a:ext cx="1440160" cy="5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60E2FAB-8511-4509-A7B0-28771F93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创建同级目录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590D6F-FE88-4077-BB7B-84DFA617752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B2A11E-F637-46AA-B462-B27769B564A4}"/>
              </a:ext>
            </a:extLst>
          </p:cNvPr>
          <p:cNvSpPr txBox="1"/>
          <p:nvPr/>
        </p:nvSpPr>
        <p:spPr>
          <a:xfrm>
            <a:off x="2627784" y="2194882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怎样创建同级目录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80C842-D289-41D4-9054-0618D8E8F655}"/>
              </a:ext>
            </a:extLst>
          </p:cNvPr>
          <p:cNvSpPr txBox="1"/>
          <p:nvPr/>
        </p:nvSpPr>
        <p:spPr>
          <a:xfrm>
            <a:off x="2987824" y="2787774"/>
            <a:ext cx="557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所谓的同级目录：指的是所有的代码文件在同一个目录（文件夹）下</a:t>
            </a:r>
          </a:p>
        </p:txBody>
      </p:sp>
    </p:spTree>
    <p:extLst>
      <p:ext uri="{BB962C8B-B14F-4D97-AF65-F5344CB8AC3E}">
        <p14:creationId xmlns:p14="http://schemas.microsoft.com/office/powerpoint/2010/main" val="11402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FF43AD6-7CBF-4A64-AEFF-63F8893F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创建同级目录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6F0A608-CF2B-4319-9B31-FFEB00C65FF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63F9F8-743C-412D-9AF3-F205D8217AB5}"/>
              </a:ext>
            </a:extLst>
          </p:cNvPr>
          <p:cNvSpPr txBox="1"/>
          <p:nvPr/>
        </p:nvSpPr>
        <p:spPr>
          <a:xfrm>
            <a:off x="1259632" y="18516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C061A5-E415-45A5-B283-8F2D2FEEBC7C}"/>
              </a:ext>
            </a:extLst>
          </p:cNvPr>
          <p:cNvSpPr txBox="1"/>
          <p:nvPr/>
        </p:nvSpPr>
        <p:spPr>
          <a:xfrm>
            <a:off x="1403648" y="2443872"/>
            <a:ext cx="381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目录，在改目录下创建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E239E-BA6F-44DC-8E82-A8C141E1D56B}"/>
              </a:ext>
            </a:extLst>
          </p:cNvPr>
          <p:cNvSpPr txBox="1"/>
          <p:nvPr/>
        </p:nvSpPr>
        <p:spPr>
          <a:xfrm>
            <a:off x="1915374" y="2836019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注意：创建的源码文件在同一个包下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415813-1990-426A-A491-4C13065BDA8F}"/>
              </a:ext>
            </a:extLst>
          </p:cNvPr>
          <p:cNvSpPr txBox="1"/>
          <p:nvPr/>
        </p:nvSpPr>
        <p:spPr>
          <a:xfrm>
            <a:off x="1403648" y="325894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B34F96-FE00-41D4-9791-D47B3A52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95" y="3537483"/>
            <a:ext cx="6130169" cy="5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BE0A672-B4F5-4EF2-A58E-63584C27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创建同级目录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03988-1ECB-43E4-8BF6-657E1B6D670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92217-2856-48B7-A844-1B6E7583A176}"/>
              </a:ext>
            </a:extLst>
          </p:cNvPr>
          <p:cNvSpPr txBox="1"/>
          <p:nvPr/>
        </p:nvSpPr>
        <p:spPr>
          <a:xfrm>
            <a:off x="1291927" y="1697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04F688-A9A5-4674-956E-1C107D31684B}"/>
              </a:ext>
            </a:extLst>
          </p:cNvPr>
          <p:cNvSpPr txBox="1"/>
          <p:nvPr/>
        </p:nvSpPr>
        <p:spPr>
          <a:xfrm>
            <a:off x="1619672" y="209757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9388AE-8B59-4B22-BC8E-BB0FBE0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44701"/>
            <a:ext cx="4320480" cy="27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3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743C1A53-216E-410D-B38E-272292079BDF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BE50D3DB-8FB3-4973-9315-E54C5E2B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081D8C65-F14E-4324-AF8B-16DAC577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8F0BC0-2744-4BC3-AEBF-5AAA0EAA4952}"/>
              </a:ext>
            </a:extLst>
          </p:cNvPr>
          <p:cNvSpPr/>
          <p:nvPr/>
        </p:nvSpPr>
        <p:spPr>
          <a:xfrm>
            <a:off x="1907704" y="1851670"/>
            <a:ext cx="467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项目的工程管理就是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怎样对项目中的文件进行管理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762E77-F7E1-4650-9C8D-38301364E6F1}"/>
              </a:ext>
            </a:extLst>
          </p:cNvPr>
          <p:cNvSpPr txBox="1"/>
          <p:nvPr/>
        </p:nvSpPr>
        <p:spPr>
          <a:xfrm>
            <a:off x="1907704" y="2274624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创建同级目录步骤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CA4430-CD66-484A-87B3-E7E4D2EFE896}"/>
              </a:ext>
            </a:extLst>
          </p:cNvPr>
          <p:cNvSpPr txBox="1"/>
          <p:nvPr/>
        </p:nvSpPr>
        <p:spPr>
          <a:xfrm>
            <a:off x="2376715" y="2642253"/>
            <a:ext cx="3263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目录，在改目录下创建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447D6-543C-494D-9C24-2019EC77FF91}"/>
              </a:ext>
            </a:extLst>
          </p:cNvPr>
          <p:cNvSpPr txBox="1"/>
          <p:nvPr/>
        </p:nvSpPr>
        <p:spPr>
          <a:xfrm>
            <a:off x="2376715" y="310416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</a:p>
        </p:txBody>
      </p:sp>
    </p:spTree>
    <p:extLst>
      <p:ext uri="{BB962C8B-B14F-4D97-AF65-F5344CB8AC3E}">
        <p14:creationId xmlns:p14="http://schemas.microsoft.com/office/powerpoint/2010/main" val="382958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88AD244-2D0B-44F2-8797-4A2305A2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创建不同级目录</a:t>
            </a:r>
          </a:p>
        </p:txBody>
      </p:sp>
    </p:spTree>
    <p:extLst>
      <p:ext uri="{BB962C8B-B14F-4D97-AF65-F5344CB8AC3E}">
        <p14:creationId xmlns:p14="http://schemas.microsoft.com/office/powerpoint/2010/main" val="228233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299609-B32A-4EE7-A8A8-602409EA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971326"/>
            <a:ext cx="6449325" cy="32008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4B821E-BD68-4636-98C3-217AC424C1C1}"/>
              </a:ext>
            </a:extLst>
          </p:cNvPr>
          <p:cNvSpPr/>
          <p:nvPr/>
        </p:nvSpPr>
        <p:spPr>
          <a:xfrm>
            <a:off x="4355976" y="2355726"/>
            <a:ext cx="1872208" cy="5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388</Words>
  <Application>Microsoft Office PowerPoint</Application>
  <PresentationFormat>全屏显示(16:9)</PresentationFormat>
  <Paragraphs>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PowerPoint 演示文稿</vt:lpstr>
      <vt:lpstr>PowerPoint 演示文稿</vt:lpstr>
      <vt:lpstr>23.1 创建同级目录</vt:lpstr>
      <vt:lpstr>23.1 创建同级目录</vt:lpstr>
      <vt:lpstr>23.1 创建同级目录</vt:lpstr>
      <vt:lpstr>PowerPoint 演示文稿</vt:lpstr>
      <vt:lpstr>23.2 创建不同级目录</vt:lpstr>
      <vt:lpstr>PowerPoint 演示文稿</vt:lpstr>
      <vt:lpstr>23.2 创建不同级目录</vt:lpstr>
      <vt:lpstr>23.2 创建不同级目录</vt:lpstr>
      <vt:lpstr>PowerPoint 演示文稿</vt:lpstr>
      <vt:lpstr>23.3 工程管理总结</vt:lpstr>
      <vt:lpstr>PowerPoint 演示文稿</vt:lpstr>
      <vt:lpstr>23.3 工程管理总结</vt:lpstr>
      <vt:lpstr>23.3 工程管理总结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824</cp:revision>
  <dcterms:created xsi:type="dcterms:W3CDTF">2018-10-26T07:26:50Z</dcterms:created>
  <dcterms:modified xsi:type="dcterms:W3CDTF">2019-01-24T09:21:38Z</dcterms:modified>
</cp:coreProperties>
</file>