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2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http//rpclib.net" TargetMode="External"/><Relationship Id="rId4" Type="http://schemas.openxmlformats.org/officeDocument/2006/relationships/hyperlink" Target="https://en.wikipedia.org/wiki/Blackjac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2"/>
                </a:solidFill>
              </a:rPr>
              <a:t>	 	 	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chemeClr val="accent2"/>
                </a:solidFill>
              </a:rPr>
              <a:t>A Distributed Card Game with a Replicated File System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Brandon Dotson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Significance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World beginning to rely more on distributed systems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As technology improves, the exploits do too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Security and reliability measures must keep pace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/>
              <a:t>Some added fun while tackling a problem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&amp; Improvements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Challenges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Difficulties with rpclib library</a:t>
            </a:r>
          </a:p>
          <a:p>
            <a:pPr indent="-3175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Reliance on global variables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Synchronization trouble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/>
              <a:t>Issues implementing graphics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Improvements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Allowing clients to leave/join seamlessly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Varying client behavior and deck order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endless decks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graphically representation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/>
              <a:t>More clarity with text output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RPClib,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http://rpclib.net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SDL, </a:t>
            </a:r>
            <a:r>
              <a:rPr lang="en" u="sng">
                <a:solidFill>
                  <a:schemeClr val="hlink"/>
                </a:solidFill>
              </a:rPr>
              <a:t>https://www.libsdl.org/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Wikipedia,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https://en.wikipedia.org/wiki/Blackjack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Introduction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Background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Approach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Significance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/>
              <a:t>Challenges &amp;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main </a:t>
            </a:r>
            <a:r>
              <a:rPr lang="en"/>
              <a:t>goals of this project were the following: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Implement a distributed card game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/>
              <a:t> Include an underlying replicated file system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- Blackjack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Draw cards without going above 21 points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Must have a higher score than dealer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Number cards worth their numerical value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Face cards worth 10 points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/>
              <a:t>Aces are worth 1 or 11 point(s), depending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700" y="1171675"/>
            <a:ext cx="3384576" cy="25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- Replicated File System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71675"/>
            <a:ext cx="48582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Distributed File System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Additional servers used to hold file copies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Adds redundancy in case of failure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Could help with file security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375" y="1222827"/>
            <a:ext cx="3358325" cy="26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 - Overview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Used remote procedure calls for distributed environment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Included server and varying quantity of </a:t>
            </a:r>
            <a:r>
              <a:rPr lang="en"/>
              <a:t>backup</a:t>
            </a:r>
            <a:r>
              <a:rPr lang="en"/>
              <a:t> servers and clients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Used centralized server with 4 threads to handle rpc work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/>
              <a:t>Server handled most of game management and interactions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Approach - Game Flow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Server creates a vector that acts as deck and shuffles it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Server waits for 4 clients that will act as players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Server removes “cards” from vector and allocates them to players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Server stores game information in log and passes it to backup servers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Each player downloads log from server and decides their move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/>
              <a:t>Server acts and compares players’ hands to its own and declares winners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Server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4770"/>
          <a:stretch/>
        </p:blipFill>
        <p:spPr>
          <a:xfrm>
            <a:off x="124125" y="1316225"/>
            <a:ext cx="4406850" cy="25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2717" l="0" r="0" t="6702"/>
          <a:stretch/>
        </p:blipFill>
        <p:spPr>
          <a:xfrm>
            <a:off x="4613025" y="1316225"/>
            <a:ext cx="4406850" cy="24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- Client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5970"/>
          <a:stretch/>
        </p:blipFill>
        <p:spPr>
          <a:xfrm>
            <a:off x="152400" y="1210625"/>
            <a:ext cx="4308224" cy="25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6950"/>
          <a:stretch/>
        </p:blipFill>
        <p:spPr>
          <a:xfrm>
            <a:off x="4613025" y="1210625"/>
            <a:ext cx="4378575" cy="26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