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351" r:id="rId2"/>
    <p:sldId id="318" r:id="rId3"/>
    <p:sldId id="257" r:id="rId4"/>
    <p:sldId id="352" r:id="rId5"/>
    <p:sldId id="260" r:id="rId6"/>
    <p:sldId id="259" r:id="rId7"/>
    <p:sldId id="261" r:id="rId8"/>
    <p:sldId id="262" r:id="rId9"/>
    <p:sldId id="263" r:id="rId10"/>
    <p:sldId id="346" r:id="rId11"/>
    <p:sldId id="347" r:id="rId12"/>
    <p:sldId id="348" r:id="rId13"/>
    <p:sldId id="349" r:id="rId14"/>
    <p:sldId id="350" r:id="rId15"/>
    <p:sldId id="274" r:id="rId16"/>
    <p:sldId id="264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2FC26F-ED77-40E3-9090-F00BD18FB61F}" v="100" dt="2021-05-14T07:35:54.044"/>
    <p1510:client id="{C552DA6E-BB29-4B38-B0F5-5A434FB3A29F}" v="167" dt="2021-05-14T08:50:47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준혁" userId="59b1b1ba6b94559f" providerId="LiveId" clId="{C552DA6E-BB29-4B38-B0F5-5A434FB3A29F}"/>
    <pc:docChg chg="undo custSel addSld delSld modSld sldOrd">
      <pc:chgData name="준혁" userId="59b1b1ba6b94559f" providerId="LiveId" clId="{C552DA6E-BB29-4B38-B0F5-5A434FB3A29F}" dt="2021-05-14T08:50:47.930" v="1110"/>
      <pc:docMkLst>
        <pc:docMk/>
      </pc:docMkLst>
      <pc:sldChg chg="modSp mod ord">
        <pc:chgData name="준혁" userId="59b1b1ba6b94559f" providerId="LiveId" clId="{C552DA6E-BB29-4B38-B0F5-5A434FB3A29F}" dt="2021-05-14T08:09:52.496" v="786" actId="1076"/>
        <pc:sldMkLst>
          <pc:docMk/>
          <pc:sldMk cId="0" sldId="257"/>
        </pc:sldMkLst>
        <pc:spChg chg="mod">
          <ac:chgData name="준혁" userId="59b1b1ba6b94559f" providerId="LiveId" clId="{C552DA6E-BB29-4B38-B0F5-5A434FB3A29F}" dt="2021-05-14T08:09:52.496" v="786" actId="1076"/>
          <ac:spMkLst>
            <pc:docMk/>
            <pc:sldMk cId="0" sldId="257"/>
            <ac:spMk id="9" creationId="{EF0D1988-BF5F-4696-B148-4CA81A47C363}"/>
          </ac:spMkLst>
        </pc:spChg>
      </pc:sldChg>
      <pc:sldChg chg="modSp mod">
        <pc:chgData name="준혁" userId="59b1b1ba6b94559f" providerId="LiveId" clId="{C552DA6E-BB29-4B38-B0F5-5A434FB3A29F}" dt="2021-05-14T08:10:24.575" v="796" actId="20577"/>
        <pc:sldMkLst>
          <pc:docMk/>
          <pc:sldMk cId="0" sldId="259"/>
        </pc:sldMkLst>
        <pc:spChg chg="mod">
          <ac:chgData name="준혁" userId="59b1b1ba6b94559f" providerId="LiveId" clId="{C552DA6E-BB29-4B38-B0F5-5A434FB3A29F}" dt="2021-05-14T08:10:24.575" v="796" actId="20577"/>
          <ac:spMkLst>
            <pc:docMk/>
            <pc:sldMk cId="0" sldId="259"/>
            <ac:spMk id="13" creationId="{AC8C85AD-9350-4A10-836D-1FC6218A21C1}"/>
          </ac:spMkLst>
        </pc:spChg>
      </pc:sldChg>
      <pc:sldChg chg="modSp mod ord">
        <pc:chgData name="준혁" userId="59b1b1ba6b94559f" providerId="LiveId" clId="{C552DA6E-BB29-4B38-B0F5-5A434FB3A29F}" dt="2021-05-14T08:10:14.780" v="792" actId="1076"/>
        <pc:sldMkLst>
          <pc:docMk/>
          <pc:sldMk cId="0" sldId="260"/>
        </pc:sldMkLst>
        <pc:spChg chg="mod">
          <ac:chgData name="준혁" userId="59b1b1ba6b94559f" providerId="LiveId" clId="{C552DA6E-BB29-4B38-B0F5-5A434FB3A29F}" dt="2021-05-14T08:10:14.780" v="792" actId="1076"/>
          <ac:spMkLst>
            <pc:docMk/>
            <pc:sldMk cId="0" sldId="260"/>
            <ac:spMk id="14" creationId="{C2059315-F74E-4A7F-BEFA-7CF2CB7595BD}"/>
          </ac:spMkLst>
        </pc:spChg>
      </pc:sldChg>
      <pc:sldChg chg="modSp mod">
        <pc:chgData name="준혁" userId="59b1b1ba6b94559f" providerId="LiveId" clId="{C552DA6E-BB29-4B38-B0F5-5A434FB3A29F}" dt="2021-05-14T08:10:39.330" v="798" actId="1076"/>
        <pc:sldMkLst>
          <pc:docMk/>
          <pc:sldMk cId="0" sldId="261"/>
        </pc:sldMkLst>
        <pc:spChg chg="mod">
          <ac:chgData name="준혁" userId="59b1b1ba6b94559f" providerId="LiveId" clId="{C552DA6E-BB29-4B38-B0F5-5A434FB3A29F}" dt="2021-05-14T08:10:39.330" v="798" actId="1076"/>
          <ac:spMkLst>
            <pc:docMk/>
            <pc:sldMk cId="0" sldId="261"/>
            <ac:spMk id="15" creationId="{8D317861-FD15-49BD-BD28-E38EF576EB9B}"/>
          </ac:spMkLst>
        </pc:spChg>
      </pc:sldChg>
      <pc:sldChg chg="modSp mod">
        <pc:chgData name="준혁" userId="59b1b1ba6b94559f" providerId="LiveId" clId="{C552DA6E-BB29-4B38-B0F5-5A434FB3A29F}" dt="2021-05-14T08:10:47.658" v="806" actId="1076"/>
        <pc:sldMkLst>
          <pc:docMk/>
          <pc:sldMk cId="0" sldId="262"/>
        </pc:sldMkLst>
        <pc:spChg chg="mod">
          <ac:chgData name="준혁" userId="59b1b1ba6b94559f" providerId="LiveId" clId="{C552DA6E-BB29-4B38-B0F5-5A434FB3A29F}" dt="2021-05-14T08:10:47.658" v="806" actId="1076"/>
          <ac:spMkLst>
            <pc:docMk/>
            <pc:sldMk cId="0" sldId="262"/>
            <ac:spMk id="12" creationId="{EA8B35D7-40E1-4504-A842-6980772BCE17}"/>
          </ac:spMkLst>
        </pc:spChg>
      </pc:sldChg>
      <pc:sldChg chg="modSp mod">
        <pc:chgData name="준혁" userId="59b1b1ba6b94559f" providerId="LiveId" clId="{C552DA6E-BB29-4B38-B0F5-5A434FB3A29F}" dt="2021-05-14T08:10:52.265" v="808" actId="1076"/>
        <pc:sldMkLst>
          <pc:docMk/>
          <pc:sldMk cId="0" sldId="263"/>
        </pc:sldMkLst>
        <pc:spChg chg="mod">
          <ac:chgData name="준혁" userId="59b1b1ba6b94559f" providerId="LiveId" clId="{C552DA6E-BB29-4B38-B0F5-5A434FB3A29F}" dt="2021-05-14T08:10:52.265" v="808" actId="1076"/>
          <ac:spMkLst>
            <pc:docMk/>
            <pc:sldMk cId="0" sldId="263"/>
            <ac:spMk id="16" creationId="{CB976A98-EBB5-4867-8DFC-01BF6CC91BAF}"/>
          </ac:spMkLst>
        </pc:spChg>
      </pc:sldChg>
      <pc:sldChg chg="addSp modSp add mod">
        <pc:chgData name="준혁" userId="59b1b1ba6b94559f" providerId="LiveId" clId="{C552DA6E-BB29-4B38-B0F5-5A434FB3A29F}" dt="2021-05-14T08:12:04.300" v="858" actId="207"/>
        <pc:sldMkLst>
          <pc:docMk/>
          <pc:sldMk cId="0" sldId="264"/>
        </pc:sldMkLst>
        <pc:spChg chg="add mod">
          <ac:chgData name="준혁" userId="59b1b1ba6b94559f" providerId="LiveId" clId="{C552DA6E-BB29-4B38-B0F5-5A434FB3A29F}" dt="2021-05-14T08:12:04.300" v="858" actId="207"/>
          <ac:spMkLst>
            <pc:docMk/>
            <pc:sldMk cId="0" sldId="264"/>
            <ac:spMk id="6" creationId="{CF8D2653-43B9-4626-999D-291D183567A0}"/>
          </ac:spMkLst>
        </pc:spChg>
        <pc:spChg chg="mod">
          <ac:chgData name="준혁" userId="59b1b1ba6b94559f" providerId="LiveId" clId="{C552DA6E-BB29-4B38-B0F5-5A434FB3A29F}" dt="2021-05-14T08:11:57.375" v="856"/>
          <ac:spMkLst>
            <pc:docMk/>
            <pc:sldMk cId="0" sldId="264"/>
            <ac:spMk id="24578" creationId="{00000000-0000-0000-0000-000000000000}"/>
          </ac:spMkLst>
        </pc:spChg>
        <pc:spChg chg="mod">
          <ac:chgData name="준혁" userId="59b1b1ba6b94559f" providerId="LiveId" clId="{C552DA6E-BB29-4B38-B0F5-5A434FB3A29F}" dt="2021-05-14T08:00:21.178" v="624"/>
          <ac:spMkLst>
            <pc:docMk/>
            <pc:sldMk cId="0" sldId="264"/>
            <ac:spMk id="24579" creationId="{00000000-0000-0000-0000-000000000000}"/>
          </ac:spMkLst>
        </pc:spChg>
        <pc:graphicFrameChg chg="mod modGraphic">
          <ac:chgData name="준혁" userId="59b1b1ba6b94559f" providerId="LiveId" clId="{C552DA6E-BB29-4B38-B0F5-5A434FB3A29F}" dt="2021-05-14T07:59:54.185" v="600" actId="1076"/>
          <ac:graphicFrameMkLst>
            <pc:docMk/>
            <pc:sldMk cId="0" sldId="264"/>
            <ac:graphicFrameMk id="22" creationId="{00000000-0000-0000-0000-000000000000}"/>
          </ac:graphicFrameMkLst>
        </pc:graphicFrameChg>
      </pc:sldChg>
      <pc:sldChg chg="addSp delSp modSp add del mod">
        <pc:chgData name="준혁" userId="59b1b1ba6b94559f" providerId="LiveId" clId="{C552DA6E-BB29-4B38-B0F5-5A434FB3A29F}" dt="2021-05-14T08:50:20.201" v="1109" actId="47"/>
        <pc:sldMkLst>
          <pc:docMk/>
          <pc:sldMk cId="0" sldId="265"/>
        </pc:sldMkLst>
        <pc:spChg chg="add del mod">
          <ac:chgData name="준혁" userId="59b1b1ba6b94559f" providerId="LiveId" clId="{C552DA6E-BB29-4B38-B0F5-5A434FB3A29F}" dt="2021-05-14T08:11:43.775" v="835" actId="478"/>
          <ac:spMkLst>
            <pc:docMk/>
            <pc:sldMk cId="0" sldId="265"/>
            <ac:spMk id="13" creationId="{1C24D00A-5AB4-4D77-8109-11AF1CD918A7}"/>
          </ac:spMkLst>
        </pc:spChg>
        <pc:spChg chg="add mod">
          <ac:chgData name="준혁" userId="59b1b1ba6b94559f" providerId="LiveId" clId="{C552DA6E-BB29-4B38-B0F5-5A434FB3A29F}" dt="2021-05-14T08:12:08.016" v="859" actId="207"/>
          <ac:spMkLst>
            <pc:docMk/>
            <pc:sldMk cId="0" sldId="265"/>
            <ac:spMk id="14" creationId="{BAA6B44A-8F9E-4667-BFA9-61CF18713910}"/>
          </ac:spMkLst>
        </pc:spChg>
        <pc:spChg chg="mod">
          <ac:chgData name="준혁" userId="59b1b1ba6b94559f" providerId="LiveId" clId="{C552DA6E-BB29-4B38-B0F5-5A434FB3A29F}" dt="2021-05-14T08:21:49.030" v="985"/>
          <ac:spMkLst>
            <pc:docMk/>
            <pc:sldMk cId="0" sldId="265"/>
            <ac:spMk id="16" creationId="{00000000-0000-0000-0000-000000000000}"/>
          </ac:spMkLst>
        </pc:spChg>
        <pc:spChg chg="mod">
          <ac:chgData name="준혁" userId="59b1b1ba6b94559f" providerId="LiveId" clId="{C552DA6E-BB29-4B38-B0F5-5A434FB3A29F}" dt="2021-05-14T08:11:46.947" v="837" actId="20577"/>
          <ac:spMkLst>
            <pc:docMk/>
            <pc:sldMk cId="0" sldId="265"/>
            <ac:spMk id="21506" creationId="{00000000-0000-0000-0000-000000000000}"/>
          </ac:spMkLst>
        </pc:spChg>
        <pc:spChg chg="mod">
          <ac:chgData name="준혁" userId="59b1b1ba6b94559f" providerId="LiveId" clId="{C552DA6E-BB29-4B38-B0F5-5A434FB3A29F}" dt="2021-05-14T08:21:33.386" v="983" actId="14100"/>
          <ac:spMkLst>
            <pc:docMk/>
            <pc:sldMk cId="0" sldId="265"/>
            <ac:spMk id="21508" creationId="{00000000-0000-0000-0000-000000000000}"/>
          </ac:spMkLst>
        </pc:spChg>
        <pc:spChg chg="mod">
          <ac:chgData name="준혁" userId="59b1b1ba6b94559f" providerId="LiveId" clId="{C552DA6E-BB29-4B38-B0F5-5A434FB3A29F}" dt="2021-05-14T08:21:30.357" v="982" actId="1076"/>
          <ac:spMkLst>
            <pc:docMk/>
            <pc:sldMk cId="0" sldId="265"/>
            <ac:spMk id="21509" creationId="{00000000-0000-0000-0000-000000000000}"/>
          </ac:spMkLst>
        </pc:spChg>
        <pc:spChg chg="mod">
          <ac:chgData name="준혁" userId="59b1b1ba6b94559f" providerId="LiveId" clId="{C552DA6E-BB29-4B38-B0F5-5A434FB3A29F}" dt="2021-05-14T08:21:30.357" v="982" actId="1076"/>
          <ac:spMkLst>
            <pc:docMk/>
            <pc:sldMk cId="0" sldId="265"/>
            <ac:spMk id="21510" creationId="{00000000-0000-0000-0000-000000000000}"/>
          </ac:spMkLst>
        </pc:spChg>
        <pc:picChg chg="mod">
          <ac:chgData name="준혁" userId="59b1b1ba6b94559f" providerId="LiveId" clId="{C552DA6E-BB29-4B38-B0F5-5A434FB3A29F}" dt="2021-05-14T08:21:30.357" v="982" actId="1076"/>
          <ac:picMkLst>
            <pc:docMk/>
            <pc:sldMk cId="0" sldId="265"/>
            <ac:picMk id="1028" creationId="{00000000-0000-0000-0000-000000000000}"/>
          </ac:picMkLst>
        </pc:picChg>
        <pc:picChg chg="mod">
          <ac:chgData name="준혁" userId="59b1b1ba6b94559f" providerId="LiveId" clId="{C552DA6E-BB29-4B38-B0F5-5A434FB3A29F}" dt="2021-05-14T08:21:30.357" v="982" actId="1076"/>
          <ac:picMkLst>
            <pc:docMk/>
            <pc:sldMk cId="0" sldId="265"/>
            <ac:picMk id="1034" creationId="{00000000-0000-0000-0000-000000000000}"/>
          </ac:picMkLst>
        </pc:picChg>
        <pc:picChg chg="mod">
          <ac:chgData name="준혁" userId="59b1b1ba6b94559f" providerId="LiveId" clId="{C552DA6E-BB29-4B38-B0F5-5A434FB3A29F}" dt="2021-05-14T08:21:30.357" v="982" actId="1076"/>
          <ac:picMkLst>
            <pc:docMk/>
            <pc:sldMk cId="0" sldId="265"/>
            <ac:picMk id="1042" creationId="{00000000-0000-0000-0000-000000000000}"/>
          </ac:picMkLst>
        </pc:picChg>
        <pc:picChg chg="mod">
          <ac:chgData name="준혁" userId="59b1b1ba6b94559f" providerId="LiveId" clId="{C552DA6E-BB29-4B38-B0F5-5A434FB3A29F}" dt="2021-05-14T08:21:30.357" v="982" actId="1076"/>
          <ac:picMkLst>
            <pc:docMk/>
            <pc:sldMk cId="0" sldId="265"/>
            <ac:picMk id="1044" creationId="{00000000-0000-0000-0000-000000000000}"/>
          </ac:picMkLst>
        </pc:picChg>
      </pc:sldChg>
      <pc:sldChg chg="add">
        <pc:chgData name="준혁" userId="59b1b1ba6b94559f" providerId="LiveId" clId="{C552DA6E-BB29-4B38-B0F5-5A434FB3A29F}" dt="2021-05-14T08:50:47.930" v="1110"/>
        <pc:sldMkLst>
          <pc:docMk/>
          <pc:sldMk cId="0" sldId="272"/>
        </pc:sldMkLst>
      </pc:sldChg>
      <pc:sldChg chg="add">
        <pc:chgData name="준혁" userId="59b1b1ba6b94559f" providerId="LiveId" clId="{C552DA6E-BB29-4B38-B0F5-5A434FB3A29F}" dt="2021-05-14T08:18:21.318" v="866"/>
        <pc:sldMkLst>
          <pc:docMk/>
          <pc:sldMk cId="0" sldId="274"/>
        </pc:sldMkLst>
      </pc:sldChg>
      <pc:sldChg chg="addSp modSp mod">
        <pc:chgData name="준혁" userId="59b1b1ba6b94559f" providerId="LiveId" clId="{C552DA6E-BB29-4B38-B0F5-5A434FB3A29F}" dt="2021-05-14T08:09:37.272" v="782"/>
        <pc:sldMkLst>
          <pc:docMk/>
          <pc:sldMk cId="0" sldId="318"/>
        </pc:sldMkLst>
        <pc:spChg chg="add mod">
          <ac:chgData name="준혁" userId="59b1b1ba6b94559f" providerId="LiveId" clId="{C552DA6E-BB29-4B38-B0F5-5A434FB3A29F}" dt="2021-05-14T08:07:54.050" v="724"/>
          <ac:spMkLst>
            <pc:docMk/>
            <pc:sldMk cId="0" sldId="318"/>
            <ac:spMk id="24" creationId="{B297C954-6BC3-48BB-934A-CBD0440E0669}"/>
          </ac:spMkLst>
        </pc:spChg>
        <pc:spChg chg="add mod">
          <ac:chgData name="준혁" userId="59b1b1ba6b94559f" providerId="LiveId" clId="{C552DA6E-BB29-4B38-B0F5-5A434FB3A29F}" dt="2021-05-14T08:09:37.272" v="782"/>
          <ac:spMkLst>
            <pc:docMk/>
            <pc:sldMk cId="0" sldId="318"/>
            <ac:spMk id="25" creationId="{10154CB6-20A2-4B3B-8CA4-A6CB0B212C88}"/>
          </ac:spMkLst>
        </pc:spChg>
        <pc:spChg chg="mod">
          <ac:chgData name="준혁" userId="59b1b1ba6b94559f" providerId="LiveId" clId="{C552DA6E-BB29-4B38-B0F5-5A434FB3A29F}" dt="2021-05-14T08:07:33.824" v="717" actId="1076"/>
          <ac:spMkLst>
            <pc:docMk/>
            <pc:sldMk cId="0" sldId="318"/>
            <ac:spMk id="13326" creationId="{00000000-0000-0000-0000-000000000000}"/>
          </ac:spMkLst>
        </pc:spChg>
        <pc:spChg chg="mod">
          <ac:chgData name="준혁" userId="59b1b1ba6b94559f" providerId="LiveId" clId="{C552DA6E-BB29-4B38-B0F5-5A434FB3A29F}" dt="2021-05-14T08:07:33.824" v="717" actId="1076"/>
          <ac:spMkLst>
            <pc:docMk/>
            <pc:sldMk cId="0" sldId="318"/>
            <ac:spMk id="13327" creationId="{00000000-0000-0000-0000-000000000000}"/>
          </ac:spMkLst>
        </pc:spChg>
        <pc:spChg chg="mod">
          <ac:chgData name="준혁" userId="59b1b1ba6b94559f" providerId="LiveId" clId="{C552DA6E-BB29-4B38-B0F5-5A434FB3A29F}" dt="2021-05-14T08:07:33.824" v="717" actId="1076"/>
          <ac:spMkLst>
            <pc:docMk/>
            <pc:sldMk cId="0" sldId="318"/>
            <ac:spMk id="13328" creationId="{00000000-0000-0000-0000-000000000000}"/>
          </ac:spMkLst>
        </pc:spChg>
        <pc:spChg chg="mod">
          <ac:chgData name="준혁" userId="59b1b1ba6b94559f" providerId="LiveId" clId="{C552DA6E-BB29-4B38-B0F5-5A434FB3A29F}" dt="2021-05-14T08:09:24.094" v="767"/>
          <ac:spMkLst>
            <pc:docMk/>
            <pc:sldMk cId="0" sldId="318"/>
            <ac:spMk id="13329" creationId="{00000000-0000-0000-0000-000000000000}"/>
          </ac:spMkLst>
        </pc:spChg>
        <pc:spChg chg="mod">
          <ac:chgData name="준혁" userId="59b1b1ba6b94559f" providerId="LiveId" clId="{C552DA6E-BB29-4B38-B0F5-5A434FB3A29F}" dt="2021-05-14T08:07:33.824" v="717" actId="1076"/>
          <ac:spMkLst>
            <pc:docMk/>
            <pc:sldMk cId="0" sldId="318"/>
            <ac:spMk id="13330" creationId="{00000000-0000-0000-0000-000000000000}"/>
          </ac:spMkLst>
        </pc:spChg>
        <pc:spChg chg="mod">
          <ac:chgData name="준혁" userId="59b1b1ba6b94559f" providerId="LiveId" clId="{C552DA6E-BB29-4B38-B0F5-5A434FB3A29F}" dt="2021-05-14T08:07:33.824" v="717" actId="1076"/>
          <ac:spMkLst>
            <pc:docMk/>
            <pc:sldMk cId="0" sldId="318"/>
            <ac:spMk id="13331" creationId="{00000000-0000-0000-0000-000000000000}"/>
          </ac:spMkLst>
        </pc:spChg>
        <pc:spChg chg="mod">
          <ac:chgData name="준혁" userId="59b1b1ba6b94559f" providerId="LiveId" clId="{C552DA6E-BB29-4B38-B0F5-5A434FB3A29F}" dt="2021-05-14T08:07:33.824" v="717" actId="1076"/>
          <ac:spMkLst>
            <pc:docMk/>
            <pc:sldMk cId="0" sldId="318"/>
            <ac:spMk id="13332" creationId="{00000000-0000-0000-0000-000000000000}"/>
          </ac:spMkLst>
        </pc:spChg>
        <pc:spChg chg="mod">
          <ac:chgData name="준혁" userId="59b1b1ba6b94559f" providerId="LiveId" clId="{C552DA6E-BB29-4B38-B0F5-5A434FB3A29F}" dt="2021-05-14T08:07:33.824" v="717" actId="1076"/>
          <ac:spMkLst>
            <pc:docMk/>
            <pc:sldMk cId="0" sldId="318"/>
            <ac:spMk id="13333" creationId="{00000000-0000-0000-0000-000000000000}"/>
          </ac:spMkLst>
        </pc:spChg>
        <pc:spChg chg="mod">
          <ac:chgData name="준혁" userId="59b1b1ba6b94559f" providerId="LiveId" clId="{C552DA6E-BB29-4B38-B0F5-5A434FB3A29F}" dt="2021-05-14T08:07:33.824" v="717" actId="1076"/>
          <ac:spMkLst>
            <pc:docMk/>
            <pc:sldMk cId="0" sldId="318"/>
            <ac:spMk id="13334" creationId="{00000000-0000-0000-0000-000000000000}"/>
          </ac:spMkLst>
        </pc:spChg>
        <pc:spChg chg="mod">
          <ac:chgData name="준혁" userId="59b1b1ba6b94559f" providerId="LiveId" clId="{C552DA6E-BB29-4B38-B0F5-5A434FB3A29F}" dt="2021-05-14T08:07:33.824" v="717" actId="1076"/>
          <ac:spMkLst>
            <pc:docMk/>
            <pc:sldMk cId="0" sldId="318"/>
            <ac:spMk id="13335" creationId="{00000000-0000-0000-0000-000000000000}"/>
          </ac:spMkLst>
        </pc:spChg>
        <pc:spChg chg="mod">
          <ac:chgData name="준혁" userId="59b1b1ba6b94559f" providerId="LiveId" clId="{C552DA6E-BB29-4B38-B0F5-5A434FB3A29F}" dt="2021-05-14T08:07:33.824" v="717" actId="1076"/>
          <ac:spMkLst>
            <pc:docMk/>
            <pc:sldMk cId="0" sldId="318"/>
            <ac:spMk id="13336" creationId="{00000000-0000-0000-0000-000000000000}"/>
          </ac:spMkLst>
        </pc:spChg>
        <pc:spChg chg="mod">
          <ac:chgData name="준혁" userId="59b1b1ba6b94559f" providerId="LiveId" clId="{C552DA6E-BB29-4B38-B0F5-5A434FB3A29F}" dt="2021-05-14T08:07:33.824" v="717" actId="1076"/>
          <ac:spMkLst>
            <pc:docMk/>
            <pc:sldMk cId="0" sldId="318"/>
            <ac:spMk id="13337" creationId="{00000000-0000-0000-0000-000000000000}"/>
          </ac:spMkLst>
        </pc:spChg>
        <pc:grpChg chg="mod">
          <ac:chgData name="준혁" userId="59b1b1ba6b94559f" providerId="LiveId" clId="{C552DA6E-BB29-4B38-B0F5-5A434FB3A29F}" dt="2021-05-14T08:07:33.824" v="717" actId="1076"/>
          <ac:grpSpMkLst>
            <pc:docMk/>
            <pc:sldMk cId="0" sldId="318"/>
            <ac:grpSpMk id="14338" creationId="{00000000-0000-0000-0000-000000000000}"/>
          </ac:grpSpMkLst>
        </pc:grpChg>
        <pc:grpChg chg="mod">
          <ac:chgData name="준혁" userId="59b1b1ba6b94559f" providerId="LiveId" clId="{C552DA6E-BB29-4B38-B0F5-5A434FB3A29F}" dt="2021-05-14T08:07:33.824" v="717" actId="1076"/>
          <ac:grpSpMkLst>
            <pc:docMk/>
            <pc:sldMk cId="0" sldId="318"/>
            <ac:grpSpMk id="14340" creationId="{00000000-0000-0000-0000-000000000000}"/>
          </ac:grpSpMkLst>
        </pc:grpChg>
        <pc:grpChg chg="mod">
          <ac:chgData name="준혁" userId="59b1b1ba6b94559f" providerId="LiveId" clId="{C552DA6E-BB29-4B38-B0F5-5A434FB3A29F}" dt="2021-05-14T08:07:33.824" v="717" actId="1076"/>
          <ac:grpSpMkLst>
            <pc:docMk/>
            <pc:sldMk cId="0" sldId="318"/>
            <ac:grpSpMk id="14341" creationId="{00000000-0000-0000-0000-000000000000}"/>
          </ac:grpSpMkLst>
        </pc:grpChg>
        <pc:grpChg chg="mod">
          <ac:chgData name="준혁" userId="59b1b1ba6b94559f" providerId="LiveId" clId="{C552DA6E-BB29-4B38-B0F5-5A434FB3A29F}" dt="2021-05-14T08:07:33.824" v="717" actId="1076"/>
          <ac:grpSpMkLst>
            <pc:docMk/>
            <pc:sldMk cId="0" sldId="318"/>
            <ac:grpSpMk id="14342" creationId="{00000000-0000-0000-0000-000000000000}"/>
          </ac:grpSpMkLst>
        </pc:grpChg>
        <pc:grpChg chg="mod">
          <ac:chgData name="준혁" userId="59b1b1ba6b94559f" providerId="LiveId" clId="{C552DA6E-BB29-4B38-B0F5-5A434FB3A29F}" dt="2021-05-14T08:07:33.824" v="717" actId="1076"/>
          <ac:grpSpMkLst>
            <pc:docMk/>
            <pc:sldMk cId="0" sldId="318"/>
            <ac:grpSpMk id="14343" creationId="{00000000-0000-0000-0000-000000000000}"/>
          </ac:grpSpMkLst>
        </pc:grpChg>
        <pc:grpChg chg="mod">
          <ac:chgData name="준혁" userId="59b1b1ba6b94559f" providerId="LiveId" clId="{C552DA6E-BB29-4B38-B0F5-5A434FB3A29F}" dt="2021-05-14T08:07:33.824" v="717" actId="1076"/>
          <ac:grpSpMkLst>
            <pc:docMk/>
            <pc:sldMk cId="0" sldId="318"/>
            <ac:grpSpMk id="14344" creationId="{00000000-0000-0000-0000-000000000000}"/>
          </ac:grpSpMkLst>
        </pc:grpChg>
        <pc:grpChg chg="mod">
          <ac:chgData name="준혁" userId="59b1b1ba6b94559f" providerId="LiveId" clId="{C552DA6E-BB29-4B38-B0F5-5A434FB3A29F}" dt="2021-05-14T08:07:33.824" v="717" actId="1076"/>
          <ac:grpSpMkLst>
            <pc:docMk/>
            <pc:sldMk cId="0" sldId="318"/>
            <ac:grpSpMk id="14345" creationId="{00000000-0000-0000-0000-000000000000}"/>
          </ac:grpSpMkLst>
        </pc:grpChg>
      </pc:sldChg>
      <pc:sldChg chg="addSp modSp add del">
        <pc:chgData name="준혁" userId="59b1b1ba6b94559f" providerId="LiveId" clId="{C552DA6E-BB29-4B38-B0F5-5A434FB3A29F}" dt="2021-05-14T08:15:50.986" v="860" actId="2696"/>
        <pc:sldMkLst>
          <pc:docMk/>
          <pc:sldMk cId="0" sldId="320"/>
        </pc:sldMkLst>
        <pc:spChg chg="add mod">
          <ac:chgData name="준혁" userId="59b1b1ba6b94559f" providerId="LiveId" clId="{C552DA6E-BB29-4B38-B0F5-5A434FB3A29F}" dt="2021-05-14T08:01:33.813" v="626"/>
          <ac:spMkLst>
            <pc:docMk/>
            <pc:sldMk cId="0" sldId="320"/>
            <ac:spMk id="4" creationId="{1159EFE3-46B8-48D3-AB77-5CF7BCED01BF}"/>
          </ac:spMkLst>
        </pc:spChg>
      </pc:sldChg>
      <pc:sldChg chg="modSp mod">
        <pc:chgData name="준혁" userId="59b1b1ba6b94559f" providerId="LiveId" clId="{C552DA6E-BB29-4B38-B0F5-5A434FB3A29F}" dt="2021-05-14T08:03:05.738" v="676"/>
        <pc:sldMkLst>
          <pc:docMk/>
          <pc:sldMk cId="0" sldId="346"/>
        </pc:sldMkLst>
        <pc:spChg chg="mod">
          <ac:chgData name="준혁" userId="59b1b1ba6b94559f" providerId="LiveId" clId="{C552DA6E-BB29-4B38-B0F5-5A434FB3A29F}" dt="2021-05-14T08:03:05.738" v="676"/>
          <ac:spMkLst>
            <pc:docMk/>
            <pc:sldMk cId="0" sldId="346"/>
            <ac:spMk id="16386" creationId="{00000000-0000-0000-0000-000000000000}"/>
          </ac:spMkLst>
        </pc:spChg>
      </pc:sldChg>
      <pc:sldChg chg="modSp mod">
        <pc:chgData name="준혁" userId="59b1b1ba6b94559f" providerId="LiveId" clId="{C552DA6E-BB29-4B38-B0F5-5A434FB3A29F}" dt="2021-05-14T08:09:11.414" v="736" actId="1076"/>
        <pc:sldMkLst>
          <pc:docMk/>
          <pc:sldMk cId="1159462409" sldId="347"/>
        </pc:sldMkLst>
        <pc:spChg chg="mod">
          <ac:chgData name="준혁" userId="59b1b1ba6b94559f" providerId="LiveId" clId="{C552DA6E-BB29-4B38-B0F5-5A434FB3A29F}" dt="2021-05-14T08:09:11.414" v="736" actId="1076"/>
          <ac:spMkLst>
            <pc:docMk/>
            <pc:sldMk cId="1159462409" sldId="347"/>
            <ac:spMk id="27" creationId="{82D65964-8F87-4719-B499-061888145CBB}"/>
          </ac:spMkLst>
        </pc:spChg>
        <pc:spChg chg="mod">
          <ac:chgData name="준혁" userId="59b1b1ba6b94559f" providerId="LiveId" clId="{C552DA6E-BB29-4B38-B0F5-5A434FB3A29F}" dt="2021-05-14T08:03:10.512" v="688"/>
          <ac:spMkLst>
            <pc:docMk/>
            <pc:sldMk cId="1159462409" sldId="347"/>
            <ac:spMk id="16386" creationId="{00000000-0000-0000-0000-000000000000}"/>
          </ac:spMkLst>
        </pc:spChg>
      </pc:sldChg>
      <pc:sldChg chg="modSp mod">
        <pc:chgData name="준혁" userId="59b1b1ba6b94559f" providerId="LiveId" clId="{C552DA6E-BB29-4B38-B0F5-5A434FB3A29F}" dt="2021-05-14T08:11:05.881" v="810" actId="1076"/>
        <pc:sldMkLst>
          <pc:docMk/>
          <pc:sldMk cId="2072069600" sldId="348"/>
        </pc:sldMkLst>
        <pc:spChg chg="mod">
          <ac:chgData name="준혁" userId="59b1b1ba6b94559f" providerId="LiveId" clId="{C552DA6E-BB29-4B38-B0F5-5A434FB3A29F}" dt="2021-05-14T08:11:05.881" v="810" actId="1076"/>
          <ac:spMkLst>
            <pc:docMk/>
            <pc:sldMk cId="2072069600" sldId="348"/>
            <ac:spMk id="12" creationId="{B40716DA-10C0-4600-807E-17DDF09C9445}"/>
          </ac:spMkLst>
        </pc:spChg>
        <pc:spChg chg="mod">
          <ac:chgData name="준혁" userId="59b1b1ba6b94559f" providerId="LiveId" clId="{C552DA6E-BB29-4B38-B0F5-5A434FB3A29F}" dt="2021-05-14T08:03:14.905" v="696"/>
          <ac:spMkLst>
            <pc:docMk/>
            <pc:sldMk cId="2072069600" sldId="348"/>
            <ac:spMk id="16386" creationId="{00000000-0000-0000-0000-000000000000}"/>
          </ac:spMkLst>
        </pc:spChg>
      </pc:sldChg>
      <pc:sldChg chg="modSp mod">
        <pc:chgData name="준혁" userId="59b1b1ba6b94559f" providerId="LiveId" clId="{C552DA6E-BB29-4B38-B0F5-5A434FB3A29F}" dt="2021-05-14T08:11:11.057" v="812" actId="1076"/>
        <pc:sldMkLst>
          <pc:docMk/>
          <pc:sldMk cId="1452799723" sldId="349"/>
        </pc:sldMkLst>
        <pc:spChg chg="mod">
          <ac:chgData name="준혁" userId="59b1b1ba6b94559f" providerId="LiveId" clId="{C552DA6E-BB29-4B38-B0F5-5A434FB3A29F}" dt="2021-05-14T08:11:11.057" v="812" actId="1076"/>
          <ac:spMkLst>
            <pc:docMk/>
            <pc:sldMk cId="1452799723" sldId="349"/>
            <ac:spMk id="18" creationId="{283EFD6E-B49C-4983-B2BC-60273B017031}"/>
          </ac:spMkLst>
        </pc:spChg>
        <pc:spChg chg="mod">
          <ac:chgData name="준혁" userId="59b1b1ba6b94559f" providerId="LiveId" clId="{C552DA6E-BB29-4B38-B0F5-5A434FB3A29F}" dt="2021-05-14T08:03:18.826" v="704"/>
          <ac:spMkLst>
            <pc:docMk/>
            <pc:sldMk cId="1452799723" sldId="349"/>
            <ac:spMk id="16386" creationId="{00000000-0000-0000-0000-000000000000}"/>
          </ac:spMkLst>
        </pc:spChg>
      </pc:sldChg>
      <pc:sldChg chg="modSp mod">
        <pc:chgData name="준혁" userId="59b1b1ba6b94559f" providerId="LiveId" clId="{C552DA6E-BB29-4B38-B0F5-5A434FB3A29F}" dt="2021-05-14T08:11:16.330" v="814" actId="1076"/>
        <pc:sldMkLst>
          <pc:docMk/>
          <pc:sldMk cId="3609185381" sldId="350"/>
        </pc:sldMkLst>
        <pc:spChg chg="mod">
          <ac:chgData name="준혁" userId="59b1b1ba6b94559f" providerId="LiveId" clId="{C552DA6E-BB29-4B38-B0F5-5A434FB3A29F}" dt="2021-05-14T08:11:16.330" v="814" actId="1076"/>
          <ac:spMkLst>
            <pc:docMk/>
            <pc:sldMk cId="3609185381" sldId="350"/>
            <ac:spMk id="17" creationId="{5378B194-6EF9-42CE-B1B7-78B1F505F8DE}"/>
          </ac:spMkLst>
        </pc:spChg>
        <pc:spChg chg="mod">
          <ac:chgData name="준혁" userId="59b1b1ba6b94559f" providerId="LiveId" clId="{C552DA6E-BB29-4B38-B0F5-5A434FB3A29F}" dt="2021-05-14T08:03:24.035" v="712"/>
          <ac:spMkLst>
            <pc:docMk/>
            <pc:sldMk cId="3609185381" sldId="350"/>
            <ac:spMk id="16386" creationId="{00000000-0000-0000-0000-000000000000}"/>
          </ac:spMkLst>
        </pc:spChg>
      </pc:sldChg>
      <pc:sldChg chg="addSp delSp modSp mod">
        <pc:chgData name="준혁" userId="59b1b1ba6b94559f" providerId="LiveId" clId="{C552DA6E-BB29-4B38-B0F5-5A434FB3A29F}" dt="2021-05-14T08:31:18.450" v="1108" actId="20577"/>
        <pc:sldMkLst>
          <pc:docMk/>
          <pc:sldMk cId="0" sldId="351"/>
        </pc:sldMkLst>
        <pc:spChg chg="add del mod">
          <ac:chgData name="준혁" userId="59b1b1ba6b94559f" providerId="LiveId" clId="{C552DA6E-BB29-4B38-B0F5-5A434FB3A29F}" dt="2021-05-14T07:39:32.462" v="13" actId="478"/>
          <ac:spMkLst>
            <pc:docMk/>
            <pc:sldMk cId="0" sldId="351"/>
            <ac:spMk id="2" creationId="{E5689B5D-0BFB-4B52-BD9A-6A16558EC3D4}"/>
          </ac:spMkLst>
        </pc:spChg>
        <pc:spChg chg="add mod">
          <ac:chgData name="준혁" userId="59b1b1ba6b94559f" providerId="LiveId" clId="{C552DA6E-BB29-4B38-B0F5-5A434FB3A29F}" dt="2021-05-14T08:31:18.450" v="1108" actId="20577"/>
          <ac:spMkLst>
            <pc:docMk/>
            <pc:sldMk cId="0" sldId="351"/>
            <ac:spMk id="8" creationId="{E828A8E1-FD9B-4103-92AB-E1ADC6F7D591}"/>
          </ac:spMkLst>
        </pc:spChg>
        <pc:spChg chg="add mod">
          <ac:chgData name="준혁" userId="59b1b1ba6b94559f" providerId="LiveId" clId="{C552DA6E-BB29-4B38-B0F5-5A434FB3A29F}" dt="2021-05-14T08:29:57.934" v="1082" actId="1076"/>
          <ac:spMkLst>
            <pc:docMk/>
            <pc:sldMk cId="0" sldId="351"/>
            <ac:spMk id="10" creationId="{FFE07167-924D-458B-93E5-0839646BC922}"/>
          </ac:spMkLst>
        </pc:spChg>
        <pc:spChg chg="mod">
          <ac:chgData name="준혁" userId="59b1b1ba6b94559f" providerId="LiveId" clId="{C552DA6E-BB29-4B38-B0F5-5A434FB3A29F}" dt="2021-05-14T07:40:28.273" v="22" actId="166"/>
          <ac:spMkLst>
            <pc:docMk/>
            <pc:sldMk cId="0" sldId="351"/>
            <ac:spMk id="15" creationId="{00000000-0000-0000-0000-000000000000}"/>
          </ac:spMkLst>
        </pc:spChg>
        <pc:spChg chg="mod">
          <ac:chgData name="준혁" userId="59b1b1ba6b94559f" providerId="LiveId" clId="{C552DA6E-BB29-4B38-B0F5-5A434FB3A29F}" dt="2021-05-14T08:18:56.827" v="960" actId="20577"/>
          <ac:spMkLst>
            <pc:docMk/>
            <pc:sldMk cId="0" sldId="351"/>
            <ac:spMk id="16" creationId="{00000000-0000-0000-0000-000000000000}"/>
          </ac:spMkLst>
        </pc:spChg>
        <pc:picChg chg="add del">
          <ac:chgData name="준혁" userId="59b1b1ba6b94559f" providerId="LiveId" clId="{C552DA6E-BB29-4B38-B0F5-5A434FB3A29F}" dt="2021-05-14T07:38:31.691" v="3"/>
          <ac:picMkLst>
            <pc:docMk/>
            <pc:sldMk cId="0" sldId="351"/>
            <ac:picMk id="3" creationId="{4507F49E-E2FE-4047-9074-1B8BE6411491}"/>
          </ac:picMkLst>
        </pc:picChg>
        <pc:picChg chg="add mod">
          <ac:chgData name="준혁" userId="59b1b1ba6b94559f" providerId="LiveId" clId="{C552DA6E-BB29-4B38-B0F5-5A434FB3A29F}" dt="2021-05-14T07:41:08.261" v="34" actId="14100"/>
          <ac:picMkLst>
            <pc:docMk/>
            <pc:sldMk cId="0" sldId="351"/>
            <ac:picMk id="7" creationId="{5149E391-9388-4120-8959-3B23B1FEDAAF}"/>
          </ac:picMkLst>
        </pc:picChg>
      </pc:sldChg>
      <pc:sldChg chg="addSp delSp modSp mod">
        <pc:chgData name="준혁" userId="59b1b1ba6b94559f" providerId="LiveId" clId="{C552DA6E-BB29-4B38-B0F5-5A434FB3A29F}" dt="2021-05-14T08:09:58.800" v="788"/>
        <pc:sldMkLst>
          <pc:docMk/>
          <pc:sldMk cId="0" sldId="352"/>
        </pc:sldMkLst>
        <pc:spChg chg="del">
          <ac:chgData name="준혁" userId="59b1b1ba6b94559f" providerId="LiveId" clId="{C552DA6E-BB29-4B38-B0F5-5A434FB3A29F}" dt="2021-05-14T08:09:58.541" v="787" actId="478"/>
          <ac:spMkLst>
            <pc:docMk/>
            <pc:sldMk cId="0" sldId="352"/>
            <ac:spMk id="11" creationId="{7F6103A8-3D76-484F-89E3-F5638C43F4DE}"/>
          </ac:spMkLst>
        </pc:spChg>
        <pc:spChg chg="add mod">
          <ac:chgData name="준혁" userId="59b1b1ba6b94559f" providerId="LiveId" clId="{C552DA6E-BB29-4B38-B0F5-5A434FB3A29F}" dt="2021-05-14T08:09:58.800" v="788"/>
          <ac:spMkLst>
            <pc:docMk/>
            <pc:sldMk cId="0" sldId="352"/>
            <ac:spMk id="15" creationId="{3729883A-6A29-4359-98BF-FE3141876B74}"/>
          </ac:spMkLst>
        </pc:spChg>
      </pc:sldChg>
      <pc:sldChg chg="add del">
        <pc:chgData name="준혁" userId="59b1b1ba6b94559f" providerId="LiveId" clId="{C552DA6E-BB29-4B38-B0F5-5A434FB3A29F}" dt="2021-05-14T08:15:52.220" v="861" actId="2696"/>
        <pc:sldMkLst>
          <pc:docMk/>
          <pc:sldMk cId="0" sldId="355"/>
        </pc:sldMkLst>
      </pc:sldChg>
      <pc:sldChg chg="add del">
        <pc:chgData name="준혁" userId="59b1b1ba6b94559f" providerId="LiveId" clId="{C552DA6E-BB29-4B38-B0F5-5A434FB3A29F}" dt="2021-05-14T08:15:53.186" v="862" actId="2696"/>
        <pc:sldMkLst>
          <pc:docMk/>
          <pc:sldMk cId="0" sldId="356"/>
        </pc:sldMkLst>
      </pc:sldChg>
      <pc:sldChg chg="modSp add del mod">
        <pc:chgData name="준혁" userId="59b1b1ba6b94559f" providerId="LiveId" clId="{C552DA6E-BB29-4B38-B0F5-5A434FB3A29F}" dt="2021-05-14T08:15:54.438" v="863" actId="2696"/>
        <pc:sldMkLst>
          <pc:docMk/>
          <pc:sldMk cId="0" sldId="357"/>
        </pc:sldMkLst>
        <pc:spChg chg="mod">
          <ac:chgData name="준혁" userId="59b1b1ba6b94559f" providerId="LiveId" clId="{C552DA6E-BB29-4B38-B0F5-5A434FB3A29F}" dt="2021-05-14T08:02:59.960" v="665"/>
          <ac:spMkLst>
            <pc:docMk/>
            <pc:sldMk cId="0" sldId="357"/>
            <ac:spMk id="16" creationId="{00000000-0000-0000-0000-000000000000}"/>
          </ac:spMkLst>
        </pc:spChg>
      </pc:sldChg>
      <pc:sldChg chg="addSp modSp add del">
        <pc:chgData name="준혁" userId="59b1b1ba6b94559f" providerId="LiveId" clId="{C552DA6E-BB29-4B38-B0F5-5A434FB3A29F}" dt="2021-05-14T08:15:56.537" v="864" actId="2696"/>
        <pc:sldMkLst>
          <pc:docMk/>
          <pc:sldMk cId="0" sldId="358"/>
        </pc:sldMkLst>
        <pc:spChg chg="add mod">
          <ac:chgData name="준혁" userId="59b1b1ba6b94559f" providerId="LiveId" clId="{C552DA6E-BB29-4B38-B0F5-5A434FB3A29F}" dt="2021-05-14T08:08:50.808" v="728"/>
          <ac:spMkLst>
            <pc:docMk/>
            <pc:sldMk cId="0" sldId="358"/>
            <ac:spMk id="4" creationId="{CCDA7578-9B29-4B1E-A6FD-CAE8CA7CC018}"/>
          </ac:spMkLst>
        </pc:spChg>
      </pc:sldChg>
      <pc:sldChg chg="addSp modSp add del">
        <pc:chgData name="준혁" userId="59b1b1ba6b94559f" providerId="LiveId" clId="{C552DA6E-BB29-4B38-B0F5-5A434FB3A29F}" dt="2021-05-14T08:15:57.901" v="865" actId="2696"/>
        <pc:sldMkLst>
          <pc:docMk/>
          <pc:sldMk cId="0" sldId="359"/>
        </pc:sldMkLst>
        <pc:spChg chg="add mod">
          <ac:chgData name="준혁" userId="59b1b1ba6b94559f" providerId="LiveId" clId="{C552DA6E-BB29-4B38-B0F5-5A434FB3A29F}" dt="2021-05-14T08:08:39.846" v="726"/>
          <ac:spMkLst>
            <pc:docMk/>
            <pc:sldMk cId="0" sldId="359"/>
            <ac:spMk id="4" creationId="{D3D973A8-49F6-4CDA-9283-3E0C6DFA5884}"/>
          </ac:spMkLst>
        </pc:spChg>
      </pc:sldChg>
    </pc:docChg>
  </pc:docChgLst>
  <pc:docChgLst>
    <pc:chgData name="준혁" userId="59b1b1ba6b94559f" providerId="LiveId" clId="{4D2FC26F-ED77-40E3-9090-F00BD18FB61F}"/>
    <pc:docChg chg="undo custSel addSld delSld modSld">
      <pc:chgData name="준혁" userId="59b1b1ba6b94559f" providerId="LiveId" clId="{4D2FC26F-ED77-40E3-9090-F00BD18FB61F}" dt="2021-05-14T07:35:58.657" v="478" actId="478"/>
      <pc:docMkLst>
        <pc:docMk/>
      </pc:docMkLst>
      <pc:sldChg chg="addSp delSp modSp add mod">
        <pc:chgData name="준혁" userId="59b1b1ba6b94559f" providerId="LiveId" clId="{4D2FC26F-ED77-40E3-9090-F00BD18FB61F}" dt="2021-05-14T07:35:58.657" v="478" actId="478"/>
        <pc:sldMkLst>
          <pc:docMk/>
          <pc:sldMk cId="0" sldId="257"/>
        </pc:sldMkLst>
        <pc:spChg chg="add del mod">
          <ac:chgData name="준혁" userId="59b1b1ba6b94559f" providerId="LiveId" clId="{4D2FC26F-ED77-40E3-9090-F00BD18FB61F}" dt="2021-05-14T07:35:58.657" v="478" actId="478"/>
          <ac:spMkLst>
            <pc:docMk/>
            <pc:sldMk cId="0" sldId="257"/>
            <ac:spMk id="3" creationId="{A2A0D904-ED6F-4B6F-836B-CCDF7CD2EC26}"/>
          </ac:spMkLst>
        </pc:spChg>
        <pc:spChg chg="add mod">
          <ac:chgData name="준혁" userId="59b1b1ba6b94559f" providerId="LiveId" clId="{4D2FC26F-ED77-40E3-9090-F00BD18FB61F}" dt="2021-05-14T07:35:54.043" v="476"/>
          <ac:spMkLst>
            <pc:docMk/>
            <pc:sldMk cId="0" sldId="257"/>
            <ac:spMk id="12" creationId="{AD29B324-17E9-4995-A28B-07DAC4BF8E8C}"/>
          </ac:spMkLst>
        </pc:spChg>
        <pc:spChg chg="del">
          <ac:chgData name="준혁" userId="59b1b1ba6b94559f" providerId="LiveId" clId="{4D2FC26F-ED77-40E3-9090-F00BD18FB61F}" dt="2021-05-14T07:35:53.732" v="475" actId="478"/>
          <ac:spMkLst>
            <pc:docMk/>
            <pc:sldMk cId="0" sldId="257"/>
            <ac:spMk id="16401" creationId="{00000000-0000-0000-0000-000000000000}"/>
          </ac:spMkLst>
        </pc:spChg>
      </pc:sldChg>
      <pc:sldChg chg="addSp delSp modSp add del mod">
        <pc:chgData name="준혁" userId="59b1b1ba6b94559f" providerId="LiveId" clId="{4D2FC26F-ED77-40E3-9090-F00BD18FB61F}" dt="2021-05-14T07:34:18.543" v="458" actId="2696"/>
        <pc:sldMkLst>
          <pc:docMk/>
          <pc:sldMk cId="0" sldId="258"/>
        </pc:sldMkLst>
        <pc:spChg chg="add del mod">
          <ac:chgData name="준혁" userId="59b1b1ba6b94559f" providerId="LiveId" clId="{4D2FC26F-ED77-40E3-9090-F00BD18FB61F}" dt="2021-05-14T07:09:35.854" v="58" actId="478"/>
          <ac:spMkLst>
            <pc:docMk/>
            <pc:sldMk cId="0" sldId="258"/>
            <ac:spMk id="3" creationId="{8AB3BA5A-31C1-475D-A6D2-48D3A04DDC8C}"/>
          </ac:spMkLst>
        </pc:spChg>
        <pc:spChg chg="add del mod">
          <ac:chgData name="준혁" userId="59b1b1ba6b94559f" providerId="LiveId" clId="{4D2FC26F-ED77-40E3-9090-F00BD18FB61F}" dt="2021-05-14T07:09:47.970" v="65" actId="478"/>
          <ac:spMkLst>
            <pc:docMk/>
            <pc:sldMk cId="0" sldId="258"/>
            <ac:spMk id="5" creationId="{E26D5D6E-D316-41F6-B1BE-3ACD14851D94}"/>
          </ac:spMkLst>
        </pc:spChg>
        <pc:spChg chg="add del mod">
          <ac:chgData name="준혁" userId="59b1b1ba6b94559f" providerId="LiveId" clId="{4D2FC26F-ED77-40E3-9090-F00BD18FB61F}" dt="2021-05-14T07:09:35.295" v="57"/>
          <ac:spMkLst>
            <pc:docMk/>
            <pc:sldMk cId="0" sldId="258"/>
            <ac:spMk id="10" creationId="{22DF4BD0-0465-4256-B0BE-8B53792B4028}"/>
          </ac:spMkLst>
        </pc:spChg>
        <pc:spChg chg="add mod">
          <ac:chgData name="준혁" userId="59b1b1ba6b94559f" providerId="LiveId" clId="{4D2FC26F-ED77-40E3-9090-F00BD18FB61F}" dt="2021-05-14T07:09:46.169" v="64"/>
          <ac:spMkLst>
            <pc:docMk/>
            <pc:sldMk cId="0" sldId="258"/>
            <ac:spMk id="13" creationId="{B7F4371E-2B63-43DC-8FE5-26E208FEA4D4}"/>
          </ac:spMkLst>
        </pc:spChg>
        <pc:spChg chg="add mod">
          <ac:chgData name="준혁" userId="59b1b1ba6b94559f" providerId="LiveId" clId="{4D2FC26F-ED77-40E3-9090-F00BD18FB61F}" dt="2021-05-14T07:10:25.759" v="73"/>
          <ac:spMkLst>
            <pc:docMk/>
            <pc:sldMk cId="0" sldId="258"/>
            <ac:spMk id="14" creationId="{8F17065C-B0EB-4A2E-A145-5D31BB5830BA}"/>
          </ac:spMkLst>
        </pc:spChg>
        <pc:spChg chg="add del mod">
          <ac:chgData name="준혁" userId="59b1b1ba6b94559f" providerId="LiveId" clId="{4D2FC26F-ED77-40E3-9090-F00BD18FB61F}" dt="2021-05-14T07:13:27.938" v="88" actId="478"/>
          <ac:spMkLst>
            <pc:docMk/>
            <pc:sldMk cId="0" sldId="258"/>
            <ac:spMk id="15" creationId="{BB101A60-0BD9-4107-8459-71247F509C36}"/>
          </ac:spMkLst>
        </pc:spChg>
        <pc:spChg chg="add del mod">
          <ac:chgData name="준혁" userId="59b1b1ba6b94559f" providerId="LiveId" clId="{4D2FC26F-ED77-40E3-9090-F00BD18FB61F}" dt="2021-05-14T07:13:55.221" v="94" actId="478"/>
          <ac:spMkLst>
            <pc:docMk/>
            <pc:sldMk cId="0" sldId="258"/>
            <ac:spMk id="17" creationId="{0D0D090F-D3E0-4E92-82DB-E6BE4C0524C8}"/>
          </ac:spMkLst>
        </pc:spChg>
        <pc:spChg chg="add del mod">
          <ac:chgData name="준혁" userId="59b1b1ba6b94559f" providerId="LiveId" clId="{4D2FC26F-ED77-40E3-9090-F00BD18FB61F}" dt="2021-05-14T07:23:16.902" v="342" actId="478"/>
          <ac:spMkLst>
            <pc:docMk/>
            <pc:sldMk cId="0" sldId="258"/>
            <ac:spMk id="18" creationId="{2952AB27-4562-464E-8080-2F724A4CB7B1}"/>
          </ac:spMkLst>
        </pc:spChg>
        <pc:spChg chg="add mod">
          <ac:chgData name="준혁" userId="59b1b1ba6b94559f" providerId="LiveId" clId="{4D2FC26F-ED77-40E3-9090-F00BD18FB61F}" dt="2021-05-14T07:23:46.982" v="365" actId="207"/>
          <ac:spMkLst>
            <pc:docMk/>
            <pc:sldMk cId="0" sldId="258"/>
            <ac:spMk id="19" creationId="{92612DF1-4F5B-4F56-BF34-6B10C5D4CD48}"/>
          </ac:spMkLst>
        </pc:spChg>
        <pc:spChg chg="add del">
          <ac:chgData name="준혁" userId="59b1b1ba6b94559f" providerId="LiveId" clId="{4D2FC26F-ED77-40E3-9090-F00BD18FB61F}" dt="2021-05-14T07:09:45.449" v="63" actId="478"/>
          <ac:spMkLst>
            <pc:docMk/>
            <pc:sldMk cId="0" sldId="258"/>
            <ac:spMk id="16401" creationId="{00000000-0000-0000-0000-000000000000}"/>
          </ac:spMkLst>
        </pc:spChg>
        <pc:spChg chg="mod">
          <ac:chgData name="준혁" userId="59b1b1ba6b94559f" providerId="LiveId" clId="{4D2FC26F-ED77-40E3-9090-F00BD18FB61F}" dt="2021-05-14T07:13:26.236" v="87" actId="207"/>
          <ac:spMkLst>
            <pc:docMk/>
            <pc:sldMk cId="0" sldId="258"/>
            <ac:spMk id="16404" creationId="{00000000-0000-0000-0000-000000000000}"/>
          </ac:spMkLst>
        </pc:spChg>
        <pc:spChg chg="mod">
          <ac:chgData name="준혁" userId="59b1b1ba6b94559f" providerId="LiveId" clId="{4D2FC26F-ED77-40E3-9090-F00BD18FB61F}" dt="2021-05-14T07:13:50.342" v="92" actId="207"/>
          <ac:spMkLst>
            <pc:docMk/>
            <pc:sldMk cId="0" sldId="258"/>
            <ac:spMk id="16405" creationId="{00000000-0000-0000-0000-000000000000}"/>
          </ac:spMkLst>
        </pc:spChg>
        <pc:spChg chg="del">
          <ac:chgData name="준혁" userId="59b1b1ba6b94559f" providerId="LiveId" clId="{4D2FC26F-ED77-40E3-9090-F00BD18FB61F}" dt="2021-05-14T07:10:11.890" v="67" actId="478"/>
          <ac:spMkLst>
            <pc:docMk/>
            <pc:sldMk cId="0" sldId="258"/>
            <ac:spMk id="16406" creationId="{00000000-0000-0000-0000-000000000000}"/>
          </ac:spMkLst>
        </pc:spChg>
      </pc:sldChg>
      <pc:sldChg chg="addSp modSp add mod">
        <pc:chgData name="준혁" userId="59b1b1ba6b94559f" providerId="LiveId" clId="{4D2FC26F-ED77-40E3-9090-F00BD18FB61F}" dt="2021-05-14T07:23:59.406" v="367" actId="207"/>
        <pc:sldMkLst>
          <pc:docMk/>
          <pc:sldMk cId="0" sldId="259"/>
        </pc:sldMkLst>
        <pc:spChg chg="add mod">
          <ac:chgData name="준혁" userId="59b1b1ba6b94559f" providerId="LiveId" clId="{4D2FC26F-ED77-40E3-9090-F00BD18FB61F}" dt="2021-05-14T07:10:23.781" v="72"/>
          <ac:spMkLst>
            <pc:docMk/>
            <pc:sldMk cId="0" sldId="259"/>
            <ac:spMk id="12" creationId="{62118554-3B09-406C-8E95-48984481CEDA}"/>
          </ac:spMkLst>
        </pc:spChg>
        <pc:spChg chg="add mod">
          <ac:chgData name="준혁" userId="59b1b1ba6b94559f" providerId="LiveId" clId="{4D2FC26F-ED77-40E3-9090-F00BD18FB61F}" dt="2021-05-14T07:23:59.406" v="367" actId="207"/>
          <ac:spMkLst>
            <pc:docMk/>
            <pc:sldMk cId="0" sldId="259"/>
            <ac:spMk id="13" creationId="{AC8C85AD-9350-4A10-836D-1FC6218A21C1}"/>
          </ac:spMkLst>
        </pc:spChg>
      </pc:sldChg>
      <pc:sldChg chg="addSp delSp modSp add del mod">
        <pc:chgData name="준혁" userId="59b1b1ba6b94559f" providerId="LiveId" clId="{4D2FC26F-ED77-40E3-9090-F00BD18FB61F}" dt="2021-05-14T07:24:04.020" v="369"/>
        <pc:sldMkLst>
          <pc:docMk/>
          <pc:sldMk cId="0" sldId="260"/>
        </pc:sldMkLst>
        <pc:spChg chg="add del mod">
          <ac:chgData name="준혁" userId="59b1b1ba6b94559f" providerId="LiveId" clId="{4D2FC26F-ED77-40E3-9090-F00BD18FB61F}" dt="2021-05-14T07:24:03.775" v="368" actId="478"/>
          <ac:spMkLst>
            <pc:docMk/>
            <pc:sldMk cId="0" sldId="260"/>
            <ac:spMk id="13" creationId="{8CD9108A-FDC2-4540-A873-1DA9143A6303}"/>
          </ac:spMkLst>
        </pc:spChg>
        <pc:spChg chg="add mod">
          <ac:chgData name="준혁" userId="59b1b1ba6b94559f" providerId="LiveId" clId="{4D2FC26F-ED77-40E3-9090-F00BD18FB61F}" dt="2021-05-14T07:24:04.020" v="369"/>
          <ac:spMkLst>
            <pc:docMk/>
            <pc:sldMk cId="0" sldId="260"/>
            <ac:spMk id="14" creationId="{C2059315-F74E-4A7F-BEFA-7CF2CB7595BD}"/>
          </ac:spMkLst>
        </pc:spChg>
        <pc:spChg chg="add del mod">
          <ac:chgData name="준혁" userId="59b1b1ba6b94559f" providerId="LiveId" clId="{4D2FC26F-ED77-40E3-9090-F00BD18FB61F}" dt="2021-05-14T07:10:20.700" v="71" actId="14100"/>
          <ac:spMkLst>
            <pc:docMk/>
            <pc:sldMk cId="0" sldId="260"/>
            <ac:spMk id="18443" creationId="{00000000-0000-0000-0000-000000000000}"/>
          </ac:spMkLst>
        </pc:spChg>
      </pc:sldChg>
      <pc:sldChg chg="modSp add mod">
        <pc:chgData name="준혁" userId="59b1b1ba6b94559f" providerId="LiveId" clId="{4D2FC26F-ED77-40E3-9090-F00BD18FB61F}" dt="2021-05-14T07:35:42.819" v="474" actId="20577"/>
        <pc:sldMkLst>
          <pc:docMk/>
          <pc:sldMk cId="0" sldId="261"/>
        </pc:sldMkLst>
        <pc:spChg chg="mod">
          <ac:chgData name="준혁" userId="59b1b1ba6b94559f" providerId="LiveId" clId="{4D2FC26F-ED77-40E3-9090-F00BD18FB61F}" dt="2021-05-14T07:35:42.819" v="474" actId="20577"/>
          <ac:spMkLst>
            <pc:docMk/>
            <pc:sldMk cId="0" sldId="261"/>
            <ac:spMk id="17410" creationId="{00000000-0000-0000-0000-000000000000}"/>
          </ac:spMkLst>
        </pc:spChg>
      </pc:sldChg>
      <pc:sldChg chg="modSp add mod">
        <pc:chgData name="준혁" userId="59b1b1ba6b94559f" providerId="LiveId" clId="{4D2FC26F-ED77-40E3-9090-F00BD18FB61F}" dt="2021-05-14T07:35:39.139" v="471" actId="20577"/>
        <pc:sldMkLst>
          <pc:docMk/>
          <pc:sldMk cId="0" sldId="262"/>
        </pc:sldMkLst>
        <pc:spChg chg="mod">
          <ac:chgData name="준혁" userId="59b1b1ba6b94559f" providerId="LiveId" clId="{4D2FC26F-ED77-40E3-9090-F00BD18FB61F}" dt="2021-05-14T07:35:39.139" v="471" actId="20577"/>
          <ac:spMkLst>
            <pc:docMk/>
            <pc:sldMk cId="0" sldId="262"/>
            <ac:spMk id="18436" creationId="{00000000-0000-0000-0000-000000000000}"/>
          </ac:spMkLst>
        </pc:spChg>
      </pc:sldChg>
      <pc:sldChg chg="modSp add mod">
        <pc:chgData name="준혁" userId="59b1b1ba6b94559f" providerId="LiveId" clId="{4D2FC26F-ED77-40E3-9090-F00BD18FB61F}" dt="2021-05-14T07:35:36.457" v="468" actId="20577"/>
        <pc:sldMkLst>
          <pc:docMk/>
          <pc:sldMk cId="0" sldId="263"/>
        </pc:sldMkLst>
        <pc:spChg chg="mod">
          <ac:chgData name="준혁" userId="59b1b1ba6b94559f" providerId="LiveId" clId="{4D2FC26F-ED77-40E3-9090-F00BD18FB61F}" dt="2021-05-14T07:35:36.457" v="468" actId="20577"/>
          <ac:spMkLst>
            <pc:docMk/>
            <pc:sldMk cId="0" sldId="263"/>
            <ac:spMk id="18436" creationId="{00000000-0000-0000-0000-000000000000}"/>
          </ac:spMkLst>
        </pc:spChg>
      </pc:sldChg>
      <pc:sldChg chg="addSp delSp modSp del mod">
        <pc:chgData name="준혁" userId="59b1b1ba6b94559f" providerId="LiveId" clId="{4D2FC26F-ED77-40E3-9090-F00BD18FB61F}" dt="2021-05-14T07:33:52.026" v="455" actId="2696"/>
        <pc:sldMkLst>
          <pc:docMk/>
          <pc:sldMk cId="0" sldId="314"/>
        </pc:sldMkLst>
        <pc:spChg chg="add del mod">
          <ac:chgData name="준혁" userId="59b1b1ba6b94559f" providerId="LiveId" clId="{4D2FC26F-ED77-40E3-9090-F00BD18FB61F}" dt="2021-05-14T07:09:30.359" v="54" actId="21"/>
          <ac:spMkLst>
            <pc:docMk/>
            <pc:sldMk cId="0" sldId="314"/>
            <ac:spMk id="2" creationId="{FB2DBC57-5BAC-40C3-A4F2-023C261E947E}"/>
          </ac:spMkLst>
        </pc:spChg>
        <pc:spChg chg="add del mod">
          <ac:chgData name="준혁" userId="59b1b1ba6b94559f" providerId="LiveId" clId="{4D2FC26F-ED77-40E3-9090-F00BD18FB61F}" dt="2021-05-14T07:19:27.269" v="238" actId="478"/>
          <ac:spMkLst>
            <pc:docMk/>
            <pc:sldMk cId="0" sldId="314"/>
            <ac:spMk id="5" creationId="{EB1039B3-DDF2-4C65-8C6B-7FA271694566}"/>
          </ac:spMkLst>
        </pc:spChg>
        <pc:spChg chg="add del mod">
          <ac:chgData name="준혁" userId="59b1b1ba6b94559f" providerId="LiveId" clId="{4D2FC26F-ED77-40E3-9090-F00BD18FB61F}" dt="2021-05-14T07:23:39.198" v="362" actId="478"/>
          <ac:spMkLst>
            <pc:docMk/>
            <pc:sldMk cId="0" sldId="314"/>
            <ac:spMk id="6" creationId="{56DF73B9-F00D-4C37-A810-97B6BBB1D57A}"/>
          </ac:spMkLst>
        </pc:spChg>
        <pc:spChg chg="add mod">
          <ac:chgData name="준혁" userId="59b1b1ba6b94559f" providerId="LiveId" clId="{4D2FC26F-ED77-40E3-9090-F00BD18FB61F}" dt="2021-05-14T07:10:27.390" v="74"/>
          <ac:spMkLst>
            <pc:docMk/>
            <pc:sldMk cId="0" sldId="314"/>
            <ac:spMk id="12" creationId="{CD9FFC09-B3B3-4869-99E8-682AF59581A0}"/>
          </ac:spMkLst>
        </pc:spChg>
        <pc:spChg chg="add mod">
          <ac:chgData name="준혁" userId="59b1b1ba6b94559f" providerId="LiveId" clId="{4D2FC26F-ED77-40E3-9090-F00BD18FB61F}" dt="2021-05-14T07:23:43.139" v="364" actId="207"/>
          <ac:spMkLst>
            <pc:docMk/>
            <pc:sldMk cId="0" sldId="314"/>
            <ac:spMk id="15" creationId="{8EFC855B-2DE9-46F8-835B-0E9128DC5B84}"/>
          </ac:spMkLst>
        </pc:spChg>
        <pc:spChg chg="add del">
          <ac:chgData name="준혁" userId="59b1b1ba6b94559f" providerId="LiveId" clId="{4D2FC26F-ED77-40E3-9090-F00BD18FB61F}" dt="2021-05-14T07:09:30.359" v="54" actId="21"/>
          <ac:spMkLst>
            <pc:docMk/>
            <pc:sldMk cId="0" sldId="314"/>
            <ac:spMk id="16386" creationId="{00000000-0000-0000-0000-000000000000}"/>
          </ac:spMkLst>
        </pc:spChg>
      </pc:sldChg>
      <pc:sldChg chg="addSp modSp">
        <pc:chgData name="준혁" userId="59b1b1ba6b94559f" providerId="LiveId" clId="{4D2FC26F-ED77-40E3-9090-F00BD18FB61F}" dt="2021-05-14T07:33:55.853" v="456"/>
        <pc:sldMkLst>
          <pc:docMk/>
          <pc:sldMk cId="0" sldId="318"/>
        </pc:sldMkLst>
        <pc:spChg chg="add mod">
          <ac:chgData name="준혁" userId="59b1b1ba6b94559f" providerId="LiveId" clId="{4D2FC26F-ED77-40E3-9090-F00BD18FB61F}" dt="2021-05-14T07:10:28.544" v="75"/>
          <ac:spMkLst>
            <pc:docMk/>
            <pc:sldMk cId="0" sldId="318"/>
            <ac:spMk id="22" creationId="{88A18007-AD1F-45C7-B172-F767923F8584}"/>
          </ac:spMkLst>
        </pc:spChg>
        <pc:spChg chg="add mod">
          <ac:chgData name="준혁" userId="59b1b1ba6b94559f" providerId="LiveId" clId="{4D2FC26F-ED77-40E3-9090-F00BD18FB61F}" dt="2021-05-14T07:33:55.853" v="456"/>
          <ac:spMkLst>
            <pc:docMk/>
            <pc:sldMk cId="0" sldId="318"/>
            <ac:spMk id="23" creationId="{7985144A-74C6-4EBB-80D6-52E0D6FC6C64}"/>
          </ac:spMkLst>
        </pc:spChg>
      </pc:sldChg>
      <pc:sldChg chg="addSp delSp modSp del mod">
        <pc:chgData name="준혁" userId="59b1b1ba6b94559f" providerId="LiveId" clId="{4D2FC26F-ED77-40E3-9090-F00BD18FB61F}" dt="2021-05-14T07:34:45.462" v="460" actId="2696"/>
        <pc:sldMkLst>
          <pc:docMk/>
          <pc:sldMk cId="0" sldId="323"/>
        </pc:sldMkLst>
        <pc:spChg chg="add del mod">
          <ac:chgData name="준혁" userId="59b1b1ba6b94559f" providerId="LiveId" clId="{4D2FC26F-ED77-40E3-9090-F00BD18FB61F}" dt="2021-05-14T07:24:12.874" v="373" actId="478"/>
          <ac:spMkLst>
            <pc:docMk/>
            <pc:sldMk cId="0" sldId="323"/>
            <ac:spMk id="17" creationId="{5C9F5174-EA5C-4289-A5DC-49AD5DF79C83}"/>
          </ac:spMkLst>
        </pc:spChg>
        <pc:spChg chg="add del mod">
          <ac:chgData name="준혁" userId="59b1b1ba6b94559f" providerId="LiveId" clId="{4D2FC26F-ED77-40E3-9090-F00BD18FB61F}" dt="2021-05-14T07:24:14.619" v="374" actId="478"/>
          <ac:spMkLst>
            <pc:docMk/>
            <pc:sldMk cId="0" sldId="323"/>
            <ac:spMk id="18" creationId="{B2BF3A11-4367-4BF7-8C1D-599AB5F64B0E}"/>
          </ac:spMkLst>
        </pc:spChg>
        <pc:spChg chg="add mod">
          <ac:chgData name="준혁" userId="59b1b1ba6b94559f" providerId="LiveId" clId="{4D2FC26F-ED77-40E3-9090-F00BD18FB61F}" dt="2021-05-14T07:24:54.887" v="400" actId="207"/>
          <ac:spMkLst>
            <pc:docMk/>
            <pc:sldMk cId="0" sldId="323"/>
            <ac:spMk id="19" creationId="{AC58C238-6166-4DE1-B5ED-FF5BC1AEF7F6}"/>
          </ac:spMkLst>
        </pc:spChg>
        <pc:spChg chg="mod">
          <ac:chgData name="준혁" userId="59b1b1ba6b94559f" providerId="LiveId" clId="{4D2FC26F-ED77-40E3-9090-F00BD18FB61F}" dt="2021-05-14T06:48:48.556" v="22" actId="20577"/>
          <ac:spMkLst>
            <pc:docMk/>
            <pc:sldMk cId="0" sldId="323"/>
            <ac:spMk id="17410" creationId="{00000000-0000-0000-0000-000000000000}"/>
          </ac:spMkLst>
        </pc:spChg>
        <pc:picChg chg="add del">
          <ac:chgData name="준혁" userId="59b1b1ba6b94559f" providerId="LiveId" clId="{4D2FC26F-ED77-40E3-9090-F00BD18FB61F}" dt="2021-05-14T07:07:10.763" v="49" actId="22"/>
          <ac:picMkLst>
            <pc:docMk/>
            <pc:sldMk cId="0" sldId="323"/>
            <ac:picMk id="4" creationId="{577F2147-211E-411F-A2EC-13DD32034A57}"/>
          </ac:picMkLst>
        </pc:picChg>
      </pc:sldChg>
      <pc:sldChg chg="addSp delSp modSp del mod">
        <pc:chgData name="준혁" userId="59b1b1ba6b94559f" providerId="LiveId" clId="{4D2FC26F-ED77-40E3-9090-F00BD18FB61F}" dt="2021-05-14T07:35:01.392" v="462" actId="2696"/>
        <pc:sldMkLst>
          <pc:docMk/>
          <pc:sldMk cId="0" sldId="324"/>
        </pc:sldMkLst>
        <pc:spChg chg="add mod">
          <ac:chgData name="준혁" userId="59b1b1ba6b94559f" providerId="LiveId" clId="{4D2FC26F-ED77-40E3-9090-F00BD18FB61F}" dt="2021-05-14T07:10:34.104" v="79"/>
          <ac:spMkLst>
            <pc:docMk/>
            <pc:sldMk cId="0" sldId="324"/>
            <ac:spMk id="10" creationId="{BE5AA0BA-65D4-4E57-956A-A29527D30E15}"/>
          </ac:spMkLst>
        </pc:spChg>
        <pc:spChg chg="add del mod">
          <ac:chgData name="준혁" userId="59b1b1ba6b94559f" providerId="LiveId" clId="{4D2FC26F-ED77-40E3-9090-F00BD18FB61F}" dt="2021-05-14T07:25:01.365" v="401" actId="478"/>
          <ac:spMkLst>
            <pc:docMk/>
            <pc:sldMk cId="0" sldId="324"/>
            <ac:spMk id="11" creationId="{43D213CA-6A17-4B82-8DFC-363F22EB8E6F}"/>
          </ac:spMkLst>
        </pc:spChg>
        <pc:spChg chg="add mod">
          <ac:chgData name="준혁" userId="59b1b1ba6b94559f" providerId="LiveId" clId="{4D2FC26F-ED77-40E3-9090-F00BD18FB61F}" dt="2021-05-14T07:25:01.677" v="402"/>
          <ac:spMkLst>
            <pc:docMk/>
            <pc:sldMk cId="0" sldId="324"/>
            <ac:spMk id="12" creationId="{6A14F7E2-A5B0-4440-9075-35073787DF7D}"/>
          </ac:spMkLst>
        </pc:spChg>
        <pc:spChg chg="mod">
          <ac:chgData name="준혁" userId="59b1b1ba6b94559f" providerId="LiveId" clId="{4D2FC26F-ED77-40E3-9090-F00BD18FB61F}" dt="2021-05-14T06:48:52.922" v="29" actId="20577"/>
          <ac:spMkLst>
            <pc:docMk/>
            <pc:sldMk cId="0" sldId="324"/>
            <ac:spMk id="18436" creationId="{00000000-0000-0000-0000-000000000000}"/>
          </ac:spMkLst>
        </pc:spChg>
      </pc:sldChg>
      <pc:sldChg chg="add del setBg">
        <pc:chgData name="준혁" userId="59b1b1ba6b94559f" providerId="LiveId" clId="{4D2FC26F-ED77-40E3-9090-F00BD18FB61F}" dt="2021-05-14T06:55:10.890" v="36" actId="47"/>
        <pc:sldMkLst>
          <pc:docMk/>
          <pc:sldMk cId="0" sldId="338"/>
        </pc:sldMkLst>
      </pc:sldChg>
      <pc:sldChg chg="addSp delSp modSp del mod">
        <pc:chgData name="준혁" userId="59b1b1ba6b94559f" providerId="LiveId" clId="{4D2FC26F-ED77-40E3-9090-F00BD18FB61F}" dt="2021-05-14T07:35:15.844" v="464" actId="2696"/>
        <pc:sldMkLst>
          <pc:docMk/>
          <pc:sldMk cId="3398560938" sldId="345"/>
        </pc:sldMkLst>
        <pc:spChg chg="add mod">
          <ac:chgData name="준혁" userId="59b1b1ba6b94559f" providerId="LiveId" clId="{4D2FC26F-ED77-40E3-9090-F00BD18FB61F}" dt="2021-05-14T07:10:34.590" v="80"/>
          <ac:spMkLst>
            <pc:docMk/>
            <pc:sldMk cId="3398560938" sldId="345"/>
            <ac:spMk id="14" creationId="{4FAA323D-3CAF-4B00-88A4-DF98F841E6D6}"/>
          </ac:spMkLst>
        </pc:spChg>
        <pc:spChg chg="add del mod">
          <ac:chgData name="준혁" userId="59b1b1ba6b94559f" providerId="LiveId" clId="{4D2FC26F-ED77-40E3-9090-F00BD18FB61F}" dt="2021-05-14T07:25:09.944" v="409" actId="478"/>
          <ac:spMkLst>
            <pc:docMk/>
            <pc:sldMk cId="3398560938" sldId="345"/>
            <ac:spMk id="15" creationId="{A236E3AF-90AF-4CF4-B648-FED543ABCAE1}"/>
          </ac:spMkLst>
        </pc:spChg>
        <pc:spChg chg="add del mod">
          <ac:chgData name="준혁" userId="59b1b1ba6b94559f" providerId="LiveId" clId="{4D2FC26F-ED77-40E3-9090-F00BD18FB61F}" dt="2021-05-14T07:20:27.197" v="304"/>
          <ac:spMkLst>
            <pc:docMk/>
            <pc:sldMk cId="3398560938" sldId="345"/>
            <ac:spMk id="16" creationId="{037EE105-3D37-4B5F-AE46-3867B126841A}"/>
          </ac:spMkLst>
        </pc:spChg>
        <pc:spChg chg="add mod">
          <ac:chgData name="준혁" userId="59b1b1ba6b94559f" providerId="LiveId" clId="{4D2FC26F-ED77-40E3-9090-F00BD18FB61F}" dt="2021-05-14T07:25:06.229" v="406" actId="1076"/>
          <ac:spMkLst>
            <pc:docMk/>
            <pc:sldMk cId="3398560938" sldId="345"/>
            <ac:spMk id="18" creationId="{D6B1BFCC-B97D-4C65-9999-E04A8E5FCC90}"/>
          </ac:spMkLst>
        </pc:spChg>
        <pc:spChg chg="mod">
          <ac:chgData name="준혁" userId="59b1b1ba6b94559f" providerId="LiveId" clId="{4D2FC26F-ED77-40E3-9090-F00BD18FB61F}" dt="2021-05-14T06:48:55.768" v="32" actId="20577"/>
          <ac:spMkLst>
            <pc:docMk/>
            <pc:sldMk cId="3398560938" sldId="345"/>
            <ac:spMk id="18436" creationId="{00000000-0000-0000-0000-000000000000}"/>
          </ac:spMkLst>
        </pc:spChg>
      </pc:sldChg>
      <pc:sldChg chg="addSp delSp modSp add mod">
        <pc:chgData name="준혁" userId="59b1b1ba6b94559f" providerId="LiveId" clId="{4D2FC26F-ED77-40E3-9090-F00BD18FB61F}" dt="2021-05-14T07:25:48.339" v="443" actId="207"/>
        <pc:sldMkLst>
          <pc:docMk/>
          <pc:sldMk cId="0" sldId="346"/>
        </pc:sldMkLst>
        <pc:spChg chg="add mod">
          <ac:chgData name="준혁" userId="59b1b1ba6b94559f" providerId="LiveId" clId="{4D2FC26F-ED77-40E3-9090-F00BD18FB61F}" dt="2021-05-14T07:10:35.964" v="81"/>
          <ac:spMkLst>
            <pc:docMk/>
            <pc:sldMk cId="0" sldId="346"/>
            <ac:spMk id="18" creationId="{69FC60B6-3C72-4659-8C8E-993F9DFCD923}"/>
          </ac:spMkLst>
        </pc:spChg>
        <pc:spChg chg="add del mod">
          <ac:chgData name="준혁" userId="59b1b1ba6b94559f" providerId="LiveId" clId="{4D2FC26F-ED77-40E3-9090-F00BD18FB61F}" dt="2021-05-14T07:25:13.667" v="410" actId="478"/>
          <ac:spMkLst>
            <pc:docMk/>
            <pc:sldMk cId="0" sldId="346"/>
            <ac:spMk id="19" creationId="{9B6B05EF-2DAB-4423-807D-C06F017B824D}"/>
          </ac:spMkLst>
        </pc:spChg>
        <pc:spChg chg="add mod">
          <ac:chgData name="준혁" userId="59b1b1ba6b94559f" providerId="LiveId" clId="{4D2FC26F-ED77-40E3-9090-F00BD18FB61F}" dt="2021-05-14T07:25:48.339" v="443" actId="207"/>
          <ac:spMkLst>
            <pc:docMk/>
            <pc:sldMk cId="0" sldId="346"/>
            <ac:spMk id="21" creationId="{1870AA92-CCC3-44BD-BCDB-2D09266F9E45}"/>
          </ac:spMkLst>
        </pc:spChg>
        <pc:spChg chg="mod">
          <ac:chgData name="준혁" userId="59b1b1ba6b94559f" providerId="LiveId" clId="{4D2FC26F-ED77-40E3-9090-F00BD18FB61F}" dt="2021-05-14T06:48:25.130" v="7" actId="20577"/>
          <ac:spMkLst>
            <pc:docMk/>
            <pc:sldMk cId="0" sldId="346"/>
            <ac:spMk id="16386" creationId="{00000000-0000-0000-0000-000000000000}"/>
          </ac:spMkLst>
        </pc:spChg>
      </pc:sldChg>
      <pc:sldChg chg="addSp delSp modSp add mod">
        <pc:chgData name="준혁" userId="59b1b1ba6b94559f" providerId="LiveId" clId="{4D2FC26F-ED77-40E3-9090-F00BD18FB61F}" dt="2021-05-14T07:31:29.090" v="454" actId="1076"/>
        <pc:sldMkLst>
          <pc:docMk/>
          <pc:sldMk cId="1159462409" sldId="347"/>
        </pc:sldMkLst>
        <pc:spChg chg="mod">
          <ac:chgData name="준혁" userId="59b1b1ba6b94559f" providerId="LiveId" clId="{4D2FC26F-ED77-40E3-9090-F00BD18FB61F}" dt="2021-05-14T07:31:29.090" v="454" actId="1076"/>
          <ac:spMkLst>
            <pc:docMk/>
            <pc:sldMk cId="1159462409" sldId="347"/>
            <ac:spMk id="24" creationId="{9598FBC1-7FA9-4949-8536-384A9E510DF9}"/>
          </ac:spMkLst>
        </pc:spChg>
        <pc:spChg chg="add mod">
          <ac:chgData name="준혁" userId="59b1b1ba6b94559f" providerId="LiveId" clId="{4D2FC26F-ED77-40E3-9090-F00BD18FB61F}" dt="2021-05-14T07:10:36.503" v="82"/>
          <ac:spMkLst>
            <pc:docMk/>
            <pc:sldMk cId="1159462409" sldId="347"/>
            <ac:spMk id="25" creationId="{110D9481-FA1B-4B51-B68D-FFC879BD44D9}"/>
          </ac:spMkLst>
        </pc:spChg>
        <pc:spChg chg="add del mod">
          <ac:chgData name="준혁" userId="59b1b1ba6b94559f" providerId="LiveId" clId="{4D2FC26F-ED77-40E3-9090-F00BD18FB61F}" dt="2021-05-14T07:25:55.477" v="444" actId="478"/>
          <ac:spMkLst>
            <pc:docMk/>
            <pc:sldMk cId="1159462409" sldId="347"/>
            <ac:spMk id="26" creationId="{AD498B86-43CE-457B-9D92-469F3BA989E1}"/>
          </ac:spMkLst>
        </pc:spChg>
        <pc:spChg chg="add mod">
          <ac:chgData name="준혁" userId="59b1b1ba6b94559f" providerId="LiveId" clId="{4D2FC26F-ED77-40E3-9090-F00BD18FB61F}" dt="2021-05-14T07:25:55.757" v="445"/>
          <ac:spMkLst>
            <pc:docMk/>
            <pc:sldMk cId="1159462409" sldId="347"/>
            <ac:spMk id="27" creationId="{82D65964-8F87-4719-B499-061888145CBB}"/>
          </ac:spMkLst>
        </pc:spChg>
        <pc:spChg chg="mod">
          <ac:chgData name="준혁" userId="59b1b1ba6b94559f" providerId="LiveId" clId="{4D2FC26F-ED77-40E3-9090-F00BD18FB61F}" dt="2021-05-14T06:48:27.843" v="10" actId="20577"/>
          <ac:spMkLst>
            <pc:docMk/>
            <pc:sldMk cId="1159462409" sldId="347"/>
            <ac:spMk id="16386" creationId="{00000000-0000-0000-0000-000000000000}"/>
          </ac:spMkLst>
        </pc:spChg>
      </pc:sldChg>
      <pc:sldChg chg="addSp delSp modSp add mod">
        <pc:chgData name="준혁" userId="59b1b1ba6b94559f" providerId="LiveId" clId="{4D2FC26F-ED77-40E3-9090-F00BD18FB61F}" dt="2021-05-14T07:31:07.433" v="452" actId="14100"/>
        <pc:sldMkLst>
          <pc:docMk/>
          <pc:sldMk cId="2072069600" sldId="348"/>
        </pc:sldMkLst>
        <pc:spChg chg="mod">
          <ac:chgData name="준혁" userId="59b1b1ba6b94559f" providerId="LiveId" clId="{4D2FC26F-ED77-40E3-9090-F00BD18FB61F}" dt="2021-05-14T07:31:07.433" v="452" actId="14100"/>
          <ac:spMkLst>
            <pc:docMk/>
            <pc:sldMk cId="2072069600" sldId="348"/>
            <ac:spMk id="8" creationId="{A6C7E197-BDA8-4267-815B-B459BE40A28B}"/>
          </ac:spMkLst>
        </pc:spChg>
        <pc:spChg chg="add mod">
          <ac:chgData name="준혁" userId="59b1b1ba6b94559f" providerId="LiveId" clId="{4D2FC26F-ED77-40E3-9090-F00BD18FB61F}" dt="2021-05-14T07:10:37.071" v="83"/>
          <ac:spMkLst>
            <pc:docMk/>
            <pc:sldMk cId="2072069600" sldId="348"/>
            <ac:spMk id="10" creationId="{8669E536-5033-4CED-BF26-0C52333E1004}"/>
          </ac:spMkLst>
        </pc:spChg>
        <pc:spChg chg="add del mod">
          <ac:chgData name="준혁" userId="59b1b1ba6b94559f" providerId="LiveId" clId="{4D2FC26F-ED77-40E3-9090-F00BD18FB61F}" dt="2021-05-14T07:25:58.071" v="446" actId="478"/>
          <ac:spMkLst>
            <pc:docMk/>
            <pc:sldMk cId="2072069600" sldId="348"/>
            <ac:spMk id="11" creationId="{935EABAD-4475-4B67-B5C6-ED4AF9EDEC88}"/>
          </ac:spMkLst>
        </pc:spChg>
        <pc:spChg chg="add mod">
          <ac:chgData name="준혁" userId="59b1b1ba6b94559f" providerId="LiveId" clId="{4D2FC26F-ED77-40E3-9090-F00BD18FB61F}" dt="2021-05-14T07:25:58.761" v="447"/>
          <ac:spMkLst>
            <pc:docMk/>
            <pc:sldMk cId="2072069600" sldId="348"/>
            <ac:spMk id="12" creationId="{B40716DA-10C0-4600-807E-17DDF09C9445}"/>
          </ac:spMkLst>
        </pc:spChg>
        <pc:spChg chg="mod">
          <ac:chgData name="준혁" userId="59b1b1ba6b94559f" providerId="LiveId" clId="{4D2FC26F-ED77-40E3-9090-F00BD18FB61F}" dt="2021-05-14T06:49:04.121" v="33" actId="14100"/>
          <ac:spMkLst>
            <pc:docMk/>
            <pc:sldMk cId="2072069600" sldId="348"/>
            <ac:spMk id="27" creationId="{D75C9C19-4004-4BB2-AA9C-7F6B532105AB}"/>
          </ac:spMkLst>
        </pc:spChg>
        <pc:spChg chg="mod">
          <ac:chgData name="준혁" userId="59b1b1ba6b94559f" providerId="LiveId" clId="{4D2FC26F-ED77-40E3-9090-F00BD18FB61F}" dt="2021-05-14T06:48:31.232" v="13" actId="20577"/>
          <ac:spMkLst>
            <pc:docMk/>
            <pc:sldMk cId="2072069600" sldId="348"/>
            <ac:spMk id="16386" creationId="{00000000-0000-0000-0000-000000000000}"/>
          </ac:spMkLst>
        </pc:spChg>
      </pc:sldChg>
      <pc:sldChg chg="addSp delSp modSp add mod">
        <pc:chgData name="준혁" userId="59b1b1ba6b94559f" providerId="LiveId" clId="{4D2FC26F-ED77-40E3-9090-F00BD18FB61F}" dt="2021-05-14T07:26:01.887" v="449"/>
        <pc:sldMkLst>
          <pc:docMk/>
          <pc:sldMk cId="1452799723" sldId="349"/>
        </pc:sldMkLst>
        <pc:spChg chg="add mod">
          <ac:chgData name="준혁" userId="59b1b1ba6b94559f" providerId="LiveId" clId="{4D2FC26F-ED77-40E3-9090-F00BD18FB61F}" dt="2021-05-14T07:10:38.066" v="84"/>
          <ac:spMkLst>
            <pc:docMk/>
            <pc:sldMk cId="1452799723" sldId="349"/>
            <ac:spMk id="16" creationId="{4BCE206D-B00F-4CAC-9252-717937A6E06D}"/>
          </ac:spMkLst>
        </pc:spChg>
        <pc:spChg chg="add del mod">
          <ac:chgData name="준혁" userId="59b1b1ba6b94559f" providerId="LiveId" clId="{4D2FC26F-ED77-40E3-9090-F00BD18FB61F}" dt="2021-05-14T07:26:01.604" v="448" actId="478"/>
          <ac:spMkLst>
            <pc:docMk/>
            <pc:sldMk cId="1452799723" sldId="349"/>
            <ac:spMk id="17" creationId="{6EB374C6-F590-485A-9D8A-3CC813926F6C}"/>
          </ac:spMkLst>
        </pc:spChg>
        <pc:spChg chg="add mod">
          <ac:chgData name="준혁" userId="59b1b1ba6b94559f" providerId="LiveId" clId="{4D2FC26F-ED77-40E3-9090-F00BD18FB61F}" dt="2021-05-14T07:26:01.887" v="449"/>
          <ac:spMkLst>
            <pc:docMk/>
            <pc:sldMk cId="1452799723" sldId="349"/>
            <ac:spMk id="18" creationId="{283EFD6E-B49C-4983-B2BC-60273B017031}"/>
          </ac:spMkLst>
        </pc:spChg>
        <pc:spChg chg="mod">
          <ac:chgData name="준혁" userId="59b1b1ba6b94559f" providerId="LiveId" clId="{4D2FC26F-ED77-40E3-9090-F00BD18FB61F}" dt="2021-05-14T06:48:34.032" v="16" actId="20577"/>
          <ac:spMkLst>
            <pc:docMk/>
            <pc:sldMk cId="1452799723" sldId="349"/>
            <ac:spMk id="16386" creationId="{00000000-0000-0000-0000-000000000000}"/>
          </ac:spMkLst>
        </pc:spChg>
      </pc:sldChg>
      <pc:sldChg chg="addSp delSp modSp add mod">
        <pc:chgData name="준혁" userId="59b1b1ba6b94559f" providerId="LiveId" clId="{4D2FC26F-ED77-40E3-9090-F00BD18FB61F}" dt="2021-05-14T07:26:07.614" v="451"/>
        <pc:sldMkLst>
          <pc:docMk/>
          <pc:sldMk cId="3609185381" sldId="350"/>
        </pc:sldMkLst>
        <pc:spChg chg="add mod">
          <ac:chgData name="준혁" userId="59b1b1ba6b94559f" providerId="LiveId" clId="{4D2FC26F-ED77-40E3-9090-F00BD18FB61F}" dt="2021-05-14T07:10:38.486" v="85"/>
          <ac:spMkLst>
            <pc:docMk/>
            <pc:sldMk cId="3609185381" sldId="350"/>
            <ac:spMk id="13" creationId="{4252AAEE-B604-4ADF-9A8D-FB5091A0C697}"/>
          </ac:spMkLst>
        </pc:spChg>
        <pc:spChg chg="add del mod">
          <ac:chgData name="준혁" userId="59b1b1ba6b94559f" providerId="LiveId" clId="{4D2FC26F-ED77-40E3-9090-F00BD18FB61F}" dt="2021-05-14T07:26:07.344" v="450" actId="478"/>
          <ac:spMkLst>
            <pc:docMk/>
            <pc:sldMk cId="3609185381" sldId="350"/>
            <ac:spMk id="15" creationId="{A9C539C4-E588-4148-B2BC-148C508ABB12}"/>
          </ac:spMkLst>
        </pc:spChg>
        <pc:spChg chg="add mod">
          <ac:chgData name="준혁" userId="59b1b1ba6b94559f" providerId="LiveId" clId="{4D2FC26F-ED77-40E3-9090-F00BD18FB61F}" dt="2021-05-14T07:26:07.614" v="451"/>
          <ac:spMkLst>
            <pc:docMk/>
            <pc:sldMk cId="3609185381" sldId="350"/>
            <ac:spMk id="17" creationId="{5378B194-6EF9-42CE-B1B7-78B1F505F8DE}"/>
          </ac:spMkLst>
        </pc:spChg>
        <pc:spChg chg="mod">
          <ac:chgData name="준혁" userId="59b1b1ba6b94559f" providerId="LiveId" clId="{4D2FC26F-ED77-40E3-9090-F00BD18FB61F}" dt="2021-05-14T06:48:36.774" v="19" actId="20577"/>
          <ac:spMkLst>
            <pc:docMk/>
            <pc:sldMk cId="3609185381" sldId="350"/>
            <ac:spMk id="16386" creationId="{00000000-0000-0000-0000-000000000000}"/>
          </ac:spMkLst>
        </pc:spChg>
      </pc:sldChg>
      <pc:sldChg chg="addSp delSp modSp add mod setBg">
        <pc:chgData name="준혁" userId="59b1b1ba6b94559f" providerId="LiveId" clId="{4D2FC26F-ED77-40E3-9090-F00BD18FB61F}" dt="2021-05-14T07:10:31.743" v="77" actId="1076"/>
        <pc:sldMkLst>
          <pc:docMk/>
          <pc:sldMk cId="0" sldId="351"/>
        </pc:sldMkLst>
        <pc:spChg chg="add del mod">
          <ac:chgData name="준혁" userId="59b1b1ba6b94559f" providerId="LiveId" clId="{4D2FC26F-ED77-40E3-9090-F00BD18FB61F}" dt="2021-05-14T07:10:02.340" v="66" actId="478"/>
          <ac:spMkLst>
            <pc:docMk/>
            <pc:sldMk cId="0" sldId="351"/>
            <ac:spMk id="2" creationId="{103FC876-72FD-407C-B06C-F081D9D6546E}"/>
          </ac:spMkLst>
        </pc:spChg>
        <pc:spChg chg="add mod">
          <ac:chgData name="준혁" userId="59b1b1ba6b94559f" providerId="LiveId" clId="{4D2FC26F-ED77-40E3-9090-F00BD18FB61F}" dt="2021-05-14T07:10:31.743" v="77" actId="1076"/>
          <ac:spMkLst>
            <pc:docMk/>
            <pc:sldMk cId="0" sldId="351"/>
            <ac:spMk id="6" creationId="{1B023E62-F4FB-40AA-9500-38CA454A66B3}"/>
          </ac:spMkLst>
        </pc:spChg>
        <pc:spChg chg="mod">
          <ac:chgData name="준혁" userId="59b1b1ba6b94559f" providerId="LiveId" clId="{4D2FC26F-ED77-40E3-9090-F00BD18FB61F}" dt="2021-05-14T06:55:20.789" v="37" actId="1076"/>
          <ac:spMkLst>
            <pc:docMk/>
            <pc:sldMk cId="0" sldId="351"/>
            <ac:spMk id="15" creationId="{00000000-0000-0000-0000-000000000000}"/>
          </ac:spMkLst>
        </pc:spChg>
        <pc:spChg chg="mod">
          <ac:chgData name="준혁" userId="59b1b1ba6b94559f" providerId="LiveId" clId="{4D2FC26F-ED77-40E3-9090-F00BD18FB61F}" dt="2021-05-14T06:58:13.681" v="46" actId="166"/>
          <ac:spMkLst>
            <pc:docMk/>
            <pc:sldMk cId="0" sldId="351"/>
            <ac:spMk id="16" creationId="{00000000-0000-0000-0000-000000000000}"/>
          </ac:spMkLst>
        </pc:spChg>
      </pc:sldChg>
      <pc:sldChg chg="add">
        <pc:chgData name="준혁" userId="59b1b1ba6b94559f" providerId="LiveId" clId="{4D2FC26F-ED77-40E3-9090-F00BD18FB61F}" dt="2021-05-14T07:34:03.549" v="457"/>
        <pc:sldMkLst>
          <pc:docMk/>
          <pc:sldMk cId="0" sldId="35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80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A4C8ED-CF25-4438-9C36-FE3C359DF1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0160000" y="319201"/>
            <a:ext cx="1694200" cy="3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58B29CE-35DE-4BA9-B075-5845813668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0160000" y="319201"/>
            <a:ext cx="1694200" cy="3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4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214C868-28C6-4B20-83DE-E7D232C2EC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0160000" y="319201"/>
            <a:ext cx="1694200" cy="3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97260" y="301871"/>
            <a:ext cx="9793088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ea typeface="10X10" panose="020D0604000000000000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65BBEC-78A1-4069-B880-F43D4EDDD9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0160000" y="319201"/>
            <a:ext cx="1694200" cy="3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5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97260" y="301871"/>
            <a:ext cx="9793088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ea typeface="10X10" panose="020D0604000000000000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81D767-7A1D-49FA-9CD9-2B74EA76F1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0160000" y="319201"/>
            <a:ext cx="1694200" cy="3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9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00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www.jjan.kr/news/articleView.html?idxno=2107877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s://www.jjan.kr/news/articleView.html?idxno=2074132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jjan.kr/news/articleView.html?idxno=2073976" TargetMode="External"/><Relationship Id="rId5" Type="http://schemas.openxmlformats.org/officeDocument/2006/relationships/hyperlink" Target="https://www.korea.kr/news/policyNewsView.do?newsId=148881624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s://www.voakorea.com/korea/korea-social-issues/korea-covid-0" TargetMode="External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61F0E10-77B5-4AE6-AE29-DB6ED0B476F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5210175" y="5946621"/>
            <a:ext cx="1771650" cy="4321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B023E62-F4FB-40AA-9500-38CA454A66B3}"/>
              </a:ext>
            </a:extLst>
          </p:cNvPr>
          <p:cNvSpPr/>
          <p:nvPr/>
        </p:nvSpPr>
        <p:spPr>
          <a:xfrm>
            <a:off x="5082221" y="5874644"/>
            <a:ext cx="2027558" cy="5760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7" name="그림 6" descr="실외, 대지, 자전거이(가) 표시된 사진&#10;&#10;자동 생성된 설명">
            <a:extLst>
              <a:ext uri="{FF2B5EF4-FFF2-40B4-BE49-F238E27FC236}">
                <a16:creationId xmlns:a16="http://schemas.microsoft.com/office/drawing/2014/main" id="{5149E391-9388-4120-8959-3B23B1FED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1851" cy="68579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FE07167-924D-458B-93E5-0839646BC922}"/>
              </a:ext>
            </a:extLst>
          </p:cNvPr>
          <p:cNvSpPr/>
          <p:nvPr/>
        </p:nvSpPr>
        <p:spPr>
          <a:xfrm>
            <a:off x="0" y="-1"/>
            <a:ext cx="12261851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218660" y="141513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ctr" eaLnBrk="1" latinLnBrk="1" hangingPunct="1">
              <a:defRPr kumimoji="0" sz="3200" b="1" spc="600">
                <a:solidFill>
                  <a:schemeClr val="bg1">
                    <a:lumMod val="75000"/>
                    <a:alpha val="48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en-US" altLang="ko-KR" sz="2400" spc="0" dirty="0">
                <a:solidFill>
                  <a:srgbClr val="FFC000"/>
                </a:solidFill>
                <a:ea typeface="10X10" panose="020D0604000000000000" pitchFamily="50" charset="-127"/>
              </a:rPr>
              <a:t>2021 </a:t>
            </a:r>
            <a:r>
              <a:rPr lang="ko-KR" altLang="en-US" sz="2400" spc="0" dirty="0">
                <a:solidFill>
                  <a:srgbClr val="FFC000"/>
                </a:solidFill>
                <a:ea typeface="10X10" panose="020D0604000000000000" pitchFamily="50" charset="-127"/>
              </a:rPr>
              <a:t>전주시 빅데이터 분석 공모전 </a:t>
            </a:r>
            <a:endParaRPr lang="en-US" altLang="ko-KR" sz="2400" spc="0" dirty="0">
              <a:solidFill>
                <a:srgbClr val="FFC000"/>
              </a:solidFill>
              <a:ea typeface="10X10" panose="020D0604000000000000" pitchFamily="50" charset="-127"/>
            </a:endParaRP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218660" y="1962912"/>
            <a:ext cx="707976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 eaLnBrk="1" latinLnBrk="1" hangingPunct="1">
              <a:defRPr kumimoji="0" sz="3200" b="1" spc="600">
                <a:solidFill>
                  <a:schemeClr val="bg1">
                    <a:lumMod val="75000"/>
                    <a:alpha val="48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ko-KR" altLang="en-US" spc="300" dirty="0">
                <a:solidFill>
                  <a:srgbClr val="FFC000"/>
                </a:solidFill>
                <a:ea typeface="10X10" panose="020D0604000000000000" pitchFamily="50" charset="-127"/>
              </a:rPr>
              <a:t>전주형 </a:t>
            </a:r>
            <a:r>
              <a:rPr lang="ko-KR" altLang="en-US" spc="300" dirty="0" err="1">
                <a:solidFill>
                  <a:srgbClr val="FFC000"/>
                </a:solidFill>
                <a:ea typeface="10X10" panose="020D0604000000000000" pitchFamily="50" charset="-127"/>
              </a:rPr>
              <a:t>따릉이를</a:t>
            </a:r>
            <a:r>
              <a:rPr lang="ko-KR" altLang="en-US" spc="300" dirty="0">
                <a:solidFill>
                  <a:srgbClr val="FFC000"/>
                </a:solidFill>
                <a:ea typeface="10X10" panose="020D0604000000000000" pitchFamily="50" charset="-127"/>
              </a:rPr>
              <a:t> 통한 </a:t>
            </a:r>
            <a:endParaRPr lang="en-US" altLang="ko-KR" spc="300" dirty="0">
              <a:solidFill>
                <a:srgbClr val="FFC000"/>
              </a:solidFill>
              <a:ea typeface="10X10" panose="020D0604000000000000" pitchFamily="50" charset="-127"/>
            </a:endParaRPr>
          </a:p>
          <a:p>
            <a:pPr algn="l">
              <a:defRPr/>
            </a:pPr>
            <a:r>
              <a:rPr lang="ko-KR" altLang="en-US" spc="300" dirty="0">
                <a:solidFill>
                  <a:srgbClr val="FFC000"/>
                </a:solidFill>
                <a:ea typeface="10X10" panose="020D0604000000000000" pitchFamily="50" charset="-127"/>
              </a:rPr>
              <a:t>교통체증완화 및 입지분석</a:t>
            </a:r>
            <a:endParaRPr lang="en-US" altLang="ko-KR" spc="300" dirty="0">
              <a:solidFill>
                <a:srgbClr val="FFC000"/>
              </a:solidFill>
              <a:ea typeface="10X10" panose="020D0604000000000000" pitchFamily="50" charset="-127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E828A8E1-FD9B-4103-92AB-E1ADC6F7D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26" y="3198166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ctr" eaLnBrk="1" latinLnBrk="1" hangingPunct="1">
              <a:defRPr kumimoji="0" sz="3200" b="1" spc="600">
                <a:solidFill>
                  <a:schemeClr val="bg1">
                    <a:lumMod val="75000"/>
                    <a:alpha val="48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en-US" altLang="ko-KR" sz="2400" spc="0" dirty="0">
                <a:solidFill>
                  <a:srgbClr val="FFC000"/>
                </a:solidFill>
                <a:highlight>
                  <a:srgbClr val="800000"/>
                </a:highlight>
                <a:ea typeface="10X10" panose="020D0604000000000000" pitchFamily="50" charset="-127"/>
              </a:rPr>
              <a:t>Team. </a:t>
            </a:r>
            <a:r>
              <a:rPr lang="ko-KR" altLang="en-US" sz="2400" spc="0" dirty="0">
                <a:solidFill>
                  <a:srgbClr val="FFC000"/>
                </a:solidFill>
                <a:highlight>
                  <a:srgbClr val="800000"/>
                </a:highlight>
                <a:ea typeface="10X10" panose="020D0604000000000000" pitchFamily="50" charset="-127"/>
              </a:rPr>
              <a:t>통계 용광로</a:t>
            </a:r>
            <a:endParaRPr lang="en-US" altLang="ko-KR" sz="2400" spc="0" dirty="0">
              <a:solidFill>
                <a:srgbClr val="FFC000"/>
              </a:solidFill>
              <a:highlight>
                <a:srgbClr val="800000"/>
              </a:highlight>
              <a:ea typeface="10X10" panose="020D0604000000000000" pitchFamily="50" charset="-127"/>
            </a:endParaRPr>
          </a:p>
          <a:p>
            <a:pPr algn="l">
              <a:defRPr/>
            </a:pPr>
            <a:r>
              <a:rPr lang="en-US" altLang="ko-KR" sz="2400" spc="0" dirty="0">
                <a:solidFill>
                  <a:srgbClr val="FFC000"/>
                </a:solidFill>
                <a:ea typeface="10X10" panose="020D0604000000000000" pitchFamily="50" charset="-127"/>
              </a:rPr>
              <a:t>       </a:t>
            </a:r>
            <a:r>
              <a:rPr lang="ko-KR" altLang="en-US" sz="1800" spc="0" dirty="0">
                <a:solidFill>
                  <a:schemeClr val="bg1"/>
                </a:solidFill>
                <a:ea typeface="10X10" panose="020D0604000000000000" pitchFamily="50" charset="-127"/>
              </a:rPr>
              <a:t>김현준</a:t>
            </a:r>
            <a:r>
              <a:rPr lang="en-US" altLang="ko-KR" sz="1800" spc="0" dirty="0">
                <a:solidFill>
                  <a:schemeClr val="bg1"/>
                </a:solidFill>
                <a:ea typeface="10X10" panose="020D0604000000000000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</a:rPr>
              <a:t>·</a:t>
            </a:r>
            <a:r>
              <a:rPr lang="ko-KR" altLang="en-US" sz="1800" spc="0" dirty="0">
                <a:solidFill>
                  <a:schemeClr val="bg1"/>
                </a:solidFill>
                <a:ea typeface="10X10" panose="020D0604000000000000" pitchFamily="50" charset="-127"/>
              </a:rPr>
              <a:t>박지호</a:t>
            </a:r>
            <a:r>
              <a:rPr lang="en-US" altLang="ko-KR" sz="1800" spc="0" dirty="0">
                <a:solidFill>
                  <a:schemeClr val="bg1"/>
                </a:solidFill>
                <a:ea typeface="10X10" panose="020D0604000000000000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</a:rPr>
              <a:t>·</a:t>
            </a:r>
            <a:r>
              <a:rPr lang="ko-KR" altLang="en-US" sz="1800" spc="0" dirty="0">
                <a:solidFill>
                  <a:schemeClr val="bg1"/>
                </a:solidFill>
                <a:ea typeface="10X10" panose="020D0604000000000000" pitchFamily="50" charset="-127"/>
              </a:rPr>
              <a:t>이준혁</a:t>
            </a:r>
            <a:endParaRPr lang="en-US" altLang="ko-KR" sz="2400" spc="0" dirty="0">
              <a:solidFill>
                <a:schemeClr val="bg1"/>
              </a:solidFill>
              <a:ea typeface="10X10" panose="020D0604000000000000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 bwMode="auto">
          <a:xfrm>
            <a:off x="1746251" y="301625"/>
            <a:ext cx="7345363" cy="369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지역분석 및 거치대 입지 선정</a:t>
            </a:r>
            <a:endParaRPr lang="ko-KR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6343B0-F20F-460F-AEC9-F4EE05BF211A}"/>
              </a:ext>
            </a:extLst>
          </p:cNvPr>
          <p:cNvSpPr/>
          <p:nvPr/>
        </p:nvSpPr>
        <p:spPr>
          <a:xfrm>
            <a:off x="2226933" y="1258912"/>
            <a:ext cx="3590749" cy="37542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48ECA5-BD80-4927-BF29-EF51474DF369}"/>
              </a:ext>
            </a:extLst>
          </p:cNvPr>
          <p:cNvSpPr/>
          <p:nvPr/>
        </p:nvSpPr>
        <p:spPr>
          <a:xfrm>
            <a:off x="1754055" y="1084312"/>
            <a:ext cx="2849142" cy="369888"/>
          </a:xfrm>
          <a:prstGeom prst="roundRect">
            <a:avLst/>
          </a:prstGeom>
          <a:solidFill>
            <a:srgbClr val="F490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입지 선정 순위 변수 설정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6ADBB-8C0E-4D03-B7C7-E243DF3BF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861" y="1753237"/>
            <a:ext cx="3096344" cy="276716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FE092E8E-ABEF-4A10-952C-699F8BAB9BF5}"/>
              </a:ext>
            </a:extLst>
          </p:cNvPr>
          <p:cNvSpPr/>
          <p:nvPr/>
        </p:nvSpPr>
        <p:spPr>
          <a:xfrm>
            <a:off x="6477488" y="1628801"/>
            <a:ext cx="4063626" cy="32614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DCFCB14-4D28-4295-908C-A15C16E6BF21}"/>
              </a:ext>
            </a:extLst>
          </p:cNvPr>
          <p:cNvSpPr/>
          <p:nvPr/>
        </p:nvSpPr>
        <p:spPr>
          <a:xfrm>
            <a:off x="6004610" y="1454200"/>
            <a:ext cx="2971710" cy="369888"/>
          </a:xfrm>
          <a:prstGeom prst="roundRect">
            <a:avLst/>
          </a:prstGeom>
          <a:solidFill>
            <a:srgbClr val="F490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군집화 개수 설정 </a:t>
            </a:r>
            <a:r>
              <a:rPr lang="en-US" altLang="ko-KR" sz="1200" dirty="0"/>
              <a:t>– Elbow method</a:t>
            </a:r>
            <a:endParaRPr lang="ko-KR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C904264-EBFD-4A03-9DDB-3CE7947D0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852" y="1895899"/>
            <a:ext cx="3456384" cy="283897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96CD8B-C5FC-4B12-9426-0A100929F504}"/>
              </a:ext>
            </a:extLst>
          </p:cNvPr>
          <p:cNvSpPr/>
          <p:nvPr/>
        </p:nvSpPr>
        <p:spPr>
          <a:xfrm>
            <a:off x="4328096" y="4583071"/>
            <a:ext cx="1224136" cy="3484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이동 인구수</a:t>
            </a:r>
            <a:endParaRPr lang="en-US" altLang="ko-KR" sz="1100" dirty="0"/>
          </a:p>
          <a:p>
            <a:pPr algn="ctr"/>
            <a:r>
              <a:rPr lang="en-US" altLang="ko-KR" sz="1100" dirty="0"/>
              <a:t>Y : </a:t>
            </a:r>
            <a:r>
              <a:rPr lang="ko-KR" altLang="en-US" sz="1100" dirty="0"/>
              <a:t>총 인구수 </a:t>
            </a:r>
            <a:endParaRPr lang="en-US" altLang="ko-KR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C31D5F-CA83-49C6-A0FA-A6FCF8AD7D36}"/>
              </a:ext>
            </a:extLst>
          </p:cNvPr>
          <p:cNvSpPr/>
          <p:nvPr/>
        </p:nvSpPr>
        <p:spPr>
          <a:xfrm>
            <a:off x="2226932" y="5165988"/>
            <a:ext cx="4062702" cy="6148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인구이동과 인구수의 상관관계가 강한 양의 상관관계를 가짐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이에 따라 </a:t>
            </a:r>
            <a:r>
              <a:rPr lang="ko-KR" altLang="en-US" sz="1100" dirty="0" err="1"/>
              <a:t>동별</a:t>
            </a:r>
            <a:r>
              <a:rPr lang="ko-KR" altLang="en-US" sz="1100" dirty="0"/>
              <a:t> 인구수를 사용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자전거 이용 대상인 </a:t>
            </a:r>
            <a:r>
              <a:rPr lang="en-US" altLang="ko-KR" sz="1100" dirty="0"/>
              <a:t>15</a:t>
            </a:r>
            <a:r>
              <a:rPr lang="ko-KR" altLang="en-US" sz="1100" dirty="0"/>
              <a:t>세 이상 </a:t>
            </a:r>
            <a:r>
              <a:rPr lang="en-US" altLang="ko-KR" sz="1100" dirty="0"/>
              <a:t>80</a:t>
            </a:r>
            <a:r>
              <a:rPr lang="ko-KR" altLang="en-US" sz="1100" dirty="0"/>
              <a:t>세미만 까지 설정</a:t>
            </a:r>
            <a:r>
              <a:rPr lang="en-US" altLang="ko-KR" sz="1100" dirty="0"/>
              <a:t>)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6810D97-82B1-43C2-9C24-08F026BEB586}"/>
              </a:ext>
            </a:extLst>
          </p:cNvPr>
          <p:cNvSpPr/>
          <p:nvPr/>
        </p:nvSpPr>
        <p:spPr>
          <a:xfrm>
            <a:off x="7497987" y="3798888"/>
            <a:ext cx="288032" cy="256456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B3B981-A660-4EAA-B459-E6B63634C562}"/>
              </a:ext>
            </a:extLst>
          </p:cNvPr>
          <p:cNvSpPr txBox="1"/>
          <p:nvPr/>
        </p:nvSpPr>
        <p:spPr>
          <a:xfrm>
            <a:off x="8015111" y="3491879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 = 3</a:t>
            </a:r>
            <a:endParaRPr lang="ko-KR" altLang="en-US" sz="12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2111AA9-0B2F-47D7-AE0D-95A556049AB5}"/>
              </a:ext>
            </a:extLst>
          </p:cNvPr>
          <p:cNvCxnSpPr>
            <a:cxnSpLocks/>
          </p:cNvCxnSpPr>
          <p:nvPr/>
        </p:nvCxnSpPr>
        <p:spPr>
          <a:xfrm flipV="1">
            <a:off x="7786019" y="3693053"/>
            <a:ext cx="216024" cy="105837"/>
          </a:xfrm>
          <a:prstGeom prst="line">
            <a:avLst/>
          </a:prstGeom>
          <a:ln>
            <a:solidFill>
              <a:srgbClr val="1D1E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CDAF6B2-8F17-4595-B1D2-5C1FCD874694}"/>
              </a:ext>
            </a:extLst>
          </p:cNvPr>
          <p:cNvSpPr/>
          <p:nvPr/>
        </p:nvSpPr>
        <p:spPr>
          <a:xfrm>
            <a:off x="7521015" y="2820997"/>
            <a:ext cx="2952329" cy="615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인구수와 </a:t>
            </a:r>
            <a:r>
              <a:rPr lang="ko-KR" altLang="en-US" sz="1100" dirty="0" err="1"/>
              <a:t>동별</a:t>
            </a:r>
            <a:r>
              <a:rPr lang="ko-KR" altLang="en-US" sz="1100" dirty="0"/>
              <a:t> 자전거 전용도로의 개수 데이터를 활용하여 군집화를 통해 각 군집의 특성과 우선지역을 선발함</a:t>
            </a:r>
            <a:r>
              <a:rPr lang="en-US" altLang="ko-KR" sz="1100" dirty="0"/>
              <a:t>.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16DB4EE-6DBC-40DD-AC22-3AE7941B3CAA}"/>
              </a:ext>
            </a:extLst>
          </p:cNvPr>
          <p:cNvSpPr/>
          <p:nvPr/>
        </p:nvSpPr>
        <p:spPr>
          <a:xfrm>
            <a:off x="6478412" y="5060583"/>
            <a:ext cx="4062702" cy="398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Elbow method</a:t>
            </a:r>
            <a:r>
              <a:rPr lang="ko-KR" altLang="en-US" sz="1100" dirty="0"/>
              <a:t>를 사용하여 총 </a:t>
            </a:r>
            <a:r>
              <a:rPr lang="en-US" altLang="ko-KR" sz="1100" dirty="0"/>
              <a:t>3</a:t>
            </a:r>
            <a:r>
              <a:rPr lang="ko-KR" altLang="en-US" sz="1100" dirty="0"/>
              <a:t>개의 군집으로 분류</a:t>
            </a:r>
            <a:endParaRPr lang="en-US" altLang="ko-KR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9FC60B6-3C72-4659-8C8E-993F9DFCD923}"/>
              </a:ext>
            </a:extLst>
          </p:cNvPr>
          <p:cNvSpPr/>
          <p:nvPr/>
        </p:nvSpPr>
        <p:spPr>
          <a:xfrm>
            <a:off x="9876420" y="301625"/>
            <a:ext cx="2027558" cy="5760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70AA92-CCC3-44BD-BCDB-2D09266F9E45}"/>
              </a:ext>
            </a:extLst>
          </p:cNvPr>
          <p:cNvSpPr txBox="1"/>
          <p:nvPr/>
        </p:nvSpPr>
        <p:spPr>
          <a:xfrm>
            <a:off x="9540312" y="0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 · 2 · 3 · </a:t>
            </a:r>
            <a:r>
              <a:rPr lang="en-US" altLang="ko-KR" dirty="0">
                <a:solidFill>
                  <a:srgbClr val="FFC000"/>
                </a:solidFill>
              </a:rPr>
              <a:t>4.</a:t>
            </a:r>
            <a:r>
              <a:rPr lang="ko-KR" altLang="en-US" dirty="0">
                <a:solidFill>
                  <a:srgbClr val="FFC000"/>
                </a:solidFill>
              </a:rPr>
              <a:t>입지분석</a:t>
            </a:r>
            <a:r>
              <a:rPr lang="en-US" altLang="ko-KR" dirty="0">
                <a:solidFill>
                  <a:schemeClr val="bg1"/>
                </a:solidFill>
              </a:rPr>
              <a:t> · 5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 bwMode="auto">
          <a:xfrm>
            <a:off x="1746251" y="301625"/>
            <a:ext cx="7345363" cy="369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지역분석 및 거치대 입지 선정</a:t>
            </a:r>
            <a:endParaRPr lang="ko-KR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1AE60C-A302-476C-A43C-5C2B675AACE5}"/>
              </a:ext>
            </a:extLst>
          </p:cNvPr>
          <p:cNvSpPr/>
          <p:nvPr/>
        </p:nvSpPr>
        <p:spPr>
          <a:xfrm>
            <a:off x="2226932" y="1258912"/>
            <a:ext cx="4517140" cy="44023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90346CC-8BF2-466B-95EF-CECBC2D2ACAA}"/>
              </a:ext>
            </a:extLst>
          </p:cNvPr>
          <p:cNvSpPr/>
          <p:nvPr/>
        </p:nvSpPr>
        <p:spPr>
          <a:xfrm>
            <a:off x="1754055" y="1084312"/>
            <a:ext cx="2849142" cy="369888"/>
          </a:xfrm>
          <a:prstGeom prst="roundRect">
            <a:avLst/>
          </a:prstGeom>
          <a:solidFill>
            <a:srgbClr val="F490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K-mean Clustering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B55924-6AA9-430C-AB0A-796F5CECED45}"/>
              </a:ext>
            </a:extLst>
          </p:cNvPr>
          <p:cNvSpPr/>
          <p:nvPr/>
        </p:nvSpPr>
        <p:spPr>
          <a:xfrm>
            <a:off x="7464152" y="1258912"/>
            <a:ext cx="2973793" cy="44023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55DE764-292C-476F-AE31-11DACA006F83}"/>
              </a:ext>
            </a:extLst>
          </p:cNvPr>
          <p:cNvSpPr/>
          <p:nvPr/>
        </p:nvSpPr>
        <p:spPr>
          <a:xfrm>
            <a:off x="6991274" y="1084312"/>
            <a:ext cx="2633118" cy="369888"/>
          </a:xfrm>
          <a:prstGeom prst="roundRect">
            <a:avLst/>
          </a:prstGeom>
          <a:solidFill>
            <a:srgbClr val="F490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K-mean Clustering </a:t>
            </a:r>
            <a:r>
              <a:rPr lang="en-US" altLang="ko-KR" sz="1200"/>
              <a:t>-  </a:t>
            </a:r>
            <a:r>
              <a:rPr lang="ko-KR" altLang="en-US" sz="1200" dirty="0"/>
              <a:t>군집해석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077D7E-4D6D-4DBA-A1CE-73E10340F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9576" y="1628800"/>
            <a:ext cx="4392488" cy="3970288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5D5AD096-41FA-430A-8CD8-D0A08EEB11E5}"/>
              </a:ext>
            </a:extLst>
          </p:cNvPr>
          <p:cNvSpPr/>
          <p:nvPr/>
        </p:nvSpPr>
        <p:spPr>
          <a:xfrm>
            <a:off x="4799856" y="3613945"/>
            <a:ext cx="216024" cy="227359"/>
          </a:xfrm>
          <a:prstGeom prst="ellipse">
            <a:avLst/>
          </a:prstGeom>
          <a:solidFill>
            <a:srgbClr val="EED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D5EF24-9D7E-45DA-8CF4-75E3587A8C6F}"/>
              </a:ext>
            </a:extLst>
          </p:cNvPr>
          <p:cNvSpPr/>
          <p:nvPr/>
        </p:nvSpPr>
        <p:spPr>
          <a:xfrm>
            <a:off x="4007768" y="2780929"/>
            <a:ext cx="216024" cy="227359"/>
          </a:xfrm>
          <a:prstGeom prst="ellipse">
            <a:avLst/>
          </a:prstGeom>
          <a:solidFill>
            <a:srgbClr val="CFD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BDE5183-D670-4306-A2F4-0C08D53A1017}"/>
              </a:ext>
            </a:extLst>
          </p:cNvPr>
          <p:cNvSpPr/>
          <p:nvPr/>
        </p:nvSpPr>
        <p:spPr>
          <a:xfrm>
            <a:off x="3791744" y="4076329"/>
            <a:ext cx="216024" cy="227359"/>
          </a:xfrm>
          <a:prstGeom prst="ellipse">
            <a:avLst/>
          </a:prstGeom>
          <a:solidFill>
            <a:srgbClr val="BCE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C73140B-6396-4DC3-B5D9-D3C1C3D5DDBB}"/>
              </a:ext>
            </a:extLst>
          </p:cNvPr>
          <p:cNvSpPr/>
          <p:nvPr/>
        </p:nvSpPr>
        <p:spPr>
          <a:xfrm>
            <a:off x="5068524" y="3539066"/>
            <a:ext cx="424838" cy="227358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3E63B1BA-AD2E-44EC-A5AC-385556B42CB4}"/>
              </a:ext>
            </a:extLst>
          </p:cNvPr>
          <p:cNvSpPr/>
          <p:nvPr/>
        </p:nvSpPr>
        <p:spPr>
          <a:xfrm>
            <a:off x="8034970" y="1698470"/>
            <a:ext cx="298527" cy="230659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92F63FA-684C-4885-A483-07A185960318}"/>
              </a:ext>
            </a:extLst>
          </p:cNvPr>
          <p:cNvSpPr/>
          <p:nvPr/>
        </p:nvSpPr>
        <p:spPr>
          <a:xfrm>
            <a:off x="7550522" y="1628800"/>
            <a:ext cx="1267421" cy="3120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우선 순위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527D0E2-FE9D-4C50-A64F-BF9A37085027}"/>
              </a:ext>
            </a:extLst>
          </p:cNvPr>
          <p:cNvSpPr/>
          <p:nvPr/>
        </p:nvSpPr>
        <p:spPr>
          <a:xfrm>
            <a:off x="7998966" y="2196779"/>
            <a:ext cx="370534" cy="369888"/>
          </a:xfrm>
          <a:prstGeom prst="ellipse">
            <a:avLst/>
          </a:prstGeom>
          <a:solidFill>
            <a:srgbClr val="EED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D629C18-4B5E-4682-882E-686829ED71D6}"/>
              </a:ext>
            </a:extLst>
          </p:cNvPr>
          <p:cNvSpPr/>
          <p:nvPr/>
        </p:nvSpPr>
        <p:spPr>
          <a:xfrm>
            <a:off x="8002209" y="2759170"/>
            <a:ext cx="370533" cy="369888"/>
          </a:xfrm>
          <a:prstGeom prst="ellipse">
            <a:avLst/>
          </a:prstGeom>
          <a:solidFill>
            <a:srgbClr val="CFD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664836-182D-4ACF-B7EA-B5916067CA97}"/>
              </a:ext>
            </a:extLst>
          </p:cNvPr>
          <p:cNvSpPr/>
          <p:nvPr/>
        </p:nvSpPr>
        <p:spPr>
          <a:xfrm>
            <a:off x="8009389" y="3321560"/>
            <a:ext cx="370533" cy="369888"/>
          </a:xfrm>
          <a:prstGeom prst="ellipse">
            <a:avLst/>
          </a:prstGeom>
          <a:solidFill>
            <a:srgbClr val="BCE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D500399-7D25-4762-AB5F-D2BB6BC6B394}"/>
              </a:ext>
            </a:extLst>
          </p:cNvPr>
          <p:cNvSpPr/>
          <p:nvPr/>
        </p:nvSpPr>
        <p:spPr>
          <a:xfrm>
            <a:off x="8426573" y="2224412"/>
            <a:ext cx="1798195" cy="3120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인구수가 많고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전용도로가 적은 그룹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9EB6687-0E70-4A78-ADF8-A6149C3A5DB9}"/>
              </a:ext>
            </a:extLst>
          </p:cNvPr>
          <p:cNvSpPr/>
          <p:nvPr/>
        </p:nvSpPr>
        <p:spPr>
          <a:xfrm>
            <a:off x="8418589" y="2793741"/>
            <a:ext cx="1798195" cy="3120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인구수가 적고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전용도로가 많은 그룹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288A51A-5C2F-4D79-AE62-786F7913FEFB}"/>
              </a:ext>
            </a:extLst>
          </p:cNvPr>
          <p:cNvSpPr/>
          <p:nvPr/>
        </p:nvSpPr>
        <p:spPr>
          <a:xfrm>
            <a:off x="8424298" y="3350478"/>
            <a:ext cx="1798195" cy="3120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인구수가 적고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전용도로가 적은 그룹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598FBC1-7FA9-4949-8536-384A9E510DF9}"/>
              </a:ext>
            </a:extLst>
          </p:cNvPr>
          <p:cNvSpPr/>
          <p:nvPr/>
        </p:nvSpPr>
        <p:spPr>
          <a:xfrm>
            <a:off x="7617917" y="4303688"/>
            <a:ext cx="2666262" cy="7408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순위 중에서도 자전거 전용도로가 많아서 자전거 활성화가 쉽다고 여겨지는 </a:t>
            </a:r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서신동</a:t>
            </a:r>
            <a:r>
              <a:rPr lang="ko-KR" altLang="en-US" sz="1000" dirty="0">
                <a:solidFill>
                  <a:schemeClr val="tx1"/>
                </a:solidFill>
              </a:rPr>
              <a:t>에 대해서 위치분석을 진행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10D9481-FA1B-4B51-B68D-FFC879BD44D9}"/>
              </a:ext>
            </a:extLst>
          </p:cNvPr>
          <p:cNvSpPr/>
          <p:nvPr/>
        </p:nvSpPr>
        <p:spPr>
          <a:xfrm>
            <a:off x="9876420" y="301625"/>
            <a:ext cx="2027558" cy="5760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D65964-8F87-4719-B499-061888145CBB}"/>
              </a:ext>
            </a:extLst>
          </p:cNvPr>
          <p:cNvSpPr txBox="1"/>
          <p:nvPr/>
        </p:nvSpPr>
        <p:spPr>
          <a:xfrm>
            <a:off x="9198873" y="29659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 · 2 · 3 · </a:t>
            </a:r>
            <a:r>
              <a:rPr lang="en-US" altLang="ko-KR" dirty="0">
                <a:solidFill>
                  <a:srgbClr val="FFC000"/>
                </a:solidFill>
              </a:rPr>
              <a:t>4.</a:t>
            </a:r>
            <a:r>
              <a:rPr lang="ko-KR" altLang="en-US" dirty="0">
                <a:solidFill>
                  <a:srgbClr val="FFC000"/>
                </a:solidFill>
              </a:rPr>
              <a:t>입지분석</a:t>
            </a:r>
            <a:r>
              <a:rPr lang="en-US" altLang="ko-KR" dirty="0">
                <a:solidFill>
                  <a:schemeClr val="bg1"/>
                </a:solidFill>
              </a:rPr>
              <a:t> · 5 · 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62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 bwMode="auto">
          <a:xfrm>
            <a:off x="1746251" y="301625"/>
            <a:ext cx="7345363" cy="369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지역분석 및 거치대 입지 선정</a:t>
            </a:r>
            <a:endParaRPr lang="ko-KR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75C9C19-4004-4BB2-AA9C-7F6B532105AB}"/>
              </a:ext>
            </a:extLst>
          </p:cNvPr>
          <p:cNvSpPr/>
          <p:nvPr/>
        </p:nvSpPr>
        <p:spPr>
          <a:xfrm>
            <a:off x="2253254" y="1268760"/>
            <a:ext cx="7685493" cy="47209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6D63D97-EFAF-4D8E-BD1A-CDF125654A4D}"/>
              </a:ext>
            </a:extLst>
          </p:cNvPr>
          <p:cNvSpPr/>
          <p:nvPr/>
        </p:nvSpPr>
        <p:spPr>
          <a:xfrm>
            <a:off x="1754055" y="1084312"/>
            <a:ext cx="2849142" cy="369888"/>
          </a:xfrm>
          <a:prstGeom prst="roundRect">
            <a:avLst/>
          </a:prstGeom>
          <a:solidFill>
            <a:srgbClr val="F490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입지 선정 기준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1EA8415-F941-4BED-9DD2-4B27F06BB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611" y="1822615"/>
            <a:ext cx="7013773" cy="109586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B1FC578-205B-4A7D-BC4F-ADEE6B4AE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610" y="3102929"/>
            <a:ext cx="7013773" cy="109586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2C006A9-49CB-4DD2-B4A6-4943E4BE57F5}"/>
              </a:ext>
            </a:extLst>
          </p:cNvPr>
          <p:cNvSpPr/>
          <p:nvPr/>
        </p:nvSpPr>
        <p:spPr>
          <a:xfrm>
            <a:off x="3071664" y="2226549"/>
            <a:ext cx="2232248" cy="187386"/>
          </a:xfrm>
          <a:prstGeom prst="rect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C7E197-BDA8-4267-815B-B459BE40A28B}"/>
              </a:ext>
            </a:extLst>
          </p:cNvPr>
          <p:cNvSpPr/>
          <p:nvPr/>
        </p:nvSpPr>
        <p:spPr>
          <a:xfrm>
            <a:off x="3071664" y="3557171"/>
            <a:ext cx="2045085" cy="158796"/>
          </a:xfrm>
          <a:prstGeom prst="rect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7E81B66-D0BE-4094-9790-DE13C9B1E2A1}"/>
              </a:ext>
            </a:extLst>
          </p:cNvPr>
          <p:cNvSpPr/>
          <p:nvPr/>
        </p:nvSpPr>
        <p:spPr>
          <a:xfrm>
            <a:off x="2752670" y="4532990"/>
            <a:ext cx="6799713" cy="9179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버스정류소</a:t>
            </a:r>
            <a:r>
              <a:rPr lang="ko-KR" altLang="en-US" sz="1000" dirty="0">
                <a:solidFill>
                  <a:schemeClr val="tx1"/>
                </a:solidFill>
              </a:rPr>
              <a:t> 기준 </a:t>
            </a:r>
            <a:r>
              <a:rPr lang="en-US" altLang="ko-KR" sz="1000" dirty="0">
                <a:solidFill>
                  <a:schemeClr val="tx1"/>
                </a:solidFill>
              </a:rPr>
              <a:t>50m</a:t>
            </a:r>
            <a:r>
              <a:rPr lang="ko-KR" altLang="en-US" sz="1000" dirty="0">
                <a:solidFill>
                  <a:schemeClr val="tx1"/>
                </a:solidFill>
              </a:rPr>
              <a:t>와 자전거 이용이 많을 것으로 예상되는 </a:t>
            </a:r>
            <a:r>
              <a:rPr lang="ko-KR" altLang="en-US" sz="1000" b="1" dirty="0">
                <a:solidFill>
                  <a:srgbClr val="FF0000"/>
                </a:solidFill>
              </a:rPr>
              <a:t>자전거 전용도로 주변</a:t>
            </a:r>
            <a:r>
              <a:rPr lang="ko-KR" altLang="en-US" sz="1000" dirty="0">
                <a:solidFill>
                  <a:schemeClr val="tx1"/>
                </a:solidFill>
              </a:rPr>
              <a:t>을 기준으로 입지 선정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69E536-5033-4CED-BF26-0C52333E1004}"/>
              </a:ext>
            </a:extLst>
          </p:cNvPr>
          <p:cNvSpPr/>
          <p:nvPr/>
        </p:nvSpPr>
        <p:spPr>
          <a:xfrm>
            <a:off x="9876420" y="301625"/>
            <a:ext cx="2027558" cy="5760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716DA-10C0-4600-807E-17DDF09C9445}"/>
              </a:ext>
            </a:extLst>
          </p:cNvPr>
          <p:cNvSpPr txBox="1"/>
          <p:nvPr/>
        </p:nvSpPr>
        <p:spPr>
          <a:xfrm>
            <a:off x="9198873" y="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 · 2 · 3 · </a:t>
            </a:r>
            <a:r>
              <a:rPr lang="en-US" altLang="ko-KR" dirty="0">
                <a:solidFill>
                  <a:srgbClr val="FFC000"/>
                </a:solidFill>
              </a:rPr>
              <a:t>4.</a:t>
            </a:r>
            <a:r>
              <a:rPr lang="ko-KR" altLang="en-US" dirty="0">
                <a:solidFill>
                  <a:srgbClr val="FFC000"/>
                </a:solidFill>
              </a:rPr>
              <a:t>입지분석</a:t>
            </a:r>
            <a:r>
              <a:rPr lang="en-US" altLang="ko-KR" dirty="0">
                <a:solidFill>
                  <a:schemeClr val="bg1"/>
                </a:solidFill>
              </a:rPr>
              <a:t> · 5 · 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6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 bwMode="auto">
          <a:xfrm>
            <a:off x="1746251" y="301625"/>
            <a:ext cx="7345363" cy="369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지역분석 및 </a:t>
            </a:r>
            <a:r>
              <a:rPr lang="ko-KR" altLang="en-US" dirty="0" err="1"/>
              <a:t>거치대입지</a:t>
            </a:r>
            <a:r>
              <a:rPr lang="ko-KR" altLang="en-US" dirty="0"/>
              <a:t> 선정</a:t>
            </a:r>
            <a:endParaRPr lang="ko-KR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1AE60C-A302-476C-A43C-5C2B675AACE5}"/>
              </a:ext>
            </a:extLst>
          </p:cNvPr>
          <p:cNvSpPr/>
          <p:nvPr/>
        </p:nvSpPr>
        <p:spPr>
          <a:xfrm>
            <a:off x="2226932" y="1258912"/>
            <a:ext cx="7973524" cy="4618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90346CC-8BF2-466B-95EF-CECBC2D2ACAA}"/>
              </a:ext>
            </a:extLst>
          </p:cNvPr>
          <p:cNvSpPr/>
          <p:nvPr/>
        </p:nvSpPr>
        <p:spPr>
          <a:xfrm>
            <a:off x="1754055" y="1084312"/>
            <a:ext cx="2849142" cy="369888"/>
          </a:xfrm>
          <a:prstGeom prst="roundRect">
            <a:avLst/>
          </a:prstGeom>
          <a:solidFill>
            <a:srgbClr val="F490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Buffer + </a:t>
            </a:r>
            <a:r>
              <a:rPr lang="ko-KR" altLang="en-US" sz="1200" dirty="0"/>
              <a:t>전용도로 기</a:t>
            </a:r>
            <a:r>
              <a:rPr lang="en-US" altLang="ko-KR" sz="1200" dirty="0"/>
              <a:t>/</a:t>
            </a:r>
            <a:r>
              <a:rPr lang="ko-KR" altLang="en-US" sz="1200" dirty="0"/>
              <a:t>종점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077D7E-4D6D-4DBA-A1CE-73E10340F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8940" y="1490477"/>
            <a:ext cx="7829508" cy="4299247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E0678385-6D9C-4DA0-B1D2-D27FFB77FDBB}"/>
              </a:ext>
            </a:extLst>
          </p:cNvPr>
          <p:cNvSpPr/>
          <p:nvPr/>
        </p:nvSpPr>
        <p:spPr>
          <a:xfrm>
            <a:off x="3143672" y="3068961"/>
            <a:ext cx="792088" cy="1017165"/>
          </a:xfrm>
          <a:prstGeom prst="ellipse">
            <a:avLst/>
          </a:prstGeom>
          <a:solidFill>
            <a:srgbClr val="E14A0D">
              <a:alpha val="41961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EAB4D72-3FDC-4C8B-B713-57FEC2403951}"/>
              </a:ext>
            </a:extLst>
          </p:cNvPr>
          <p:cNvSpPr/>
          <p:nvPr/>
        </p:nvSpPr>
        <p:spPr>
          <a:xfrm>
            <a:off x="4113422" y="3011848"/>
            <a:ext cx="542419" cy="489161"/>
          </a:xfrm>
          <a:prstGeom prst="ellipse">
            <a:avLst/>
          </a:prstGeom>
          <a:solidFill>
            <a:srgbClr val="E14A0D">
              <a:alpha val="41961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AF11776-FA4E-4D91-B6EA-CEEA5138D2F6}"/>
              </a:ext>
            </a:extLst>
          </p:cNvPr>
          <p:cNvSpPr/>
          <p:nvPr/>
        </p:nvSpPr>
        <p:spPr>
          <a:xfrm>
            <a:off x="5097308" y="3933057"/>
            <a:ext cx="643247" cy="601699"/>
          </a:xfrm>
          <a:prstGeom prst="ellipse">
            <a:avLst/>
          </a:prstGeom>
          <a:solidFill>
            <a:srgbClr val="E14A0D">
              <a:alpha val="41961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2352DC8-9723-4609-B9A6-9877A6F5416D}"/>
              </a:ext>
            </a:extLst>
          </p:cNvPr>
          <p:cNvSpPr/>
          <p:nvPr/>
        </p:nvSpPr>
        <p:spPr>
          <a:xfrm>
            <a:off x="5725240" y="4397303"/>
            <a:ext cx="946825" cy="1737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후보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B7680E1-F994-453E-AE15-E178FBB93371}"/>
              </a:ext>
            </a:extLst>
          </p:cNvPr>
          <p:cNvSpPr/>
          <p:nvPr/>
        </p:nvSpPr>
        <p:spPr>
          <a:xfrm>
            <a:off x="4472106" y="2809201"/>
            <a:ext cx="946825" cy="1737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후보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11B887B-7162-485E-82FA-C67DBE2843FC}"/>
              </a:ext>
            </a:extLst>
          </p:cNvPr>
          <p:cNvSpPr/>
          <p:nvPr/>
        </p:nvSpPr>
        <p:spPr>
          <a:xfrm>
            <a:off x="2298941" y="3103569"/>
            <a:ext cx="946825" cy="1737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후보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BCE206D-B00F-4CAC-9252-717937A6E06D}"/>
              </a:ext>
            </a:extLst>
          </p:cNvPr>
          <p:cNvSpPr/>
          <p:nvPr/>
        </p:nvSpPr>
        <p:spPr>
          <a:xfrm>
            <a:off x="9876420" y="301625"/>
            <a:ext cx="2027558" cy="5760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EFD6E-B49C-4983-B2BC-60273B017031}"/>
              </a:ext>
            </a:extLst>
          </p:cNvPr>
          <p:cNvSpPr txBox="1"/>
          <p:nvPr/>
        </p:nvSpPr>
        <p:spPr>
          <a:xfrm>
            <a:off x="9198873" y="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 · 2 · 3 · </a:t>
            </a:r>
            <a:r>
              <a:rPr lang="en-US" altLang="ko-KR" dirty="0">
                <a:solidFill>
                  <a:srgbClr val="FFC000"/>
                </a:solidFill>
              </a:rPr>
              <a:t>4.</a:t>
            </a:r>
            <a:r>
              <a:rPr lang="ko-KR" altLang="en-US" dirty="0">
                <a:solidFill>
                  <a:srgbClr val="FFC000"/>
                </a:solidFill>
              </a:rPr>
              <a:t>입지분석</a:t>
            </a:r>
            <a:r>
              <a:rPr lang="en-US" altLang="ko-KR" dirty="0">
                <a:solidFill>
                  <a:schemeClr val="bg1"/>
                </a:solidFill>
              </a:rPr>
              <a:t> · 5 · 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799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 bwMode="auto">
          <a:xfrm>
            <a:off x="1746251" y="301625"/>
            <a:ext cx="7345363" cy="369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지역분석 및 거치대 입지 선정</a:t>
            </a:r>
            <a:endParaRPr lang="ko-KR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1AE60C-A302-476C-A43C-5C2B675AACE5}"/>
              </a:ext>
            </a:extLst>
          </p:cNvPr>
          <p:cNvSpPr/>
          <p:nvPr/>
        </p:nvSpPr>
        <p:spPr>
          <a:xfrm>
            <a:off x="2276139" y="2173288"/>
            <a:ext cx="7685493" cy="33843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90346CC-8BF2-466B-95EF-CECBC2D2ACAA}"/>
              </a:ext>
            </a:extLst>
          </p:cNvPr>
          <p:cNvSpPr/>
          <p:nvPr/>
        </p:nvSpPr>
        <p:spPr>
          <a:xfrm>
            <a:off x="1776940" y="1988840"/>
            <a:ext cx="2849142" cy="369888"/>
          </a:xfrm>
          <a:prstGeom prst="roundRect">
            <a:avLst/>
          </a:prstGeom>
          <a:solidFill>
            <a:srgbClr val="F490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 후보지 선정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7E7AAD-D81D-4781-97F5-B2EDE7BC55D8}"/>
              </a:ext>
            </a:extLst>
          </p:cNvPr>
          <p:cNvSpPr txBox="1"/>
          <p:nvPr/>
        </p:nvSpPr>
        <p:spPr>
          <a:xfrm>
            <a:off x="4871865" y="70184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3B03B32-911C-4A94-A3DC-4D76E1EFBF23}"/>
              </a:ext>
            </a:extLst>
          </p:cNvPr>
          <p:cNvSpPr/>
          <p:nvPr/>
        </p:nvSpPr>
        <p:spPr>
          <a:xfrm>
            <a:off x="2697151" y="2740023"/>
            <a:ext cx="1740284" cy="2749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후보 </a:t>
            </a:r>
            <a:r>
              <a:rPr lang="en-US" altLang="ko-KR" sz="1100" dirty="0">
                <a:solidFill>
                  <a:schemeClr val="tx1"/>
                </a:solidFill>
              </a:rPr>
              <a:t>1 : </a:t>
            </a:r>
            <a:r>
              <a:rPr lang="ko-KR" altLang="en-US" sz="1100" dirty="0">
                <a:solidFill>
                  <a:schemeClr val="tx1"/>
                </a:solidFill>
              </a:rPr>
              <a:t>병무청 오거리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52402E4-0D5B-46F7-9032-F8EDECAAC25C}"/>
              </a:ext>
            </a:extLst>
          </p:cNvPr>
          <p:cNvSpPr/>
          <p:nvPr/>
        </p:nvSpPr>
        <p:spPr>
          <a:xfrm>
            <a:off x="5242697" y="2728847"/>
            <a:ext cx="1740284" cy="2749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후보 </a:t>
            </a:r>
            <a:r>
              <a:rPr lang="en-US" altLang="ko-KR" sz="1100" dirty="0">
                <a:solidFill>
                  <a:schemeClr val="tx1"/>
                </a:solidFill>
              </a:rPr>
              <a:t>2 : SH</a:t>
            </a:r>
            <a:r>
              <a:rPr lang="ko-KR" altLang="en-US" sz="1100" dirty="0">
                <a:solidFill>
                  <a:schemeClr val="tx1"/>
                </a:solidFill>
              </a:rPr>
              <a:t>수협은행 앞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007F0A7-D51C-4B3B-A7CE-50AA20DC09B1}"/>
              </a:ext>
            </a:extLst>
          </p:cNvPr>
          <p:cNvSpPr/>
          <p:nvPr/>
        </p:nvSpPr>
        <p:spPr>
          <a:xfrm>
            <a:off x="7885883" y="2728848"/>
            <a:ext cx="1740284" cy="2749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후보 </a:t>
            </a:r>
            <a:r>
              <a:rPr lang="en-US" altLang="ko-KR" sz="1100" dirty="0">
                <a:solidFill>
                  <a:schemeClr val="tx1"/>
                </a:solidFill>
              </a:rPr>
              <a:t>3 : </a:t>
            </a:r>
            <a:r>
              <a:rPr lang="ko-KR" altLang="en-US" sz="1100" dirty="0">
                <a:solidFill>
                  <a:schemeClr val="tx1"/>
                </a:solidFill>
              </a:rPr>
              <a:t>전주 시청 앞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FEF662-D3F8-4211-8FCB-4F08C3D88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082" y="3218289"/>
            <a:ext cx="1989903" cy="19132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CEDFF28-26AC-4A2F-9AF2-55F6341DB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0707" y="3341443"/>
            <a:ext cx="2154779" cy="16669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94FACB2-7E22-44E3-98BE-BE0065FD2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27" y="3229463"/>
            <a:ext cx="2160240" cy="191328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52AAEE-B604-4ADF-9A8D-FB5091A0C697}"/>
              </a:ext>
            </a:extLst>
          </p:cNvPr>
          <p:cNvSpPr/>
          <p:nvPr/>
        </p:nvSpPr>
        <p:spPr>
          <a:xfrm>
            <a:off x="9876420" y="301625"/>
            <a:ext cx="2027558" cy="5760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8B194-6EF9-42CE-B1B7-78B1F505F8DE}"/>
              </a:ext>
            </a:extLst>
          </p:cNvPr>
          <p:cNvSpPr txBox="1"/>
          <p:nvPr/>
        </p:nvSpPr>
        <p:spPr>
          <a:xfrm>
            <a:off x="9198873" y="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 · 2 · 3 · </a:t>
            </a:r>
            <a:r>
              <a:rPr lang="en-US" altLang="ko-KR" dirty="0">
                <a:solidFill>
                  <a:srgbClr val="FFC000"/>
                </a:solidFill>
              </a:rPr>
              <a:t>4.</a:t>
            </a:r>
            <a:r>
              <a:rPr lang="ko-KR" altLang="en-US" dirty="0">
                <a:solidFill>
                  <a:srgbClr val="FFC000"/>
                </a:solidFill>
              </a:rPr>
              <a:t>입지분석</a:t>
            </a:r>
            <a:r>
              <a:rPr lang="en-US" altLang="ko-KR" dirty="0">
                <a:solidFill>
                  <a:schemeClr val="bg1"/>
                </a:solidFill>
              </a:rPr>
              <a:t> · 5 · 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185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7" name="사각형: 둥근 모서리 5"/>
          <p:cNvSpPr/>
          <p:nvPr/>
        </p:nvSpPr>
        <p:spPr>
          <a:xfrm>
            <a:off x="1144754" y="1252526"/>
            <a:ext cx="10214999" cy="445944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300" b="1">
              <a:solidFill>
                <a:schemeClr val="lt1"/>
              </a:solidFill>
            </a:endParaRPr>
          </a:p>
        </p:txBody>
      </p:sp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1746251" y="301625"/>
            <a:ext cx="7345363" cy="369888"/>
          </a:xfr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/>
              <a:t>기대효과 및 한계점</a:t>
            </a:r>
            <a:endParaRPr lang="ko-KR" altLang="ko-KR"/>
          </a:p>
        </p:txBody>
      </p:sp>
      <p:sp>
        <p:nvSpPr>
          <p:cNvPr id="20488" name="제목 2"/>
          <p:cNvSpPr txBox="1"/>
          <p:nvPr/>
        </p:nvSpPr>
        <p:spPr>
          <a:xfrm>
            <a:off x="1967640" y="2331491"/>
            <a:ext cx="6250109" cy="3148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50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교통수단으로 전주형 따릉이를 사용함으로서 교통체증 완화를 기대</a:t>
            </a:r>
            <a:endParaRPr lang="en-US" altLang="ko-KR" sz="150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16" name="제목 2"/>
          <p:cNvSpPr txBox="1"/>
          <p:nvPr/>
        </p:nvSpPr>
        <p:spPr>
          <a:xfrm>
            <a:off x="1967334" y="3267417"/>
            <a:ext cx="7763153" cy="31207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500">
                <a:solidFill>
                  <a:schemeClr val="dk1"/>
                </a:solidFill>
                <a:latin typeface="Arial"/>
                <a:ea typeface="10X10"/>
                <a:cs typeface="Arial"/>
              </a:rPr>
              <a:t>사람이 밀집되는 대중교통을 대신해 전주형 따릉이를 사용함으로서 코로나 확산 방지 기여</a:t>
            </a:r>
            <a:endParaRPr lang="en-US" altLang="ko-KR" sz="1500">
              <a:solidFill>
                <a:schemeClr val="dk1"/>
              </a:solidFill>
              <a:latin typeface="Arial"/>
              <a:ea typeface="10X10"/>
              <a:cs typeface="Arial"/>
            </a:endParaRPr>
          </a:p>
        </p:txBody>
      </p:sp>
      <p:sp>
        <p:nvSpPr>
          <p:cNvPr id="17" name="제목 2"/>
          <p:cNvSpPr txBox="1"/>
          <p:nvPr/>
        </p:nvSpPr>
        <p:spPr>
          <a:xfrm>
            <a:off x="2020044" y="4258360"/>
            <a:ext cx="7763154" cy="3129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500">
                <a:solidFill>
                  <a:schemeClr val="dk1"/>
                </a:solidFill>
                <a:latin typeface="Arial"/>
                <a:ea typeface="10X10"/>
                <a:cs typeface="Arial"/>
              </a:rPr>
              <a:t>자동차 대신 전주형 따릉이를 사용함으로서 대기 오염 완화에 기여</a:t>
            </a:r>
            <a:endParaRPr lang="en-US" altLang="ko-KR" sz="1500">
              <a:solidFill>
                <a:schemeClr val="dk1"/>
              </a:solidFill>
              <a:latin typeface="Arial"/>
              <a:ea typeface="10X10"/>
              <a:cs typeface="Arial"/>
            </a:endParaRPr>
          </a:p>
        </p:txBody>
      </p:sp>
      <p:sp>
        <p:nvSpPr>
          <p:cNvPr id="19" name="제목 2"/>
          <p:cNvSpPr txBox="1"/>
          <p:nvPr/>
        </p:nvSpPr>
        <p:spPr>
          <a:xfrm>
            <a:off x="2081636" y="5207376"/>
            <a:ext cx="7763154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500">
                <a:solidFill>
                  <a:schemeClr val="dk1"/>
                </a:solidFill>
                <a:latin typeface="Arial"/>
                <a:ea typeface="10X10"/>
                <a:cs typeface="Arial"/>
              </a:rPr>
              <a:t>전주시의 데이터 부족으로 상세한 분석 불가능</a:t>
            </a:r>
            <a:r>
              <a:rPr lang="en-US" altLang="ko-KR" sz="1500">
                <a:solidFill>
                  <a:schemeClr val="dk1"/>
                </a:solidFill>
                <a:latin typeface="Arial"/>
                <a:ea typeface="10X10"/>
                <a:cs typeface="Arial"/>
              </a:rPr>
              <a:t>.</a:t>
            </a:r>
          </a:p>
        </p:txBody>
      </p:sp>
      <p:sp>
        <p:nvSpPr>
          <p:cNvPr id="20492" name="사각형: 둥근 모서리 5"/>
          <p:cNvSpPr/>
          <p:nvPr/>
        </p:nvSpPr>
        <p:spPr>
          <a:xfrm>
            <a:off x="1713332" y="1036340"/>
            <a:ext cx="2420517" cy="474662"/>
          </a:xfrm>
          <a:prstGeom prst="roundRect">
            <a:avLst>
              <a:gd name="adj" fmla="val 16667"/>
            </a:avLst>
          </a:prstGeom>
          <a:solidFill>
            <a:srgbClr val="F490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기대효과</a:t>
            </a:r>
          </a:p>
        </p:txBody>
      </p:sp>
      <p:sp>
        <p:nvSpPr>
          <p:cNvPr id="20493" name="사각형: 둥근 모서리 5"/>
          <p:cNvSpPr/>
          <p:nvPr/>
        </p:nvSpPr>
        <p:spPr>
          <a:xfrm>
            <a:off x="1968922" y="3695914"/>
            <a:ext cx="3045980" cy="432054"/>
          </a:xfrm>
          <a:prstGeom prst="roundRect">
            <a:avLst>
              <a:gd name="adj" fmla="val 16667"/>
            </a:avLst>
          </a:prstGeom>
          <a:solidFill>
            <a:srgbClr val="F8B7A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대기오염 완화</a:t>
            </a:r>
          </a:p>
        </p:txBody>
      </p:sp>
      <p:sp>
        <p:nvSpPr>
          <p:cNvPr id="20494" name="사각형: 둥근 모서리 5"/>
          <p:cNvSpPr/>
          <p:nvPr/>
        </p:nvSpPr>
        <p:spPr>
          <a:xfrm>
            <a:off x="1961965" y="2743005"/>
            <a:ext cx="3045980" cy="432054"/>
          </a:xfrm>
          <a:prstGeom prst="roundRect">
            <a:avLst>
              <a:gd name="adj" fmla="val 16667"/>
            </a:avLst>
          </a:prstGeom>
          <a:solidFill>
            <a:srgbClr val="F8B7A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코로나 확산 방지</a:t>
            </a:r>
          </a:p>
        </p:txBody>
      </p:sp>
      <p:sp>
        <p:nvSpPr>
          <p:cNvPr id="20495" name="사각형: 둥근 모서리 5"/>
          <p:cNvSpPr/>
          <p:nvPr/>
        </p:nvSpPr>
        <p:spPr>
          <a:xfrm rot="10800000" flipV="1">
            <a:off x="1972253" y="1784097"/>
            <a:ext cx="3044221" cy="431855"/>
          </a:xfrm>
          <a:prstGeom prst="roundRect">
            <a:avLst>
              <a:gd name="adj" fmla="val 16667"/>
            </a:avLst>
          </a:prstGeom>
          <a:solidFill>
            <a:srgbClr val="F8B7A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교통체증 완화</a:t>
            </a:r>
          </a:p>
        </p:txBody>
      </p:sp>
      <p:sp>
        <p:nvSpPr>
          <p:cNvPr id="20496" name="사각형: 둥근 모서리 5"/>
          <p:cNvSpPr/>
          <p:nvPr/>
        </p:nvSpPr>
        <p:spPr>
          <a:xfrm>
            <a:off x="2004774" y="4658046"/>
            <a:ext cx="3045980" cy="432054"/>
          </a:xfrm>
          <a:prstGeom prst="roundRect">
            <a:avLst>
              <a:gd name="adj" fmla="val 16667"/>
            </a:avLst>
          </a:prstGeom>
          <a:solidFill>
            <a:srgbClr val="F8B7A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한계점</a:t>
            </a:r>
          </a:p>
        </p:txBody>
      </p:sp>
      <p:sp>
        <p:nvSpPr>
          <p:cNvPr id="20498" name="사각형: 둥근 한쪽 모서리 24579"/>
          <p:cNvSpPr/>
          <p:nvPr/>
        </p:nvSpPr>
        <p:spPr>
          <a:xfrm>
            <a:off x="7611438" y="0"/>
            <a:ext cx="4580561" cy="727752"/>
          </a:xfrm>
          <a:prstGeom prst="round1Rect">
            <a:avLst>
              <a:gd name="adj" fmla="val 16667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0499" name="TextBox 5"/>
          <p:cNvSpPr txBox="1"/>
          <p:nvPr/>
        </p:nvSpPr>
        <p:spPr>
          <a:xfrm>
            <a:off x="8453476" y="0"/>
            <a:ext cx="371566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1 · 2 · 3 · 4 · </a:t>
            </a:r>
            <a:r>
              <a:rPr lang="en-US" altLang="ko-KR">
                <a:solidFill>
                  <a:srgbClr val="FFC000"/>
                </a:solidFill>
              </a:rPr>
              <a:t>5.</a:t>
            </a:r>
            <a:r>
              <a:rPr lang="ko-KR" altLang="en-US">
                <a:solidFill>
                  <a:srgbClr val="FFC000"/>
                </a:solidFill>
              </a:rPr>
              <a:t>보완점 및 참고문헌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1746251" y="301625"/>
            <a:ext cx="7345363" cy="369888"/>
          </a:xfr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ko-KR" dirty="0"/>
              <a:t>6.</a:t>
            </a:r>
            <a:r>
              <a:rPr lang="ko-KR" altLang="en-US" dirty="0"/>
              <a:t> 참고 자료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67799"/>
              </p:ext>
            </p:extLst>
          </p:nvPr>
        </p:nvGraphicFramePr>
        <p:xfrm>
          <a:off x="2354418" y="1859509"/>
          <a:ext cx="7483164" cy="3944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0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0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41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/>
                          <a:ea typeface="10X10"/>
                          <a:cs typeface="Arial"/>
                        </a:rPr>
                        <a:t>데이터</a:t>
                      </a:r>
                    </a:p>
                  </a:txBody>
                  <a:tcPr marL="91432" marR="91432" marT="45713" marB="45713" anchor="ctr">
                    <a:lnL w="6350" cap="flat" cmpd="sng" algn="ctr">
                      <a:noFill/>
                      <a:prstDash val="solid"/>
                      <a:round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F490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/>
                          <a:ea typeface="10X10"/>
                          <a:cs typeface="Arial"/>
                        </a:rPr>
                        <a:t>형식</a:t>
                      </a:r>
                    </a:p>
                  </a:txBody>
                  <a:tcPr marL="91432" marR="91432" marT="45713" marB="4571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F490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/>
                          <a:ea typeface="10X10"/>
                          <a:cs typeface="Arial"/>
                        </a:rPr>
                        <a:t>출처</a:t>
                      </a:r>
                    </a:p>
                  </a:txBody>
                  <a:tcPr marL="91432" marR="91432" marT="45713" marB="4571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F490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/>
                          <a:ea typeface="10X10"/>
                          <a:cs typeface="Arial"/>
                        </a:rPr>
                        <a:t>데이터연도</a:t>
                      </a:r>
                    </a:p>
                  </a:txBody>
                  <a:tcPr marL="91432" marR="91432" marT="45713" marB="4571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F490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54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solidFill>
                            <a:schemeClr val="bg1"/>
                          </a:solidFill>
                          <a:latin typeface="Arial"/>
                          <a:ea typeface="10X10"/>
                          <a:cs typeface="Arial"/>
                        </a:rPr>
                        <a:t>서울특별시 공공자전거 이용정보</a:t>
                      </a:r>
                      <a:r>
                        <a:rPr lang="en-US" altLang="ko-KR" sz="1200" b="1">
                          <a:solidFill>
                            <a:schemeClr val="bg1"/>
                          </a:solidFill>
                          <a:latin typeface="Arial"/>
                          <a:ea typeface="10X10"/>
                          <a:cs typeface="Arial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chemeClr val="bg1"/>
                          </a:solidFill>
                          <a:latin typeface="Arial"/>
                          <a:ea typeface="10X10"/>
                          <a:cs typeface="Arial"/>
                        </a:rPr>
                        <a:t>월별</a:t>
                      </a:r>
                      <a:r>
                        <a:rPr lang="en-US" altLang="ko-KR" sz="1200" b="1">
                          <a:solidFill>
                            <a:schemeClr val="bg1"/>
                          </a:solidFill>
                          <a:latin typeface="Arial"/>
                          <a:ea typeface="10X10"/>
                          <a:cs typeface="Arial"/>
                        </a:rPr>
                        <a:t>)</a:t>
                      </a:r>
                      <a:endParaRPr lang="ko-KR" altLang="en-US" sz="1200" b="1">
                        <a:solidFill>
                          <a:schemeClr val="bg1"/>
                        </a:solidFill>
                        <a:latin typeface="Arial"/>
                        <a:ea typeface="10X10"/>
                        <a:cs typeface="Arial"/>
                      </a:endParaRPr>
                    </a:p>
                  </a:txBody>
                  <a:tcPr marL="91432" marR="91432" marT="45713" marB="45713" anchor="ctr">
                    <a:lnL w="6350" cap="flat" cmpd="sng" algn="ctr">
                      <a:noFill/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/>
                          <a:ea typeface="10X10"/>
                          <a:cs typeface="Arial"/>
                        </a:rPr>
                        <a:t>xlsx</a:t>
                      </a:r>
                      <a:endParaRPr lang="ko-KR" altLang="en-US" sz="1200">
                        <a:solidFill>
                          <a:schemeClr val="bg1">
                            <a:lumMod val="75000"/>
                          </a:schemeClr>
                        </a:solidFill>
                        <a:latin typeface="Arial"/>
                        <a:ea typeface="10X10"/>
                        <a:cs typeface="Arial"/>
                      </a:endParaRPr>
                    </a:p>
                  </a:txBody>
                  <a:tcPr marL="91432" marR="91432" marT="45713" marB="4571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/>
                          <a:ea typeface="10X10"/>
                          <a:cs typeface="Arial"/>
                        </a:rPr>
                        <a:t>서울 열린데이터 광장</a:t>
                      </a:r>
                    </a:p>
                  </a:txBody>
                  <a:tcPr marL="91432" marR="91432" marT="45713" marB="4571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/>
                          <a:ea typeface="10X10"/>
                          <a:cs typeface="Arial"/>
                        </a:rPr>
                        <a:t>2020.12~2017.01</a:t>
                      </a:r>
                      <a:endParaRPr lang="ko-KR" altLang="en-US" sz="1200">
                        <a:solidFill>
                          <a:schemeClr val="bg1">
                            <a:lumMod val="75000"/>
                          </a:schemeClr>
                        </a:solidFill>
                        <a:latin typeface="Arial"/>
                        <a:ea typeface="10X10"/>
                        <a:cs typeface="Arial"/>
                      </a:endParaRPr>
                    </a:p>
                  </a:txBody>
                  <a:tcPr marL="91432" marR="91432" marT="45713" marB="4571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solidFill>
                            <a:schemeClr val="bg1"/>
                          </a:solidFill>
                          <a:latin typeface="Arial"/>
                          <a:ea typeface="10X10"/>
                          <a:cs typeface="Arial"/>
                        </a:rPr>
                        <a:t>서울시 지하철 호선별 역별 시단개별 승하차 인원 정보</a:t>
                      </a:r>
                    </a:p>
                  </a:txBody>
                  <a:tcPr marL="91432" marR="91432" marT="45713" marB="45713" anchor="ctr">
                    <a:lnL w="6350" cap="flat" cmpd="sng" algn="ctr">
                      <a:noFill/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/>
                          <a:ea typeface="10X10"/>
                          <a:cs typeface="Arial"/>
                        </a:rPr>
                        <a:t>csv</a:t>
                      </a:r>
                      <a:endParaRPr lang="ko-KR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/>
                        <a:ea typeface="10X10"/>
                        <a:cs typeface="Arial"/>
                      </a:endParaRPr>
                    </a:p>
                  </a:txBody>
                  <a:tcPr marL="91432" marR="91432" marT="45713" marB="4571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/>
                          <a:ea typeface="10X10"/>
                          <a:cs typeface="Arial"/>
                        </a:rPr>
                        <a:t>서울 열린데이터 광장</a:t>
                      </a:r>
                    </a:p>
                  </a:txBody>
                  <a:tcPr marL="91432" marR="91432" marT="45713" marB="4571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/>
                          <a:ea typeface="10X10"/>
                          <a:cs typeface="Arial"/>
                        </a:rPr>
                        <a:t>2020.12~2017.01</a:t>
                      </a:r>
                      <a:endParaRPr lang="ko-KR" altLang="en-US" sz="1200">
                        <a:solidFill>
                          <a:schemeClr val="bg1">
                            <a:lumMod val="75000"/>
                          </a:schemeClr>
                        </a:solidFill>
                        <a:latin typeface="Arial"/>
                        <a:ea typeface="10X10"/>
                        <a:cs typeface="Arial"/>
                      </a:endParaRPr>
                    </a:p>
                  </a:txBody>
                  <a:tcPr marL="91432" marR="91432" marT="45713" marB="4571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9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solidFill>
                            <a:schemeClr val="bg1"/>
                          </a:solidFill>
                          <a:latin typeface="Arial"/>
                          <a:ea typeface="10X10"/>
                          <a:cs typeface="Arial"/>
                        </a:rPr>
                        <a:t>서울특별시 공공자전거 이용정보</a:t>
                      </a:r>
                      <a:r>
                        <a:rPr lang="en-US" altLang="ko-KR" sz="1200" b="1">
                          <a:solidFill>
                            <a:schemeClr val="bg1"/>
                          </a:solidFill>
                          <a:latin typeface="Arial"/>
                          <a:ea typeface="10X10"/>
                          <a:cs typeface="Arial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chemeClr val="bg1"/>
                          </a:solidFill>
                          <a:latin typeface="Arial"/>
                          <a:ea typeface="10X10"/>
                          <a:cs typeface="Arial"/>
                        </a:rPr>
                        <a:t>시간대별</a:t>
                      </a:r>
                      <a:r>
                        <a:rPr lang="en-US" altLang="ko-KR" sz="1200" b="1">
                          <a:solidFill>
                            <a:schemeClr val="bg1"/>
                          </a:solidFill>
                          <a:latin typeface="Arial"/>
                          <a:ea typeface="10X10"/>
                          <a:cs typeface="Arial"/>
                        </a:rPr>
                        <a:t>)</a:t>
                      </a:r>
                      <a:endParaRPr lang="ko-KR" altLang="en-US" sz="1200" b="1">
                        <a:solidFill>
                          <a:schemeClr val="bg1"/>
                        </a:solidFill>
                        <a:latin typeface="Arial"/>
                        <a:ea typeface="10X10"/>
                        <a:cs typeface="Arial"/>
                      </a:endParaRPr>
                    </a:p>
                  </a:txBody>
                  <a:tcPr marL="91432" marR="91432" marT="45713" marB="45713" anchor="ctr">
                    <a:lnL w="6350" cap="flat" cmpd="sng" algn="ctr">
                      <a:noFill/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/>
                          <a:ea typeface="10X10"/>
                          <a:cs typeface="Arial"/>
                        </a:rPr>
                        <a:t>csv</a:t>
                      </a:r>
                      <a:endParaRPr lang="ko-KR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/>
                        <a:ea typeface="10X10"/>
                        <a:cs typeface="Arial"/>
                      </a:endParaRPr>
                    </a:p>
                  </a:txBody>
                  <a:tcPr marL="91432" marR="91432" marT="45713" marB="4571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/>
                          <a:ea typeface="10X10"/>
                          <a:cs typeface="Arial"/>
                        </a:rPr>
                        <a:t>서울 열린데이터 광장</a:t>
                      </a:r>
                    </a:p>
                  </a:txBody>
                  <a:tcPr marL="91432" marR="91432" marT="45713" marB="4571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/>
                          <a:ea typeface="10X10"/>
                          <a:cs typeface="Arial"/>
                        </a:rPr>
                        <a:t>2020</a:t>
                      </a:r>
                      <a:endParaRPr lang="ko-KR" altLang="en-US" sz="1200">
                        <a:solidFill>
                          <a:schemeClr val="bg1">
                            <a:lumMod val="75000"/>
                          </a:schemeClr>
                        </a:solidFill>
                        <a:latin typeface="Arial"/>
                        <a:ea typeface="10X10"/>
                        <a:cs typeface="Arial"/>
                      </a:endParaRPr>
                    </a:p>
                  </a:txBody>
                  <a:tcPr marL="91432" marR="91432" marT="45713" marB="4571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9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Arial"/>
                          <a:ea typeface="10X10"/>
                          <a:cs typeface="Arial"/>
                        </a:rPr>
                        <a:t>전주시 연령 </a:t>
                      </a:r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Arial"/>
                          <a:ea typeface="10X10"/>
                          <a:cs typeface="Arial"/>
                        </a:rPr>
                        <a:t>각세별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Arial"/>
                          <a:ea typeface="10X10"/>
                          <a:cs typeface="Arial"/>
                        </a:rPr>
                        <a:t> 인구이동</a:t>
                      </a:r>
                    </a:p>
                  </a:txBody>
                  <a:tcPr marL="91432" marR="91432" marT="45713" marB="45713" anchor="ctr">
                    <a:lnL w="6350" cap="flat" cmpd="sng" algn="ctr">
                      <a:noFill/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/>
                          <a:ea typeface="10X10"/>
                          <a:cs typeface="Arial"/>
                        </a:rPr>
                        <a:t>csv</a:t>
                      </a:r>
                      <a:endParaRPr lang="ko-KR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/>
                        <a:ea typeface="10X10"/>
                        <a:cs typeface="Arial"/>
                      </a:endParaRPr>
                    </a:p>
                  </a:txBody>
                  <a:tcPr marL="91432" marR="91432" marT="45713" marB="4571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/>
                          <a:ea typeface="10X10"/>
                          <a:cs typeface="Arial"/>
                        </a:rPr>
                        <a:t>전주시 데이터 포털</a:t>
                      </a:r>
                    </a:p>
                  </a:txBody>
                  <a:tcPr marL="91432" marR="91432" marT="45713" marB="4571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/>
                          <a:ea typeface="10X10"/>
                          <a:cs typeface="Arial"/>
                        </a:rPr>
                        <a:t>2019</a:t>
                      </a:r>
                      <a:endParaRPr lang="ko-KR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/>
                        <a:ea typeface="10X10"/>
                        <a:cs typeface="Arial"/>
                      </a:endParaRPr>
                    </a:p>
                  </a:txBody>
                  <a:tcPr marL="91432" marR="91432" marT="45713" marB="4571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9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Arial"/>
                          <a:ea typeface="10X10"/>
                          <a:cs typeface="Arial"/>
                        </a:rPr>
                        <a:t>전주시 </a:t>
                      </a:r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Arial"/>
                          <a:ea typeface="10X10"/>
                          <a:cs typeface="Arial"/>
                        </a:rPr>
                        <a:t>동별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Arial"/>
                          <a:ea typeface="10X10"/>
                          <a:cs typeface="Arial"/>
                        </a:rPr>
                        <a:t> </a:t>
                      </a:r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Arial"/>
                          <a:ea typeface="10X10"/>
                          <a:cs typeface="Arial"/>
                        </a:rPr>
                        <a:t>각세별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Arial"/>
                          <a:ea typeface="10X10"/>
                          <a:cs typeface="Arial"/>
                        </a:rPr>
                        <a:t> 인구</a:t>
                      </a:r>
                    </a:p>
                  </a:txBody>
                  <a:tcPr marL="91432" marR="91432" marT="45713" marB="45713" anchor="ctr">
                    <a:lnL w="6350" cap="flat" cmpd="sng" algn="ctr">
                      <a:noFill/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/>
                          <a:ea typeface="10X10"/>
                          <a:cs typeface="Arial"/>
                        </a:rPr>
                        <a:t>csv</a:t>
                      </a:r>
                      <a:endParaRPr lang="ko-KR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/>
                        <a:ea typeface="10X10"/>
                        <a:cs typeface="Arial"/>
                      </a:endParaRPr>
                    </a:p>
                  </a:txBody>
                  <a:tcPr marL="91432" marR="91432" marT="45713" marB="4571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/>
                          <a:ea typeface="10X10"/>
                          <a:cs typeface="Arial"/>
                        </a:rPr>
                        <a:t>전주시 데이터 포털</a:t>
                      </a:r>
                    </a:p>
                  </a:txBody>
                  <a:tcPr marL="91432" marR="91432" marT="45713" marB="4571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/>
                          <a:ea typeface="10X10"/>
                          <a:cs typeface="Arial"/>
                        </a:rPr>
                        <a:t>2019~2020</a:t>
                      </a:r>
                      <a:endParaRPr lang="ko-KR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/>
                        <a:ea typeface="10X10"/>
                        <a:cs typeface="Arial"/>
                      </a:endParaRPr>
                    </a:p>
                  </a:txBody>
                  <a:tcPr marL="91432" marR="91432" marT="45713" marB="4571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79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Arial"/>
                          <a:ea typeface="10X10"/>
                          <a:cs typeface="Arial"/>
                        </a:rPr>
                        <a:t>전주시 행정동 경계데이터</a:t>
                      </a:r>
                    </a:p>
                  </a:txBody>
                  <a:tcPr marL="91432" marR="91432" marT="45713" marB="45713" anchor="ctr">
                    <a:lnL w="6350" cap="flat" cmpd="sng" algn="ctr">
                      <a:noFill/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/>
                          <a:ea typeface="10X10"/>
                          <a:cs typeface="Arial"/>
                        </a:rPr>
                        <a:t>shp</a:t>
                      </a:r>
                      <a:endParaRPr lang="ko-KR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/>
                        <a:ea typeface="10X10"/>
                        <a:cs typeface="Arial"/>
                      </a:endParaRPr>
                    </a:p>
                  </a:txBody>
                  <a:tcPr marL="91432" marR="91432" marT="45713" marB="4571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/>
                          <a:ea typeface="10X10"/>
                          <a:cs typeface="Arial"/>
                        </a:rPr>
                        <a:t>국가 공간정보 포털</a:t>
                      </a:r>
                    </a:p>
                  </a:txBody>
                  <a:tcPr marL="91432" marR="91432" marT="45713" marB="4571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/>
                          <a:ea typeface="10X10"/>
                          <a:cs typeface="Arial"/>
                        </a:rPr>
                        <a:t>2021</a:t>
                      </a:r>
                      <a:endParaRPr lang="ko-KR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/>
                        <a:ea typeface="10X10"/>
                        <a:cs typeface="Arial"/>
                      </a:endParaRPr>
                    </a:p>
                  </a:txBody>
                  <a:tcPr marL="91432" marR="91432" marT="45713" marB="4571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9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Arial"/>
                          <a:ea typeface="10X10"/>
                          <a:cs typeface="Arial"/>
                        </a:rPr>
                        <a:t>전주시 자전거 도로 현황</a:t>
                      </a:r>
                    </a:p>
                  </a:txBody>
                  <a:tcPr marL="91432" marR="91432" marT="45713" marB="45713" anchor="ctr">
                    <a:lnL w="6350" cap="flat" cmpd="sng" algn="ctr">
                      <a:noFill/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/>
                          <a:ea typeface="10X10"/>
                          <a:cs typeface="Arial"/>
                        </a:rPr>
                        <a:t>csv</a:t>
                      </a:r>
                      <a:endParaRPr lang="ko-KR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/>
                        <a:ea typeface="10X10"/>
                        <a:cs typeface="Arial"/>
                      </a:endParaRPr>
                    </a:p>
                  </a:txBody>
                  <a:tcPr marL="91432" marR="91432" marT="45713" marB="4571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/>
                          <a:ea typeface="10X10"/>
                          <a:cs typeface="Arial"/>
                        </a:rPr>
                        <a:t>공공 데이터 포털</a:t>
                      </a:r>
                    </a:p>
                  </a:txBody>
                  <a:tcPr marL="91432" marR="91432" marT="45713" marB="4571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/>
                          <a:ea typeface="10X10"/>
                          <a:cs typeface="Arial"/>
                        </a:rPr>
                        <a:t>2020</a:t>
                      </a:r>
                      <a:endParaRPr lang="ko-KR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/>
                        <a:ea typeface="10X10"/>
                        <a:cs typeface="Arial"/>
                      </a:endParaRPr>
                    </a:p>
                  </a:txBody>
                  <a:tcPr marL="91432" marR="91432" marT="45713" marB="4571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9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Arial"/>
                          <a:ea typeface="10X10"/>
                          <a:cs typeface="Arial"/>
                        </a:rPr>
                        <a:t>전주시 버스 정류장 현황</a:t>
                      </a:r>
                    </a:p>
                  </a:txBody>
                  <a:tcPr marL="91432" marR="91432" marT="45713" marB="45713" anchor="ctr">
                    <a:lnL w="6350" cap="flat" cmpd="sng" algn="ctr">
                      <a:noFill/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/>
                          <a:ea typeface="10X10"/>
                          <a:cs typeface="Arial"/>
                        </a:rPr>
                        <a:t>csv</a:t>
                      </a:r>
                      <a:endParaRPr lang="ko-KR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/>
                        <a:ea typeface="10X10"/>
                        <a:cs typeface="Arial"/>
                      </a:endParaRPr>
                    </a:p>
                  </a:txBody>
                  <a:tcPr marL="91432" marR="91432" marT="45713" marB="4571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/>
                          <a:ea typeface="10X10"/>
                          <a:cs typeface="Arial"/>
                        </a:rPr>
                        <a:t>공공 데이터 포털</a:t>
                      </a:r>
                    </a:p>
                  </a:txBody>
                  <a:tcPr marL="91432" marR="91432" marT="45713" marB="4571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/>
                          <a:ea typeface="10X10"/>
                          <a:cs typeface="Arial"/>
                        </a:rPr>
                        <a:t>2021</a:t>
                      </a:r>
                      <a:endParaRPr lang="ko-KR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/>
                        <a:ea typeface="10X10"/>
                        <a:cs typeface="Arial"/>
                      </a:endParaRPr>
                    </a:p>
                  </a:txBody>
                  <a:tcPr marL="91432" marR="91432" marT="45713" marB="4571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4579" name="사각형: 둥근 모서리 5"/>
          <p:cNvSpPr/>
          <p:nvPr/>
        </p:nvSpPr>
        <p:spPr>
          <a:xfrm>
            <a:off x="2313930" y="1029377"/>
            <a:ext cx="2786762" cy="624687"/>
          </a:xfrm>
          <a:prstGeom prst="roundRect">
            <a:avLst>
              <a:gd name="adj" fmla="val 16667"/>
            </a:avLst>
          </a:prstGeom>
          <a:solidFill>
            <a:srgbClr val="F490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b="1" dirty="0">
                <a:solidFill>
                  <a:schemeClr val="lt1"/>
                </a:solidFill>
              </a:rPr>
              <a:t>활용 데이터</a:t>
            </a:r>
          </a:p>
        </p:txBody>
      </p:sp>
      <p:sp>
        <p:nvSpPr>
          <p:cNvPr id="24580" name="사각형: 둥근 한쪽 모서리 24579"/>
          <p:cNvSpPr/>
          <p:nvPr/>
        </p:nvSpPr>
        <p:spPr>
          <a:xfrm>
            <a:off x="7611438" y="0"/>
            <a:ext cx="4580561" cy="727752"/>
          </a:xfrm>
          <a:prstGeom prst="round1Rect">
            <a:avLst>
              <a:gd name="adj" fmla="val 16667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D2653-43B9-4626-999D-291D183567A0}"/>
              </a:ext>
            </a:extLst>
          </p:cNvPr>
          <p:cNvSpPr txBox="1"/>
          <p:nvPr/>
        </p:nvSpPr>
        <p:spPr>
          <a:xfrm>
            <a:off x="9117119" y="0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 · 2 · 3 · 4 · 5 · </a:t>
            </a:r>
            <a:r>
              <a:rPr lang="en-US" altLang="ko-KR" dirty="0">
                <a:solidFill>
                  <a:srgbClr val="FFC000"/>
                </a:solidFill>
              </a:rPr>
              <a:t>6.</a:t>
            </a:r>
            <a:r>
              <a:rPr lang="ko-KR" altLang="en-US" dirty="0">
                <a:solidFill>
                  <a:srgbClr val="FFC000"/>
                </a:solidFill>
              </a:rPr>
              <a:t>참고 자료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사각형: 둥근 모서리 5"/>
          <p:cNvSpPr/>
          <p:nvPr/>
        </p:nvSpPr>
        <p:spPr>
          <a:xfrm>
            <a:off x="1425581" y="4208916"/>
            <a:ext cx="9872528" cy="214775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300" b="1">
              <a:solidFill>
                <a:schemeClr val="lt1"/>
              </a:solidFill>
            </a:endParaRPr>
          </a:p>
        </p:txBody>
      </p:sp>
      <p:sp>
        <p:nvSpPr>
          <p:cNvPr id="21508" name="사각형: 둥근 모서리 5"/>
          <p:cNvSpPr/>
          <p:nvPr/>
        </p:nvSpPr>
        <p:spPr>
          <a:xfrm>
            <a:off x="1348097" y="1166909"/>
            <a:ext cx="9872528" cy="261865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300" b="1">
              <a:solidFill>
                <a:schemeClr val="lt1"/>
              </a:solidFill>
            </a:endParaRPr>
          </a:p>
        </p:txBody>
      </p:sp>
      <p:sp>
        <p:nvSpPr>
          <p:cNvPr id="16" name="제목 2"/>
          <p:cNvSpPr txBox="1"/>
          <p:nvPr/>
        </p:nvSpPr>
        <p:spPr>
          <a:xfrm>
            <a:off x="1829692" y="1621075"/>
            <a:ext cx="7866708" cy="2063195"/>
          </a:xfrm>
          <a:prstGeom prst="rect">
            <a:avLst/>
          </a:prstGeom>
          <a:noFill/>
          <a:ln>
            <a:noFill/>
          </a:ln>
        </p:spPr>
        <p:txBody>
          <a:bodyPr wrap="square"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atinLnBrk="1">
              <a:defRPr/>
            </a:pPr>
            <a:r>
              <a:rPr lang="en-US" altLang="en-US" sz="130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[꽉 막힌 전주 도로] (중) 뾰족한 답 못찾는 전주시 교통행정</a:t>
            </a:r>
          </a:p>
          <a:p>
            <a:pPr latinLnBrk="1">
              <a:defRPr/>
            </a:pPr>
            <a:r>
              <a:rPr lang="en-US" altLang="en-US" sz="1300">
                <a:solidFill>
                  <a:schemeClr val="dk1"/>
                </a:solidFill>
                <a:latin typeface="맑은 고딕"/>
                <a:ea typeface="맑은 고딕"/>
                <a:cs typeface="Arial"/>
                <a:hlinkClick r:id="rId2"/>
              </a:rPr>
              <a:t>https://www.jjan.kr/news/articleView.html?idxno=2074132</a:t>
            </a:r>
            <a:endParaRPr lang="en-US" altLang="en-US" sz="130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latinLnBrk="1">
              <a:defRPr/>
            </a:pPr>
            <a:r>
              <a:rPr lang="en-US" altLang="en-US" sz="130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“지금도 차 밀리는데 더?” 잇단 개발 전주 북부권, ‘체증 심화’ 예상</a:t>
            </a:r>
          </a:p>
          <a:p>
            <a:pPr latinLnBrk="1">
              <a:defRPr/>
            </a:pPr>
            <a:r>
              <a:rPr lang="en-US" altLang="en-US" sz="1300">
                <a:solidFill>
                  <a:schemeClr val="dk1"/>
                </a:solidFill>
                <a:latin typeface="맑은 고딕"/>
                <a:ea typeface="맑은 고딕"/>
                <a:cs typeface="Arial"/>
                <a:hlinkClick r:id="rId3"/>
              </a:rPr>
              <a:t>https://www.jjan.kr/news/articleView.html?idxno=2107877</a:t>
            </a:r>
            <a:endParaRPr lang="en-US" altLang="en-US" sz="130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latinLnBrk="1">
              <a:defRPr/>
            </a:pPr>
            <a:r>
              <a:rPr lang="ko-KR" altLang="en-US" sz="130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한국</a:t>
            </a:r>
            <a:r>
              <a:rPr lang="en-US" altLang="ko-KR" sz="130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,</a:t>
            </a:r>
            <a:r>
              <a:rPr lang="ko-KR" altLang="en-US" sz="130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신종 코로나 </a:t>
            </a:r>
            <a:r>
              <a:rPr lang="en-US" altLang="ko-KR" sz="130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‘4</a:t>
            </a:r>
            <a:r>
              <a:rPr lang="ko-KR" altLang="en-US" sz="130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차 유행</a:t>
            </a:r>
            <a:r>
              <a:rPr lang="en-US" altLang="ko-KR" sz="130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＇</a:t>
            </a:r>
            <a:r>
              <a:rPr lang="ko-KR" altLang="en-US" sz="130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우려 속 변이 바이러스 비상</a:t>
            </a:r>
          </a:p>
          <a:p>
            <a:pPr latinLnBrk="1">
              <a:defRPr/>
            </a:pPr>
            <a:r>
              <a:rPr lang="en-US" altLang="ko-KR" sz="1300">
                <a:solidFill>
                  <a:schemeClr val="dk1"/>
                </a:solidFill>
                <a:latin typeface="맑은 고딕"/>
                <a:ea typeface="맑은 고딕"/>
                <a:cs typeface="Arial"/>
                <a:hlinkClick r:id="rId4"/>
              </a:rPr>
              <a:t>https://www.voakorea.com/korea/korea-social-issues/korea-covid-0</a:t>
            </a:r>
            <a:endParaRPr lang="en-US" altLang="ko-KR" sz="130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latinLnBrk="1">
              <a:defRPr/>
            </a:pPr>
            <a:r>
              <a:rPr lang="ko-KR" altLang="en-US" sz="130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코로나</a:t>
            </a:r>
            <a:r>
              <a:rPr lang="en-US" altLang="ko-KR" sz="130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19</a:t>
            </a:r>
            <a:r>
              <a:rPr lang="ko-KR" altLang="en-US" sz="130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가 앞당긴 비대면 사회</a:t>
            </a:r>
            <a:r>
              <a:rPr lang="en-US" altLang="ko-KR" sz="130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… </a:t>
            </a:r>
            <a:r>
              <a:rPr lang="ko-KR" altLang="en-US" sz="130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위기 속 기회 모색</a:t>
            </a:r>
          </a:p>
          <a:p>
            <a:pPr latinLnBrk="1">
              <a:defRPr/>
            </a:pPr>
            <a:r>
              <a:rPr lang="en-US" altLang="ko-KR" sz="1300">
                <a:solidFill>
                  <a:schemeClr val="dk1"/>
                </a:solidFill>
                <a:latin typeface="맑은 고딕"/>
                <a:ea typeface="맑은 고딕"/>
                <a:cs typeface="Arial"/>
                <a:hlinkClick r:id="rId5"/>
              </a:rPr>
              <a:t>https://www.korea.kr/news/policyNewsView.do?newsId=148881624</a:t>
            </a:r>
            <a:endParaRPr lang="en-US" altLang="ko-KR" sz="1300">
              <a:solidFill>
                <a:schemeClr val="dk1"/>
              </a:solidFill>
              <a:latin typeface="맑은 고딕"/>
              <a:ea typeface="맑은 고딕"/>
              <a:cs typeface="Arial"/>
            </a:endParaRPr>
          </a:p>
          <a:p>
            <a:pPr latinLnBrk="1">
              <a:defRPr/>
            </a:pPr>
            <a:r>
              <a:rPr lang="en-US" altLang="ko-KR" sz="130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[</a:t>
            </a:r>
            <a:r>
              <a:rPr lang="ko-KR" altLang="en-US" sz="130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꽉 막힌 전주 도로</a:t>
            </a:r>
            <a:r>
              <a:rPr lang="en-US" altLang="ko-KR" sz="130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](</a:t>
            </a:r>
            <a:r>
              <a:rPr lang="ko-KR" altLang="en-US" sz="130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상</a:t>
            </a:r>
            <a:r>
              <a:rPr lang="en-US" altLang="ko-KR" sz="130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) </a:t>
            </a:r>
            <a:r>
              <a:rPr lang="ko-KR" altLang="en-US" sz="130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출퇴근 시간 운전자 비명 나오는 전주</a:t>
            </a:r>
          </a:p>
          <a:p>
            <a:pPr latinLnBrk="1">
              <a:defRPr/>
            </a:pPr>
            <a:r>
              <a:rPr lang="en-US" altLang="ko-KR" sz="1300">
                <a:solidFill>
                  <a:schemeClr val="dk1"/>
                </a:solidFill>
                <a:latin typeface="맑은 고딕"/>
                <a:ea typeface="맑은 고딕"/>
                <a:cs typeface="Arial"/>
                <a:hlinkClick r:id="rId6"/>
              </a:rPr>
              <a:t>https://www.jjan.kr/news/articleView.html?idxno=2073976</a:t>
            </a:r>
            <a:endParaRPr lang="en-US" altLang="ko-KR" sz="1300">
              <a:solidFill>
                <a:schemeClr val="bg1">
                  <a:lumMod val="75000"/>
                </a:schemeClr>
              </a:solidFill>
              <a:latin typeface="Arial"/>
              <a:ea typeface="10X10"/>
              <a:cs typeface="Arial"/>
            </a:endParaRPr>
          </a:p>
        </p:txBody>
      </p:sp>
      <p:pic>
        <p:nvPicPr>
          <p:cNvPr id="1028" name="Picture 4" descr="R - R Studio와 R : 네이버 블로그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572659" y="4881392"/>
            <a:ext cx="1048162" cy="812735"/>
          </a:xfrm>
          <a:prstGeom prst="rect">
            <a:avLst/>
          </a:prstGeom>
          <a:noFill/>
        </p:spPr>
      </p:pic>
      <p:pic>
        <p:nvPicPr>
          <p:cNvPr id="1034" name="Picture 10" descr="R studio - R programming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4298615" y="4876634"/>
            <a:ext cx="1048162" cy="817492"/>
          </a:xfrm>
          <a:prstGeom prst="rect">
            <a:avLst/>
          </a:prstGeom>
          <a:noFill/>
        </p:spPr>
      </p:pic>
      <p:pic>
        <p:nvPicPr>
          <p:cNvPr id="1042" name="Picture 18" descr="Microsoft 엑셀(Excel)을 초기화 하는 방법...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6096000" y="4898038"/>
            <a:ext cx="1048163" cy="817492"/>
          </a:xfrm>
          <a:prstGeom prst="rect">
            <a:avLst/>
          </a:prstGeom>
          <a:noFill/>
        </p:spPr>
      </p:pic>
      <p:pic>
        <p:nvPicPr>
          <p:cNvPr id="1044" name="Picture 20" descr="Visual Style Guide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7496409" y="4596856"/>
            <a:ext cx="2482850" cy="1334238"/>
          </a:xfrm>
          <a:prstGeom prst="rect">
            <a:avLst/>
          </a:prstGeom>
          <a:noFill/>
        </p:spPr>
      </p:pic>
      <p:sp>
        <p:nvSpPr>
          <p:cNvPr id="21507" name="사각형: 둥근 모서리 5"/>
          <p:cNvSpPr/>
          <p:nvPr/>
        </p:nvSpPr>
        <p:spPr>
          <a:xfrm>
            <a:off x="1864435" y="831893"/>
            <a:ext cx="2786762" cy="624687"/>
          </a:xfrm>
          <a:prstGeom prst="roundRect">
            <a:avLst>
              <a:gd name="adj" fmla="val 16667"/>
            </a:avLst>
          </a:prstGeom>
          <a:solidFill>
            <a:srgbClr val="F490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b="1">
                <a:solidFill>
                  <a:schemeClr val="lt1"/>
                </a:solidFill>
              </a:rPr>
              <a:t>참고문헌</a:t>
            </a:r>
          </a:p>
        </p:txBody>
      </p:sp>
      <p:sp>
        <p:nvSpPr>
          <p:cNvPr id="21510" name="사각형: 둥근 모서리 5"/>
          <p:cNvSpPr/>
          <p:nvPr/>
        </p:nvSpPr>
        <p:spPr>
          <a:xfrm>
            <a:off x="1888407" y="3927411"/>
            <a:ext cx="2786762" cy="624687"/>
          </a:xfrm>
          <a:prstGeom prst="roundRect">
            <a:avLst>
              <a:gd name="adj" fmla="val 16667"/>
            </a:avLst>
          </a:prstGeom>
          <a:solidFill>
            <a:srgbClr val="F490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b="1">
                <a:solidFill>
                  <a:schemeClr val="lt1"/>
                </a:solidFill>
              </a:rPr>
              <a:t>사용 툴</a:t>
            </a:r>
          </a:p>
        </p:txBody>
      </p:sp>
      <p:sp>
        <p:nvSpPr>
          <p:cNvPr id="21511" name="사각형: 둥근 한쪽 모서리 21510"/>
          <p:cNvSpPr/>
          <p:nvPr/>
        </p:nvSpPr>
        <p:spPr>
          <a:xfrm>
            <a:off x="7611438" y="0"/>
            <a:ext cx="4580561" cy="727752"/>
          </a:xfrm>
          <a:prstGeom prst="round1Rect">
            <a:avLst>
              <a:gd name="adj" fmla="val 16667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1512" name="TextBox 5"/>
          <p:cNvSpPr txBox="1"/>
          <p:nvPr/>
        </p:nvSpPr>
        <p:spPr>
          <a:xfrm>
            <a:off x="9133561" y="0"/>
            <a:ext cx="30584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1 · 2 · 3 · 4 · 5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· </a:t>
            </a:r>
            <a:r>
              <a:rPr lang="en-US" altLang="ko-KR">
                <a:solidFill>
                  <a:srgbClr val="FFC000"/>
                </a:solidFill>
              </a:rPr>
              <a:t>6.</a:t>
            </a:r>
            <a:r>
              <a:rPr lang="ko-KR" altLang="en-US">
                <a:solidFill>
                  <a:srgbClr val="FFC000"/>
                </a:solidFill>
              </a:rPr>
              <a:t> 참고자료</a:t>
            </a:r>
          </a:p>
        </p:txBody>
      </p:sp>
      <p:sp>
        <p:nvSpPr>
          <p:cNvPr id="21514" name="제목 1"/>
          <p:cNvSpPr>
            <a:spLocks noGrp="1"/>
          </p:cNvSpPr>
          <p:nvPr>
            <p:ph type="title"/>
          </p:nvPr>
        </p:nvSpPr>
        <p:spPr>
          <a:xfrm>
            <a:off x="1746251" y="301625"/>
            <a:ext cx="7345363" cy="369888"/>
          </a:xfr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참고자료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42" y="2627307"/>
            <a:ext cx="4974767" cy="1603387"/>
          </a:xfrm>
          <a:prstGeom prst="rect">
            <a:avLst/>
          </a:prstGeom>
        </p:spPr>
      </p:pic>
      <p:grpSp>
        <p:nvGrpSpPr>
          <p:cNvPr id="14338" name="그룹 2"/>
          <p:cNvGrpSpPr>
            <a:grpSpLocks/>
          </p:cNvGrpSpPr>
          <p:nvPr/>
        </p:nvGrpSpPr>
        <p:grpSpPr bwMode="auto">
          <a:xfrm>
            <a:off x="6753517" y="2492897"/>
            <a:ext cx="3473450" cy="2460625"/>
            <a:chOff x="4440238" y="3144838"/>
            <a:chExt cx="3473725" cy="2460625"/>
          </a:xfrm>
        </p:grpSpPr>
        <p:grpSp>
          <p:nvGrpSpPr>
            <p:cNvPr id="14340" name="그룹 1"/>
            <p:cNvGrpSpPr>
              <a:grpSpLocks/>
            </p:cNvGrpSpPr>
            <p:nvPr/>
          </p:nvGrpSpPr>
          <p:grpSpPr bwMode="auto">
            <a:xfrm>
              <a:off x="4440238" y="3144838"/>
              <a:ext cx="3473724" cy="400050"/>
              <a:chOff x="5240111" y="2091647"/>
              <a:chExt cx="3473725" cy="400234"/>
            </a:xfrm>
          </p:grpSpPr>
          <p:sp>
            <p:nvSpPr>
              <p:cNvPr id="13336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2091647"/>
                <a:ext cx="647751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r" eaLnBrk="1" latinLnBrk="1" hangingPunct="1">
                  <a:defRPr/>
                </a:pPr>
                <a:r>
                  <a:rPr lang="en-US" altLang="ko-KR" sz="2000" b="1" dirty="0">
                    <a:solidFill>
                      <a:srgbClr val="FFC000"/>
                    </a:solidFill>
                    <a:latin typeface="Arial" panose="020B0604020202020204" pitchFamily="34" charset="0"/>
                    <a:ea typeface="10X10" panose="020D0604000000000000" pitchFamily="50" charset="-127"/>
                    <a:cs typeface="Arial" panose="020B0604020202020204" pitchFamily="34" charset="0"/>
                  </a:rPr>
                  <a:t>01.</a:t>
                </a:r>
                <a:endParaRPr lang="ko-KR" altLang="ko-KR" sz="2000" b="1" dirty="0">
                  <a:solidFill>
                    <a:srgbClr val="FFC000"/>
                  </a:solidFill>
                  <a:latin typeface="Arial" panose="020B0604020202020204" pitchFamily="34" charset="0"/>
                  <a:ea typeface="10X10" panose="020D0604000000000000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3337" name="Text Box 5"/>
              <p:cNvSpPr txBox="1">
                <a:spLocks noChangeArrowheads="1"/>
              </p:cNvSpPr>
              <p:nvPr/>
            </p:nvSpPr>
            <p:spPr bwMode="auto">
              <a:xfrm>
                <a:off x="5833883" y="2091647"/>
                <a:ext cx="2879953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20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ea typeface="10X10" panose="020D0604000000000000" pitchFamily="50" charset="-127"/>
                    <a:cs typeface="Arial" panose="020B0604020202020204" pitchFamily="34" charset="0"/>
                  </a:rPr>
                  <a:t>문제인식</a:t>
                </a:r>
                <a:endParaRPr kumimoji="0" lang="ko-KR" altLang="ko-KR" sz="2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10X10" panose="020D0604000000000000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341" name="그룹 2"/>
            <p:cNvGrpSpPr>
              <a:grpSpLocks/>
            </p:cNvGrpSpPr>
            <p:nvPr/>
          </p:nvGrpSpPr>
          <p:grpSpPr bwMode="auto">
            <a:xfrm>
              <a:off x="4440238" y="3556408"/>
              <a:ext cx="3473725" cy="401323"/>
              <a:chOff x="5243286" y="2568413"/>
              <a:chExt cx="3473726" cy="401507"/>
            </a:xfrm>
          </p:grpSpPr>
          <p:sp>
            <p:nvSpPr>
              <p:cNvPr id="13334" name="Text Box 5"/>
              <p:cNvSpPr txBox="1">
                <a:spLocks noChangeArrowheads="1"/>
              </p:cNvSpPr>
              <p:nvPr/>
            </p:nvSpPr>
            <p:spPr bwMode="auto">
              <a:xfrm>
                <a:off x="5243286" y="2569594"/>
                <a:ext cx="647751" cy="400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r" eaLnBrk="1" latinLnBrk="1" hangingPunct="1">
                  <a:defRPr/>
                </a:pPr>
                <a:r>
                  <a:rPr lang="en-US" altLang="ko-KR" sz="2000" b="1" dirty="0">
                    <a:solidFill>
                      <a:srgbClr val="FFC000"/>
                    </a:solidFill>
                    <a:latin typeface="Arial" panose="020B0604020202020204" pitchFamily="34" charset="0"/>
                    <a:ea typeface="10X10" panose="020D0604000000000000" pitchFamily="50" charset="-127"/>
                    <a:cs typeface="Arial" panose="020B0604020202020204" pitchFamily="34" charset="0"/>
                  </a:rPr>
                  <a:t>02.</a:t>
                </a:r>
                <a:endParaRPr lang="ko-KR" altLang="ko-KR" sz="2000" b="1" dirty="0">
                  <a:solidFill>
                    <a:srgbClr val="FFC000"/>
                  </a:solidFill>
                  <a:latin typeface="Arial" panose="020B0604020202020204" pitchFamily="34" charset="0"/>
                  <a:ea typeface="10X10" panose="020D0604000000000000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3335" name="Text Box 5"/>
              <p:cNvSpPr txBox="1">
                <a:spLocks noChangeArrowheads="1"/>
              </p:cNvSpPr>
              <p:nvPr/>
            </p:nvSpPr>
            <p:spPr bwMode="auto">
              <a:xfrm>
                <a:off x="5837058" y="2568006"/>
                <a:ext cx="2879954" cy="400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20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ea typeface="10X10" panose="020D0604000000000000" pitchFamily="50" charset="-127"/>
                    <a:cs typeface="Arial" panose="020B0604020202020204" pitchFamily="34" charset="0"/>
                  </a:rPr>
                  <a:t>해결방안</a:t>
                </a:r>
                <a:endParaRPr kumimoji="0" lang="ko-KR" altLang="ko-KR" sz="2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10X10" panose="020D0604000000000000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342" name="그룹 3"/>
            <p:cNvGrpSpPr>
              <a:grpSpLocks/>
            </p:cNvGrpSpPr>
            <p:nvPr/>
          </p:nvGrpSpPr>
          <p:grpSpPr bwMode="auto">
            <a:xfrm>
              <a:off x="4440238" y="3969044"/>
              <a:ext cx="3473725" cy="400373"/>
              <a:chOff x="5240111" y="3045734"/>
              <a:chExt cx="3473726" cy="400557"/>
            </a:xfrm>
          </p:grpSpPr>
          <p:sp>
            <p:nvSpPr>
              <p:cNvPr id="13332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3045441"/>
                <a:ext cx="647751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r" eaLnBrk="1" latinLnBrk="1" hangingPunct="1">
                  <a:defRPr/>
                </a:pPr>
                <a:r>
                  <a:rPr lang="en-US" altLang="ko-KR" sz="2000" b="1">
                    <a:solidFill>
                      <a:srgbClr val="FFC000"/>
                    </a:solidFill>
                    <a:latin typeface="Arial" panose="020B0604020202020204" pitchFamily="34" charset="0"/>
                    <a:ea typeface="10X10" panose="020D0604000000000000" pitchFamily="50" charset="-127"/>
                    <a:cs typeface="Arial" panose="020B0604020202020204" pitchFamily="34" charset="0"/>
                  </a:rPr>
                  <a:t>03.</a:t>
                </a:r>
                <a:endParaRPr lang="ko-KR" altLang="ko-KR" sz="2000" b="1">
                  <a:solidFill>
                    <a:srgbClr val="FFC000"/>
                  </a:solidFill>
                  <a:latin typeface="Arial" panose="020B0604020202020204" pitchFamily="34" charset="0"/>
                  <a:ea typeface="10X10" panose="020D0604000000000000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3333" name="Text Box 5"/>
              <p:cNvSpPr txBox="1">
                <a:spLocks noChangeArrowheads="1"/>
              </p:cNvSpPr>
              <p:nvPr/>
            </p:nvSpPr>
            <p:spPr bwMode="auto">
              <a:xfrm>
                <a:off x="5833883" y="3045441"/>
                <a:ext cx="2879954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en-US" altLang="ko-KR" sz="20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ea typeface="10X10" panose="020D0604000000000000" pitchFamily="50" charset="-127"/>
                    <a:cs typeface="Arial" panose="020B0604020202020204" pitchFamily="34" charset="0"/>
                  </a:rPr>
                  <a:t>EDA</a:t>
                </a:r>
                <a:r>
                  <a:rPr kumimoji="0" lang="ko-KR" altLang="en-US" sz="20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ea typeface="10X10" panose="020D0604000000000000" pitchFamily="50" charset="-127"/>
                    <a:cs typeface="Arial" panose="020B0604020202020204" pitchFamily="34" charset="0"/>
                  </a:rPr>
                  <a:t>를 분석</a:t>
                </a:r>
                <a:endParaRPr kumimoji="0" lang="ko-KR" altLang="ko-KR" sz="2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10X10" panose="020D0604000000000000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343" name="그룹 4"/>
            <p:cNvGrpSpPr>
              <a:grpSpLocks/>
            </p:cNvGrpSpPr>
            <p:nvPr/>
          </p:nvGrpSpPr>
          <p:grpSpPr bwMode="auto">
            <a:xfrm>
              <a:off x="4440238" y="4380727"/>
              <a:ext cx="3473725" cy="400871"/>
              <a:chOff x="5241699" y="3522953"/>
              <a:chExt cx="3473726" cy="401055"/>
            </a:xfrm>
          </p:grpSpPr>
          <p:sp>
            <p:nvSpPr>
              <p:cNvPr id="13330" name="Text Box 5"/>
              <p:cNvSpPr txBox="1">
                <a:spLocks noChangeArrowheads="1"/>
              </p:cNvSpPr>
              <p:nvPr/>
            </p:nvSpPr>
            <p:spPr bwMode="auto">
              <a:xfrm>
                <a:off x="5241699" y="3523727"/>
                <a:ext cx="647751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r" eaLnBrk="1" latinLnBrk="1" hangingPunct="1">
                  <a:defRPr/>
                </a:pPr>
                <a:r>
                  <a:rPr lang="en-US" altLang="ko-KR" sz="2000" b="1">
                    <a:solidFill>
                      <a:srgbClr val="FFC000"/>
                    </a:solidFill>
                    <a:latin typeface="Arial" panose="020B0604020202020204" pitchFamily="34" charset="0"/>
                    <a:ea typeface="10X10" panose="020D0604000000000000" pitchFamily="50" charset="-127"/>
                    <a:cs typeface="Arial" panose="020B0604020202020204" pitchFamily="34" charset="0"/>
                  </a:rPr>
                  <a:t>04.</a:t>
                </a:r>
                <a:endParaRPr lang="ko-KR" altLang="ko-KR" sz="2000" b="1">
                  <a:solidFill>
                    <a:srgbClr val="FFC000"/>
                  </a:solidFill>
                  <a:latin typeface="Arial" panose="020B0604020202020204" pitchFamily="34" charset="0"/>
                  <a:ea typeface="10X10" panose="020D0604000000000000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3331" name="Text Box 5"/>
              <p:cNvSpPr txBox="1">
                <a:spLocks noChangeArrowheads="1"/>
              </p:cNvSpPr>
              <p:nvPr/>
            </p:nvSpPr>
            <p:spPr bwMode="auto">
              <a:xfrm>
                <a:off x="5835471" y="3523727"/>
                <a:ext cx="2879954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20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ea typeface="10X10" panose="020D0604000000000000" pitchFamily="50" charset="-127"/>
                    <a:cs typeface="Arial" panose="020B0604020202020204" pitchFamily="34" charset="0"/>
                  </a:rPr>
                  <a:t>입지분석</a:t>
                </a:r>
                <a:endParaRPr kumimoji="0" lang="ko-KR" altLang="ko-KR" sz="2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10X10" panose="020D0604000000000000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344" name="그룹 5"/>
            <p:cNvGrpSpPr>
              <a:grpSpLocks/>
            </p:cNvGrpSpPr>
            <p:nvPr/>
          </p:nvGrpSpPr>
          <p:grpSpPr bwMode="auto">
            <a:xfrm>
              <a:off x="4440238" y="4792911"/>
              <a:ext cx="3473725" cy="400489"/>
              <a:chOff x="5241699" y="3999823"/>
              <a:chExt cx="3473726" cy="400673"/>
            </a:xfrm>
          </p:grpSpPr>
          <p:sp>
            <p:nvSpPr>
              <p:cNvPr id="13328" name="Text Box 5"/>
              <p:cNvSpPr txBox="1">
                <a:spLocks noChangeArrowheads="1"/>
              </p:cNvSpPr>
              <p:nvPr/>
            </p:nvSpPr>
            <p:spPr bwMode="auto">
              <a:xfrm>
                <a:off x="5241699" y="3999575"/>
                <a:ext cx="647751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r" eaLnBrk="1" latinLnBrk="1" hangingPunct="1">
                  <a:defRPr/>
                </a:pPr>
                <a:r>
                  <a:rPr lang="en-US" altLang="ko-KR" sz="2000" b="1" dirty="0">
                    <a:solidFill>
                      <a:srgbClr val="FFC000"/>
                    </a:solidFill>
                    <a:latin typeface="Arial" panose="020B0604020202020204" pitchFamily="34" charset="0"/>
                    <a:ea typeface="10X10" panose="020D0604000000000000" pitchFamily="50" charset="-127"/>
                    <a:cs typeface="Arial" panose="020B0604020202020204" pitchFamily="34" charset="0"/>
                  </a:rPr>
                  <a:t>05.</a:t>
                </a:r>
                <a:endParaRPr lang="ko-KR" altLang="ko-KR" sz="2000" b="1" dirty="0">
                  <a:solidFill>
                    <a:srgbClr val="FFC000"/>
                  </a:solidFill>
                  <a:latin typeface="Arial" panose="020B0604020202020204" pitchFamily="34" charset="0"/>
                  <a:ea typeface="10X10" panose="020D0604000000000000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3329" name="Text Box 5"/>
              <p:cNvSpPr txBox="1">
                <a:spLocks noChangeArrowheads="1"/>
              </p:cNvSpPr>
              <p:nvPr/>
            </p:nvSpPr>
            <p:spPr bwMode="auto">
              <a:xfrm>
                <a:off x="5835471" y="3999575"/>
                <a:ext cx="2879954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20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ea typeface="10X10" panose="020D0604000000000000" pitchFamily="50" charset="-127"/>
                    <a:cs typeface="Arial" panose="020B0604020202020204" pitchFamily="34" charset="0"/>
                  </a:rPr>
                  <a:t>기대효과 및 한계점</a:t>
                </a:r>
                <a:endParaRPr kumimoji="0" lang="ko-KR" altLang="ko-KR" sz="2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10X10" panose="020D0604000000000000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345" name="그룹 6"/>
            <p:cNvGrpSpPr>
              <a:grpSpLocks/>
            </p:cNvGrpSpPr>
            <p:nvPr/>
          </p:nvGrpSpPr>
          <p:grpSpPr bwMode="auto">
            <a:xfrm>
              <a:off x="4440238" y="5204708"/>
              <a:ext cx="3473725" cy="400755"/>
              <a:chOff x="5243286" y="4477156"/>
              <a:chExt cx="3473726" cy="400939"/>
            </a:xfrm>
          </p:grpSpPr>
          <p:sp>
            <p:nvSpPr>
              <p:cNvPr id="13326" name="Text Box 5"/>
              <p:cNvSpPr txBox="1">
                <a:spLocks noChangeArrowheads="1"/>
              </p:cNvSpPr>
              <p:nvPr/>
            </p:nvSpPr>
            <p:spPr bwMode="auto">
              <a:xfrm>
                <a:off x="5243286" y="4477861"/>
                <a:ext cx="647751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r" eaLnBrk="1" latinLnBrk="1" hangingPunct="1">
                  <a:defRPr/>
                </a:pPr>
                <a:endParaRPr lang="ko-KR" altLang="ko-KR" sz="2000" b="1" dirty="0">
                  <a:solidFill>
                    <a:srgbClr val="FFC000"/>
                  </a:solidFill>
                  <a:latin typeface="Arial" panose="020B0604020202020204" pitchFamily="34" charset="0"/>
                  <a:ea typeface="10X10" panose="020D0604000000000000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3327" name="Text Box 5"/>
              <p:cNvSpPr txBox="1">
                <a:spLocks noChangeArrowheads="1"/>
              </p:cNvSpPr>
              <p:nvPr/>
            </p:nvSpPr>
            <p:spPr bwMode="auto">
              <a:xfrm>
                <a:off x="5837058" y="4477861"/>
                <a:ext cx="2879954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kumimoji="0" lang="ko-KR" altLang="ko-KR" sz="2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10X10" panose="020D0604000000000000" pitchFamily="50" charset="-127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A18007-AD1F-45C7-B172-F767923F8584}"/>
              </a:ext>
            </a:extLst>
          </p:cNvPr>
          <p:cNvSpPr/>
          <p:nvPr/>
        </p:nvSpPr>
        <p:spPr>
          <a:xfrm>
            <a:off x="9876420" y="301625"/>
            <a:ext cx="2027558" cy="5760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85144A-74C6-4EBB-80D6-52E0D6FC6C64}"/>
              </a:ext>
            </a:extLst>
          </p:cNvPr>
          <p:cNvSpPr/>
          <p:nvPr/>
        </p:nvSpPr>
        <p:spPr>
          <a:xfrm>
            <a:off x="10028820" y="454025"/>
            <a:ext cx="2027558" cy="5760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B297C954-6BC3-48BB-934A-CBD0440E0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516" y="4566893"/>
            <a:ext cx="64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2000" b="1" dirty="0">
                <a:solidFill>
                  <a:srgbClr val="FFC000"/>
                </a:solidFill>
                <a:latin typeface="Arial" panose="020B0604020202020204" pitchFamily="34" charset="0"/>
                <a:ea typeface="10X10" panose="020D0604000000000000" pitchFamily="50" charset="-127"/>
                <a:cs typeface="Arial" panose="020B0604020202020204" pitchFamily="34" charset="0"/>
              </a:rPr>
              <a:t>06.</a:t>
            </a:r>
            <a:endParaRPr lang="ko-KR" altLang="ko-KR" sz="2000" b="1" dirty="0">
              <a:solidFill>
                <a:srgbClr val="FFC000"/>
              </a:solidFill>
              <a:latin typeface="Arial" panose="020B0604020202020204" pitchFamily="34" charset="0"/>
              <a:ea typeface="10X10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10154CB6-20A2-4B3B-8CA4-A6CB0B212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7241" y="4566893"/>
            <a:ext cx="287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10X10" panose="020D0604000000000000" pitchFamily="50" charset="-127"/>
                <a:cs typeface="Arial" panose="020B0604020202020204" pitchFamily="34" charset="0"/>
              </a:rPr>
              <a:t>참고 자료</a:t>
            </a:r>
            <a:endParaRPr kumimoji="0" lang="ko-KR" altLang="ko-KR" sz="2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10X10" panose="020D0604000000000000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2" name="그림 1640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16326" y="1649431"/>
            <a:ext cx="6902956" cy="915472"/>
          </a:xfrm>
          <a:prstGeom prst="rect">
            <a:avLst/>
          </a:prstGeom>
        </p:spPr>
      </p:pic>
      <p:pic>
        <p:nvPicPr>
          <p:cNvPr id="16403" name="그림 1640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67593" y="2950806"/>
            <a:ext cx="8256813" cy="956387"/>
          </a:xfrm>
          <a:prstGeom prst="rect">
            <a:avLst/>
          </a:prstGeom>
        </p:spPr>
      </p:pic>
      <p:sp>
        <p:nvSpPr>
          <p:cNvPr id="16404" name="화살표: 오른쪽 16403"/>
          <p:cNvSpPr/>
          <p:nvPr/>
        </p:nvSpPr>
        <p:spPr>
          <a:xfrm>
            <a:off x="3575720" y="4725144"/>
            <a:ext cx="1080120" cy="720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9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6405" name="TextBox 16404"/>
          <p:cNvSpPr txBox="1"/>
          <p:nvPr/>
        </p:nvSpPr>
        <p:spPr>
          <a:xfrm>
            <a:off x="5181600" y="4725144"/>
            <a:ext cx="914400" cy="91440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kumimoji="0" lang="ko-KR" altLang="en-US" sz="4100" b="1" spc="-150">
                <a:solidFill>
                  <a:srgbClr val="F49071"/>
                </a:solidFill>
                <a:latin typeface="Arial"/>
                <a:ea typeface="10X10"/>
                <a:cs typeface="Arial"/>
              </a:rPr>
              <a:t>교통체증</a:t>
            </a:r>
            <a:r>
              <a:rPr kumimoji="0" lang="ko-KR" altLang="en-US" sz="4100" b="1" spc="-150">
                <a:solidFill>
                  <a:srgbClr val="FFC000"/>
                </a:solidFill>
                <a:latin typeface="Arial"/>
                <a:ea typeface="10X10"/>
                <a:cs typeface="Arial"/>
              </a:rPr>
              <a:t> </a:t>
            </a:r>
            <a:r>
              <a:rPr kumimoji="0" lang="ko-KR" altLang="en-US" sz="4100" b="1" spc="-150">
                <a:solidFill>
                  <a:srgbClr val="F49071"/>
                </a:solidFill>
                <a:latin typeface="Arial"/>
                <a:ea typeface="10X10"/>
                <a:cs typeface="Arial"/>
              </a:rPr>
              <a:t>문제</a:t>
            </a:r>
          </a:p>
        </p:txBody>
      </p:sp>
      <p:sp>
        <p:nvSpPr>
          <p:cNvPr id="16406" name="직사각형 16405"/>
          <p:cNvSpPr/>
          <p:nvPr/>
        </p:nvSpPr>
        <p:spPr>
          <a:xfrm>
            <a:off x="8976320" y="188640"/>
            <a:ext cx="1584176" cy="5760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ED2034-19E5-4953-BEE4-298DB71315E4}"/>
              </a:ext>
            </a:extLst>
          </p:cNvPr>
          <p:cNvSpPr/>
          <p:nvPr/>
        </p:nvSpPr>
        <p:spPr>
          <a:xfrm>
            <a:off x="9876420" y="301625"/>
            <a:ext cx="2027558" cy="5760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D1988-BF5F-4696-B148-4CA81A47C363}"/>
              </a:ext>
            </a:extLst>
          </p:cNvPr>
          <p:cNvSpPr txBox="1"/>
          <p:nvPr/>
        </p:nvSpPr>
        <p:spPr>
          <a:xfrm>
            <a:off x="9198873" y="3974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1.</a:t>
            </a:r>
            <a:r>
              <a:rPr lang="ko-KR" altLang="en-US" dirty="0">
                <a:solidFill>
                  <a:srgbClr val="FFC000"/>
                </a:solidFill>
              </a:rPr>
              <a:t>문제인식</a:t>
            </a:r>
            <a:r>
              <a:rPr lang="en-US" altLang="ko-KR" dirty="0">
                <a:solidFill>
                  <a:srgbClr val="FFC000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· 2 · 3 · 4 · 5 · 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D29B324-17E9-4995-A28B-07DAC4BF8E8C}"/>
              </a:ext>
            </a:extLst>
          </p:cNvPr>
          <p:cNvSpPr txBox="1">
            <a:spLocks/>
          </p:cNvSpPr>
          <p:nvPr/>
        </p:nvSpPr>
        <p:spPr>
          <a:xfrm>
            <a:off x="1746251" y="301625"/>
            <a:ext cx="7345363" cy="369888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10X10" panose="020D0604000000000000" pitchFamily="50" charset="-127"/>
                <a:cs typeface="Arial" panose="020B0604020202020204" pitchFamily="34" charset="0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1. </a:t>
            </a:r>
            <a:r>
              <a:rPr lang="ko-KR" altLang="en-US"/>
              <a:t>문제 인식</a:t>
            </a:r>
            <a:endParaRPr lang="ko-KR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1746251" y="301625"/>
            <a:ext cx="7345363" cy="369888"/>
          </a:xfr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문제 인식</a:t>
            </a:r>
            <a:endParaRPr lang="ko-KR" altLang="ko-KR"/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>
          <a:xfrm>
            <a:off x="2762250" y="1279526"/>
            <a:ext cx="6667500" cy="785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kumimoji="0" lang="en-US" altLang="ko-KR" sz="4500" b="1" spc="-150">
              <a:solidFill>
                <a:srgbClr val="FFC000"/>
              </a:solidFill>
              <a:latin typeface="Arial Black"/>
              <a:ea typeface="10X10"/>
              <a:cs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37919" y="1451992"/>
            <a:ext cx="7714093" cy="10530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90393" y="3941433"/>
            <a:ext cx="6565883" cy="5771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49431" y="4689023"/>
            <a:ext cx="5930402" cy="628017"/>
          </a:xfrm>
          <a:prstGeom prst="rect">
            <a:avLst/>
          </a:prstGeom>
        </p:spPr>
      </p:pic>
      <p:sp>
        <p:nvSpPr>
          <p:cNvPr id="16389" name="TextBox 16388"/>
          <p:cNvSpPr txBox="1"/>
          <p:nvPr/>
        </p:nvSpPr>
        <p:spPr>
          <a:xfrm>
            <a:off x="3757612" y="2952750"/>
            <a:ext cx="3476625" cy="59055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kumimoji="0" lang="ko-KR" altLang="en-US" sz="3000" b="1" spc="-150">
                <a:solidFill>
                  <a:srgbClr val="F49071"/>
                </a:solidFill>
                <a:latin typeface="Arial"/>
                <a:ea typeface="10X10"/>
                <a:cs typeface="Arial"/>
              </a:rPr>
              <a:t>계속되는 코로나 </a:t>
            </a:r>
            <a:r>
              <a:rPr kumimoji="0" lang="en-US" altLang="ko-KR" sz="3000" b="1" spc="-150">
                <a:solidFill>
                  <a:srgbClr val="F49071"/>
                </a:solidFill>
                <a:latin typeface="Arial"/>
                <a:ea typeface="10X10"/>
                <a:cs typeface="Arial"/>
              </a:rPr>
              <a:t>19</a:t>
            </a:r>
            <a:r>
              <a:rPr kumimoji="0" lang="ko-KR" altLang="en-US" sz="3000" b="1" spc="-150">
                <a:solidFill>
                  <a:srgbClr val="F49071"/>
                </a:solidFill>
                <a:latin typeface="Arial"/>
                <a:ea typeface="10X10"/>
                <a:cs typeface="Arial"/>
              </a:rPr>
              <a:t>에 대한 </a:t>
            </a:r>
            <a:r>
              <a:rPr kumimoji="0" lang="ko-KR" altLang="en-US" sz="3000" b="1" spc="-150">
                <a:solidFill>
                  <a:srgbClr val="BC0404"/>
                </a:solidFill>
                <a:latin typeface="Arial"/>
                <a:ea typeface="10X10"/>
                <a:cs typeface="Arial"/>
              </a:rPr>
              <a:t>공포</a:t>
            </a:r>
          </a:p>
        </p:txBody>
      </p:sp>
      <p:sp>
        <p:nvSpPr>
          <p:cNvPr id="16390" name="화살표: 오른쪽 16389"/>
          <p:cNvSpPr/>
          <p:nvPr/>
        </p:nvSpPr>
        <p:spPr>
          <a:xfrm>
            <a:off x="2648049" y="2934444"/>
            <a:ext cx="851520" cy="49455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9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6391" name="화살표: 오른쪽 16390"/>
          <p:cNvSpPr/>
          <p:nvPr/>
        </p:nvSpPr>
        <p:spPr>
          <a:xfrm>
            <a:off x="2614658" y="5609470"/>
            <a:ext cx="851520" cy="49455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9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6392" name="TextBox 16391"/>
          <p:cNvSpPr txBox="1"/>
          <p:nvPr/>
        </p:nvSpPr>
        <p:spPr>
          <a:xfrm>
            <a:off x="3814762" y="5577798"/>
            <a:ext cx="3476625" cy="59055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kumimoji="0" lang="ko-KR" altLang="en-US" sz="3000" b="1" spc="-150">
                <a:solidFill>
                  <a:srgbClr val="F49071"/>
                </a:solidFill>
                <a:latin typeface="Arial"/>
                <a:ea typeface="10X10"/>
                <a:cs typeface="Arial"/>
              </a:rPr>
              <a:t>코로나 </a:t>
            </a:r>
            <a:r>
              <a:rPr kumimoji="0" lang="en-US" altLang="ko-KR" sz="3000" b="1" spc="-150">
                <a:solidFill>
                  <a:srgbClr val="F49071"/>
                </a:solidFill>
                <a:latin typeface="Arial"/>
                <a:ea typeface="10X10"/>
                <a:cs typeface="Arial"/>
              </a:rPr>
              <a:t>19</a:t>
            </a:r>
            <a:r>
              <a:rPr kumimoji="0" lang="ko-KR" altLang="en-US" sz="3000" b="1" spc="-150">
                <a:solidFill>
                  <a:srgbClr val="F49071"/>
                </a:solidFill>
                <a:latin typeface="Arial"/>
                <a:ea typeface="10X10"/>
                <a:cs typeface="Arial"/>
              </a:rPr>
              <a:t>로 인한 </a:t>
            </a:r>
            <a:r>
              <a:rPr kumimoji="0" lang="ko-KR" altLang="en-US" sz="3000" b="1" spc="-150">
                <a:solidFill>
                  <a:srgbClr val="BC0404"/>
                </a:solidFill>
                <a:latin typeface="Arial"/>
                <a:ea typeface="10X10"/>
                <a:cs typeface="Arial"/>
              </a:rPr>
              <a:t>비대면 가속화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FF9C10-86AB-4258-9B20-0217F6865F6A}"/>
              </a:ext>
            </a:extLst>
          </p:cNvPr>
          <p:cNvSpPr/>
          <p:nvPr/>
        </p:nvSpPr>
        <p:spPr>
          <a:xfrm>
            <a:off x="9876420" y="301625"/>
            <a:ext cx="2027558" cy="5760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9883A-6A29-4359-98BF-FE3141876B74}"/>
              </a:ext>
            </a:extLst>
          </p:cNvPr>
          <p:cNvSpPr txBox="1"/>
          <p:nvPr/>
        </p:nvSpPr>
        <p:spPr>
          <a:xfrm>
            <a:off x="9198873" y="3974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1.</a:t>
            </a:r>
            <a:r>
              <a:rPr lang="ko-KR" altLang="en-US" dirty="0">
                <a:solidFill>
                  <a:srgbClr val="FFC000"/>
                </a:solidFill>
              </a:rPr>
              <a:t>문제인식</a:t>
            </a:r>
            <a:r>
              <a:rPr lang="en-US" altLang="ko-KR" dirty="0">
                <a:solidFill>
                  <a:srgbClr val="FFC000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· 2 · 3 · 4 · 5 · 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제목 1"/>
          <p:cNvSpPr>
            <a:spLocks noGrp="1"/>
          </p:cNvSpPr>
          <p:nvPr>
            <p:ph type="title"/>
          </p:nvPr>
        </p:nvSpPr>
        <p:spPr>
          <a:xfrm>
            <a:off x="1746251" y="301625"/>
            <a:ext cx="7345363" cy="369888"/>
          </a:xfr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해결방안</a:t>
            </a:r>
          </a:p>
        </p:txBody>
      </p:sp>
      <p:sp>
        <p:nvSpPr>
          <p:cNvPr id="18443" name="직사각형 18442"/>
          <p:cNvSpPr/>
          <p:nvPr/>
        </p:nvSpPr>
        <p:spPr>
          <a:xfrm>
            <a:off x="9876420" y="301625"/>
            <a:ext cx="2027558" cy="5760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8473" name="사각형: 둥근 모서리 5"/>
          <p:cNvSpPr/>
          <p:nvPr/>
        </p:nvSpPr>
        <p:spPr>
          <a:xfrm>
            <a:off x="2315580" y="1268760"/>
            <a:ext cx="7560840" cy="14401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300" b="1"/>
          </a:p>
        </p:txBody>
      </p:sp>
      <p:sp>
        <p:nvSpPr>
          <p:cNvPr id="18470" name="사각형: 둥근 모서리 5"/>
          <p:cNvSpPr/>
          <p:nvPr/>
        </p:nvSpPr>
        <p:spPr>
          <a:xfrm>
            <a:off x="2423592" y="5589240"/>
            <a:ext cx="7344816" cy="792088"/>
          </a:xfrm>
          <a:prstGeom prst="roundRect">
            <a:avLst>
              <a:gd name="adj" fmla="val 16667"/>
            </a:avLst>
          </a:prstGeom>
          <a:solidFill>
            <a:srgbClr val="F490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300" b="1"/>
              <a:t>=&gt;</a:t>
            </a:r>
            <a:r>
              <a:rPr lang="ko-KR" altLang="en-US" sz="2300" b="1"/>
              <a:t> </a:t>
            </a:r>
            <a:r>
              <a:rPr lang="ko-KR" altLang="en-US" sz="2300" b="1">
                <a:solidFill>
                  <a:srgbClr val="D00202"/>
                </a:solidFill>
              </a:rPr>
              <a:t>꽃싱이의 따릉이화</a:t>
            </a:r>
            <a:r>
              <a:rPr lang="ko-KR" altLang="en-US" sz="2300" b="1"/>
              <a:t>를 통해 문제해결 기대 </a:t>
            </a:r>
          </a:p>
        </p:txBody>
      </p:sp>
      <p:pic>
        <p:nvPicPr>
          <p:cNvPr id="18444" name="그림 184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78218" y="1745295"/>
            <a:ext cx="6035562" cy="891617"/>
          </a:xfrm>
          <a:prstGeom prst="rect">
            <a:avLst/>
          </a:prstGeom>
        </p:spPr>
      </p:pic>
      <p:sp>
        <p:nvSpPr>
          <p:cNvPr id="18464" name="사각형: 둥근 모서리 5"/>
          <p:cNvSpPr/>
          <p:nvPr/>
        </p:nvSpPr>
        <p:spPr>
          <a:xfrm>
            <a:off x="2423592" y="1052736"/>
            <a:ext cx="7344816" cy="504056"/>
          </a:xfrm>
          <a:prstGeom prst="roundRect">
            <a:avLst>
              <a:gd name="adj" fmla="val 16667"/>
            </a:avLst>
          </a:prstGeom>
          <a:solidFill>
            <a:srgbClr val="F490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300" b="1" dirty="0"/>
              <a:t>무인 시스템인 </a:t>
            </a:r>
            <a:r>
              <a:rPr lang="ko-KR" altLang="en-US" sz="2300" b="1" dirty="0" err="1">
                <a:solidFill>
                  <a:srgbClr val="D00202"/>
                </a:solidFill>
              </a:rPr>
              <a:t>따릉이</a:t>
            </a:r>
            <a:r>
              <a:rPr lang="ko-KR" altLang="en-US" sz="2300" b="1" dirty="0" err="1"/>
              <a:t>에</a:t>
            </a:r>
            <a:r>
              <a:rPr lang="ko-KR" altLang="en-US" sz="2300" b="1" dirty="0"/>
              <a:t> 대한 서울시민의</a:t>
            </a:r>
            <a:r>
              <a:rPr lang="ko-KR" altLang="en-US" sz="2300" b="1" dirty="0">
                <a:solidFill>
                  <a:schemeClr val="dk1"/>
                </a:solidFill>
              </a:rPr>
              <a:t> </a:t>
            </a:r>
            <a:r>
              <a:rPr lang="ko-KR" altLang="en-US" sz="2300" b="1" dirty="0">
                <a:solidFill>
                  <a:srgbClr val="D00202"/>
                </a:solidFill>
              </a:rPr>
              <a:t>만족도 </a:t>
            </a:r>
            <a:r>
              <a:rPr lang="en-US" altLang="ko-KR" sz="2300" b="1" dirty="0">
                <a:solidFill>
                  <a:srgbClr val="D00202"/>
                </a:solidFill>
              </a:rPr>
              <a:t>94%</a:t>
            </a:r>
          </a:p>
        </p:txBody>
      </p:sp>
      <p:sp>
        <p:nvSpPr>
          <p:cNvPr id="18474" name="사각형: 둥근 모서리 5"/>
          <p:cNvSpPr/>
          <p:nvPr/>
        </p:nvSpPr>
        <p:spPr>
          <a:xfrm>
            <a:off x="2315580" y="3068960"/>
            <a:ext cx="7560840" cy="23042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300" b="1"/>
          </a:p>
        </p:txBody>
      </p:sp>
      <p:sp>
        <p:nvSpPr>
          <p:cNvPr id="18466" name="사각형: 둥근 모서리 5"/>
          <p:cNvSpPr/>
          <p:nvPr/>
        </p:nvSpPr>
        <p:spPr>
          <a:xfrm>
            <a:off x="2711624" y="2852936"/>
            <a:ext cx="6624736" cy="432048"/>
          </a:xfrm>
          <a:prstGeom prst="roundRect">
            <a:avLst>
              <a:gd name="adj" fmla="val 16667"/>
            </a:avLst>
          </a:prstGeom>
          <a:solidFill>
            <a:srgbClr val="F490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300" b="1"/>
              <a:t>전주시의 공영자전거 </a:t>
            </a:r>
            <a:r>
              <a:rPr lang="ko-KR" altLang="en-US" sz="2300" b="1">
                <a:solidFill>
                  <a:srgbClr val="D00202"/>
                </a:solidFill>
              </a:rPr>
              <a:t>꽃싱이의 문제점</a:t>
            </a:r>
          </a:p>
        </p:txBody>
      </p:sp>
      <p:sp>
        <p:nvSpPr>
          <p:cNvPr id="18467" name="사각형: 둥근 모서리 5"/>
          <p:cNvSpPr/>
          <p:nvPr/>
        </p:nvSpPr>
        <p:spPr>
          <a:xfrm>
            <a:off x="3692733" y="3429000"/>
            <a:ext cx="4806534" cy="504056"/>
          </a:xfrm>
          <a:prstGeom prst="roundRect">
            <a:avLst>
              <a:gd name="adj" fmla="val 16667"/>
            </a:avLst>
          </a:prstGeom>
          <a:solidFill>
            <a:srgbClr val="F8B7A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꽃싱이의 목적은 관광목적</a:t>
            </a:r>
          </a:p>
        </p:txBody>
      </p:sp>
      <p:sp>
        <p:nvSpPr>
          <p:cNvPr id="18468" name="사각형: 둥근 모서리 5"/>
          <p:cNvSpPr/>
          <p:nvPr/>
        </p:nvSpPr>
        <p:spPr>
          <a:xfrm>
            <a:off x="3692700" y="4077072"/>
            <a:ext cx="4806601" cy="504056"/>
          </a:xfrm>
          <a:prstGeom prst="roundRect">
            <a:avLst>
              <a:gd name="adj" fmla="val 16667"/>
            </a:avLst>
          </a:prstGeom>
          <a:solidFill>
            <a:srgbClr val="F8B7A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너무 부족한 대여소</a:t>
            </a:r>
          </a:p>
        </p:txBody>
      </p:sp>
      <p:sp>
        <p:nvSpPr>
          <p:cNvPr id="18469" name="사각형: 둥근 모서리 5"/>
          <p:cNvSpPr/>
          <p:nvPr/>
        </p:nvSpPr>
        <p:spPr>
          <a:xfrm>
            <a:off x="3692700" y="4725144"/>
            <a:ext cx="4806601" cy="468058"/>
          </a:xfrm>
          <a:prstGeom prst="roundRect">
            <a:avLst>
              <a:gd name="adj" fmla="val 16667"/>
            </a:avLst>
          </a:prstGeom>
          <a:solidFill>
            <a:srgbClr val="F8B7A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지정된 장소에 반납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059315-F74E-4A7F-BEFA-7CF2CB7595BD}"/>
              </a:ext>
            </a:extLst>
          </p:cNvPr>
          <p:cNvSpPr txBox="1"/>
          <p:nvPr/>
        </p:nvSpPr>
        <p:spPr>
          <a:xfrm>
            <a:off x="9198873" y="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 · </a:t>
            </a:r>
            <a:r>
              <a:rPr lang="en-US" altLang="ko-KR" dirty="0">
                <a:solidFill>
                  <a:srgbClr val="FFC000"/>
                </a:solidFill>
              </a:rPr>
              <a:t>2.</a:t>
            </a:r>
            <a:r>
              <a:rPr lang="ko-KR" altLang="en-US" dirty="0">
                <a:solidFill>
                  <a:srgbClr val="FFC000"/>
                </a:solidFill>
              </a:rPr>
              <a:t>해결방안</a:t>
            </a:r>
            <a:r>
              <a:rPr lang="en-US" altLang="ko-KR" dirty="0">
                <a:solidFill>
                  <a:schemeClr val="bg1"/>
                </a:solidFill>
              </a:rPr>
              <a:t> · 3 · 4 · 5 · 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직사각형 17413"/>
          <p:cNvSpPr/>
          <p:nvPr/>
        </p:nvSpPr>
        <p:spPr>
          <a:xfrm>
            <a:off x="8976320" y="188640"/>
            <a:ext cx="1584176" cy="5760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7421" name="원형: 비어 있음 17420"/>
          <p:cNvSpPr/>
          <p:nvPr/>
        </p:nvSpPr>
        <p:spPr>
          <a:xfrm>
            <a:off x="4151784" y="1340768"/>
            <a:ext cx="4536504" cy="4464496"/>
          </a:xfrm>
          <a:prstGeom prst="donut">
            <a:avLst>
              <a:gd name="adj" fmla="val 8261"/>
            </a:avLst>
          </a:prstGeom>
          <a:solidFill>
            <a:srgbClr val="F8B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7423" name="제목 1"/>
          <p:cNvSpPr>
            <a:spLocks noGrp="1"/>
          </p:cNvSpPr>
          <p:nvPr>
            <p:ph type="title"/>
          </p:nvPr>
        </p:nvSpPr>
        <p:spPr>
          <a:xfrm>
            <a:off x="1746251" y="301625"/>
            <a:ext cx="7345363" cy="369888"/>
          </a:xfr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해결방안</a:t>
            </a:r>
          </a:p>
        </p:txBody>
      </p:sp>
      <p:sp>
        <p:nvSpPr>
          <p:cNvPr id="17424" name="TextBox 17423"/>
          <p:cNvSpPr txBox="1"/>
          <p:nvPr/>
        </p:nvSpPr>
        <p:spPr>
          <a:xfrm>
            <a:off x="3791744" y="764705"/>
            <a:ext cx="2880320" cy="490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>
                <a:solidFill>
                  <a:srgbClr val="F6F6F6"/>
                </a:solidFill>
                <a:latin typeface="한컴 소망 M"/>
                <a:ea typeface="한컴 소망 M"/>
              </a:rPr>
              <a:t>짧은 거리를 이동할 때</a:t>
            </a:r>
            <a:r>
              <a:rPr lang="en-US" altLang="ko-KR" sz="1300">
                <a:solidFill>
                  <a:srgbClr val="F6F6F6"/>
                </a:solidFill>
                <a:latin typeface="한컴 소망 M"/>
                <a:ea typeface="한컴 소망 M"/>
              </a:rPr>
              <a:t>!</a:t>
            </a:r>
          </a:p>
          <a:p>
            <a:pPr algn="ctr">
              <a:defRPr/>
            </a:pPr>
            <a:r>
              <a:rPr lang="ko-KR" altLang="en-US" sz="1300">
                <a:solidFill>
                  <a:srgbClr val="F6F6F6"/>
                </a:solidFill>
                <a:latin typeface="한컴 소망 M"/>
                <a:ea typeface="한컴 소망 M"/>
              </a:rPr>
              <a:t>빠르고 환경 오염 없이 이동가능</a:t>
            </a:r>
            <a:r>
              <a:rPr lang="en-US" altLang="ko-KR" sz="1300">
                <a:solidFill>
                  <a:srgbClr val="F6F6F6"/>
                </a:solidFill>
                <a:latin typeface="한컴 소망 M"/>
                <a:ea typeface="한컴 소망 M"/>
              </a:rPr>
              <a:t>!</a:t>
            </a:r>
          </a:p>
        </p:txBody>
      </p:sp>
      <p:sp>
        <p:nvSpPr>
          <p:cNvPr id="17425" name="TextBox 17424"/>
          <p:cNvSpPr txBox="1"/>
          <p:nvPr/>
        </p:nvSpPr>
        <p:spPr>
          <a:xfrm>
            <a:off x="1524000" y="4161999"/>
            <a:ext cx="288032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>
                <a:solidFill>
                  <a:srgbClr val="F6F6F6"/>
                </a:solidFill>
                <a:latin typeface="한컴 소망 M"/>
                <a:ea typeface="한컴 소망 M"/>
              </a:rPr>
              <a:t>버스나 지하철과 같은 이동수단처럼</a:t>
            </a:r>
          </a:p>
          <a:p>
            <a:pPr algn="ctr">
              <a:defRPr/>
            </a:pPr>
            <a:r>
              <a:rPr lang="ko-KR" altLang="en-US" sz="1300">
                <a:solidFill>
                  <a:srgbClr val="F6F6F6"/>
                </a:solidFill>
                <a:latin typeface="한컴 소망 M"/>
                <a:ea typeface="한컴 소망 M"/>
              </a:rPr>
              <a:t>다수의 사람들과 접촉하며 이동하지 않음</a:t>
            </a:r>
            <a:r>
              <a:rPr lang="en-US" altLang="ko-KR" sz="1300">
                <a:solidFill>
                  <a:srgbClr val="F6F6F6"/>
                </a:solidFill>
                <a:latin typeface="한컴 소망 M"/>
                <a:ea typeface="한컴 소망 M"/>
              </a:rPr>
              <a:t>!</a:t>
            </a:r>
          </a:p>
        </p:txBody>
      </p:sp>
      <p:sp>
        <p:nvSpPr>
          <p:cNvPr id="17426" name="TextBox 17425"/>
          <p:cNvSpPr txBox="1"/>
          <p:nvPr/>
        </p:nvSpPr>
        <p:spPr>
          <a:xfrm>
            <a:off x="7464152" y="5517232"/>
            <a:ext cx="2880320" cy="491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>
                <a:solidFill>
                  <a:srgbClr val="F6F6F6"/>
                </a:solidFill>
                <a:latin typeface="한컴 소망 M"/>
                <a:ea typeface="한컴 소망 M"/>
              </a:rPr>
              <a:t>대중교통이나 자차를 대체할 수 있는 이동수단</a:t>
            </a:r>
            <a:r>
              <a:rPr lang="en-US" altLang="ko-KR" sz="1300">
                <a:solidFill>
                  <a:srgbClr val="F6F6F6"/>
                </a:solidFill>
                <a:latin typeface="한컴 소망 M"/>
                <a:ea typeface="한컴 소망 M"/>
              </a:rPr>
              <a:t>!</a:t>
            </a:r>
          </a:p>
        </p:txBody>
      </p:sp>
      <p:sp>
        <p:nvSpPr>
          <p:cNvPr id="17428" name="사각형: 둥근 모서리 5"/>
          <p:cNvSpPr/>
          <p:nvPr/>
        </p:nvSpPr>
        <p:spPr>
          <a:xfrm>
            <a:off x="5231904" y="3068960"/>
            <a:ext cx="2448272" cy="720080"/>
          </a:xfrm>
          <a:prstGeom prst="roundRect">
            <a:avLst>
              <a:gd name="adj" fmla="val 16667"/>
            </a:avLst>
          </a:prstGeom>
          <a:solidFill>
            <a:srgbClr val="F490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/>
              <a:t>따릉이</a:t>
            </a:r>
          </a:p>
        </p:txBody>
      </p:sp>
      <p:sp>
        <p:nvSpPr>
          <p:cNvPr id="17430" name="사각형: 둥근 모서리 5"/>
          <p:cNvSpPr/>
          <p:nvPr/>
        </p:nvSpPr>
        <p:spPr>
          <a:xfrm>
            <a:off x="7320135" y="4797152"/>
            <a:ext cx="2808312" cy="576064"/>
          </a:xfrm>
          <a:prstGeom prst="roundRect">
            <a:avLst>
              <a:gd name="adj" fmla="val 16667"/>
            </a:avLst>
          </a:prstGeom>
          <a:solidFill>
            <a:srgbClr val="FDEA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교통체증 문제 해결</a:t>
            </a:r>
          </a:p>
        </p:txBody>
      </p:sp>
      <p:sp>
        <p:nvSpPr>
          <p:cNvPr id="17434" name="사각형: 둥근 모서리 5"/>
          <p:cNvSpPr/>
          <p:nvPr/>
        </p:nvSpPr>
        <p:spPr>
          <a:xfrm>
            <a:off x="5295529" y="1277144"/>
            <a:ext cx="2168623" cy="567680"/>
          </a:xfrm>
          <a:prstGeom prst="roundRect">
            <a:avLst>
              <a:gd name="adj" fmla="val 16667"/>
            </a:avLst>
          </a:prstGeom>
          <a:solidFill>
            <a:srgbClr val="FDEA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친환경</a:t>
            </a:r>
          </a:p>
        </p:txBody>
      </p:sp>
      <p:sp>
        <p:nvSpPr>
          <p:cNvPr id="17435" name="사각형: 둥근 모서리 5"/>
          <p:cNvSpPr/>
          <p:nvPr/>
        </p:nvSpPr>
        <p:spPr>
          <a:xfrm>
            <a:off x="2927647" y="4797152"/>
            <a:ext cx="2808312" cy="576064"/>
          </a:xfrm>
          <a:prstGeom prst="roundRect">
            <a:avLst>
              <a:gd name="adj" fmla="val 16667"/>
            </a:avLst>
          </a:prstGeom>
          <a:solidFill>
            <a:srgbClr val="FDEA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코로나 문제 해결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118554-3B09-406C-8E95-48984481CEDA}"/>
              </a:ext>
            </a:extLst>
          </p:cNvPr>
          <p:cNvSpPr/>
          <p:nvPr/>
        </p:nvSpPr>
        <p:spPr>
          <a:xfrm>
            <a:off x="9876420" y="301625"/>
            <a:ext cx="2027558" cy="5760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8C85AD-9350-4A10-836D-1FC6218A21C1}"/>
              </a:ext>
            </a:extLst>
          </p:cNvPr>
          <p:cNvSpPr txBox="1"/>
          <p:nvPr/>
        </p:nvSpPr>
        <p:spPr>
          <a:xfrm>
            <a:off x="9198873" y="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 · </a:t>
            </a:r>
            <a:r>
              <a:rPr lang="en-US" altLang="ko-KR" dirty="0">
                <a:solidFill>
                  <a:srgbClr val="FFC000"/>
                </a:solidFill>
              </a:rPr>
              <a:t>2.</a:t>
            </a:r>
            <a:r>
              <a:rPr lang="ko-KR" altLang="en-US" dirty="0">
                <a:solidFill>
                  <a:srgbClr val="FFC000"/>
                </a:solidFill>
              </a:rPr>
              <a:t>해결방안</a:t>
            </a:r>
            <a:r>
              <a:rPr lang="en-US" altLang="ko-KR" dirty="0">
                <a:solidFill>
                  <a:schemeClr val="bg1"/>
                </a:solidFill>
              </a:rPr>
              <a:t> · 3 · 4 · 5 · 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1746251" y="301625"/>
            <a:ext cx="7345363" cy="369332"/>
          </a:xfr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 err="1"/>
              <a:t>따릉이의</a:t>
            </a:r>
            <a:r>
              <a:rPr lang="ko-KR" altLang="en-US" dirty="0"/>
              <a:t> 이용추세 </a:t>
            </a:r>
            <a:r>
              <a:rPr lang="en-US" altLang="ko-KR" dirty="0"/>
              <a:t>EDA</a:t>
            </a:r>
            <a:endParaRPr lang="ko-KR" altLang="ko-KR" dirty="0"/>
          </a:p>
        </p:txBody>
      </p:sp>
      <p:sp>
        <p:nvSpPr>
          <p:cNvPr id="17413" name="제목 2"/>
          <p:cNvSpPr txBox="1"/>
          <p:nvPr/>
        </p:nvSpPr>
        <p:spPr>
          <a:xfrm>
            <a:off x="1840589" y="4547878"/>
            <a:ext cx="4076700" cy="4924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indent="0" ea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300">
                <a:solidFill>
                  <a:prstClr val="white">
                    <a:lumMod val="75000"/>
                  </a:prstClr>
                </a:solidFill>
                <a:latin typeface="Arial"/>
                <a:ea typeface="10X10"/>
                <a:cs typeface="Arial"/>
              </a:rPr>
              <a:t>19</a:t>
            </a:r>
            <a:r>
              <a:rPr lang="ko-KR" altLang="en-US" sz="1300">
                <a:solidFill>
                  <a:prstClr val="white">
                    <a:lumMod val="75000"/>
                  </a:prstClr>
                </a:solidFill>
                <a:latin typeface="Arial"/>
                <a:ea typeface="10X10"/>
                <a:cs typeface="Arial"/>
              </a:rPr>
              <a:t>년도 따릉이 이용량과 </a:t>
            </a:r>
            <a:r>
              <a:rPr lang="en-US" altLang="ko-KR" sz="1300">
                <a:solidFill>
                  <a:prstClr val="white">
                    <a:lumMod val="75000"/>
                  </a:prstClr>
                </a:solidFill>
                <a:latin typeface="Arial"/>
                <a:ea typeface="10X10"/>
                <a:cs typeface="Arial"/>
              </a:rPr>
              <a:t>20</a:t>
            </a:r>
            <a:r>
              <a:rPr lang="ko-KR" altLang="en-US" sz="1300">
                <a:solidFill>
                  <a:prstClr val="white">
                    <a:lumMod val="75000"/>
                  </a:prstClr>
                </a:solidFill>
                <a:latin typeface="Arial"/>
                <a:ea typeface="10X10"/>
                <a:cs typeface="Arial"/>
              </a:rPr>
              <a:t>년도 따릉이 이용량을    월별로 정리한 결과 그래프</a:t>
            </a:r>
            <a:endParaRPr lang="en-US" altLang="ko-KR" sz="1300">
              <a:solidFill>
                <a:prstClr val="white">
                  <a:lumMod val="75000"/>
                </a:prstClr>
              </a:solidFill>
              <a:latin typeface="Arial"/>
              <a:ea typeface="10X10"/>
              <a:cs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40589" y="1838501"/>
            <a:ext cx="4076700" cy="25702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82263" y="1838500"/>
            <a:ext cx="4076701" cy="2570257"/>
          </a:xfrm>
          <a:prstGeom prst="rect">
            <a:avLst/>
          </a:prstGeom>
        </p:spPr>
      </p:pic>
      <p:sp>
        <p:nvSpPr>
          <p:cNvPr id="10" name="제목 2"/>
          <p:cNvSpPr txBox="1"/>
          <p:nvPr/>
        </p:nvSpPr>
        <p:spPr>
          <a:xfrm>
            <a:off x="1840589" y="5073681"/>
            <a:ext cx="4076700" cy="4924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indent="0" ea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300">
                <a:solidFill>
                  <a:schemeClr val="accent3">
                    <a:lumMod val="75000"/>
                  </a:schemeClr>
                </a:solidFill>
                <a:latin typeface="Arial"/>
                <a:ea typeface="10X10"/>
                <a:cs typeface="Arial"/>
              </a:rPr>
              <a:t>코로나 발생전인 </a:t>
            </a:r>
            <a:r>
              <a:rPr lang="en-US" altLang="ko-KR" sz="1300">
                <a:solidFill>
                  <a:schemeClr val="accent3">
                    <a:lumMod val="75000"/>
                  </a:schemeClr>
                </a:solidFill>
                <a:latin typeface="Arial"/>
                <a:ea typeface="10X10"/>
                <a:cs typeface="Arial"/>
              </a:rPr>
              <a:t>19</a:t>
            </a:r>
            <a:r>
              <a:rPr lang="ko-KR" altLang="en-US" sz="1300">
                <a:solidFill>
                  <a:schemeClr val="accent3">
                    <a:lumMod val="75000"/>
                  </a:schemeClr>
                </a:solidFill>
                <a:latin typeface="Arial"/>
                <a:ea typeface="10X10"/>
                <a:cs typeface="Arial"/>
              </a:rPr>
              <a:t>년도에 비해 코로나 발생후인    </a:t>
            </a:r>
            <a:r>
              <a:rPr lang="en-US" altLang="ko-KR" sz="1300">
                <a:solidFill>
                  <a:schemeClr val="accent3">
                    <a:lumMod val="75000"/>
                  </a:schemeClr>
                </a:solidFill>
                <a:latin typeface="Arial"/>
                <a:ea typeface="10X10"/>
                <a:cs typeface="Arial"/>
              </a:rPr>
              <a:t>20</a:t>
            </a:r>
            <a:r>
              <a:rPr lang="ko-KR" altLang="en-US" sz="1300">
                <a:solidFill>
                  <a:schemeClr val="accent3">
                    <a:lumMod val="75000"/>
                  </a:schemeClr>
                </a:solidFill>
                <a:latin typeface="Arial"/>
                <a:ea typeface="10X10"/>
                <a:cs typeface="Arial"/>
              </a:rPr>
              <a:t>년도의 따릉이 이용량이 증가함</a:t>
            </a:r>
            <a:r>
              <a:rPr lang="en-US" altLang="ko-KR" sz="1300">
                <a:solidFill>
                  <a:schemeClr val="accent3">
                    <a:lumMod val="75000"/>
                  </a:schemeClr>
                </a:solidFill>
                <a:latin typeface="Arial"/>
                <a:ea typeface="10X10"/>
                <a:cs typeface="Arial"/>
              </a:rPr>
              <a:t>.</a:t>
            </a:r>
          </a:p>
        </p:txBody>
      </p:sp>
      <p:sp>
        <p:nvSpPr>
          <p:cNvPr id="11" name="제목 2"/>
          <p:cNvSpPr txBox="1"/>
          <p:nvPr/>
        </p:nvSpPr>
        <p:spPr>
          <a:xfrm>
            <a:off x="6308404" y="4547877"/>
            <a:ext cx="4076700" cy="4924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indent="0" ea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300">
                <a:solidFill>
                  <a:prstClr val="white">
                    <a:lumMod val="75000"/>
                  </a:prstClr>
                </a:solidFill>
                <a:latin typeface="Arial"/>
                <a:ea typeface="10X10"/>
                <a:cs typeface="Arial"/>
              </a:rPr>
              <a:t>19</a:t>
            </a:r>
            <a:r>
              <a:rPr lang="ko-KR" altLang="en-US" sz="1300">
                <a:solidFill>
                  <a:prstClr val="white">
                    <a:lumMod val="75000"/>
                  </a:prstClr>
                </a:solidFill>
                <a:latin typeface="Arial"/>
                <a:ea typeface="10X10"/>
                <a:cs typeface="Arial"/>
              </a:rPr>
              <a:t>년도 지하철 이용량과 </a:t>
            </a:r>
            <a:r>
              <a:rPr lang="en-US" altLang="ko-KR" sz="1300">
                <a:solidFill>
                  <a:prstClr val="white">
                    <a:lumMod val="75000"/>
                  </a:prstClr>
                </a:solidFill>
                <a:latin typeface="Arial"/>
                <a:ea typeface="10X10"/>
                <a:cs typeface="Arial"/>
              </a:rPr>
              <a:t>20</a:t>
            </a:r>
            <a:r>
              <a:rPr lang="ko-KR" altLang="en-US" sz="1300">
                <a:solidFill>
                  <a:prstClr val="white">
                    <a:lumMod val="75000"/>
                  </a:prstClr>
                </a:solidFill>
                <a:latin typeface="Arial"/>
                <a:ea typeface="10X10"/>
                <a:cs typeface="Arial"/>
              </a:rPr>
              <a:t>년도 지하철 이용량을    월별로 정리한 결과 그래프</a:t>
            </a:r>
            <a:endParaRPr lang="en-US" altLang="ko-KR" sz="1300">
              <a:solidFill>
                <a:prstClr val="white">
                  <a:lumMod val="75000"/>
                </a:prstClr>
              </a:solidFill>
              <a:latin typeface="Arial"/>
              <a:ea typeface="10X10"/>
              <a:cs typeface="Arial"/>
            </a:endParaRPr>
          </a:p>
        </p:txBody>
      </p:sp>
      <p:sp>
        <p:nvSpPr>
          <p:cNvPr id="12" name="제목 2"/>
          <p:cNvSpPr txBox="1"/>
          <p:nvPr/>
        </p:nvSpPr>
        <p:spPr>
          <a:xfrm>
            <a:off x="6308404" y="5078335"/>
            <a:ext cx="4076700" cy="4823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indent="0" ea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300">
                <a:solidFill>
                  <a:schemeClr val="accent3">
                    <a:lumMod val="75000"/>
                  </a:schemeClr>
                </a:solidFill>
                <a:latin typeface="Arial"/>
                <a:ea typeface="10X10"/>
                <a:cs typeface="Arial"/>
              </a:rPr>
              <a:t>코로나 발생전인 </a:t>
            </a:r>
            <a:r>
              <a:rPr lang="en-US" altLang="ko-KR" sz="1300">
                <a:solidFill>
                  <a:schemeClr val="accent3">
                    <a:lumMod val="75000"/>
                  </a:schemeClr>
                </a:solidFill>
                <a:latin typeface="Arial"/>
                <a:ea typeface="10X10"/>
                <a:cs typeface="Arial"/>
              </a:rPr>
              <a:t>19</a:t>
            </a:r>
            <a:r>
              <a:rPr lang="ko-KR" altLang="en-US" sz="1300">
                <a:solidFill>
                  <a:schemeClr val="accent3">
                    <a:lumMod val="75000"/>
                  </a:schemeClr>
                </a:solidFill>
                <a:latin typeface="Arial"/>
                <a:ea typeface="10X10"/>
                <a:cs typeface="Arial"/>
              </a:rPr>
              <a:t>년도에 비해 코로나 발생후인    </a:t>
            </a:r>
            <a:r>
              <a:rPr lang="en-US" altLang="ko-KR" sz="1300">
                <a:solidFill>
                  <a:schemeClr val="accent3">
                    <a:lumMod val="75000"/>
                  </a:schemeClr>
                </a:solidFill>
                <a:latin typeface="Arial"/>
                <a:ea typeface="10X10"/>
                <a:cs typeface="Arial"/>
              </a:rPr>
              <a:t>20</a:t>
            </a:r>
            <a:r>
              <a:rPr lang="ko-KR" altLang="en-US" sz="1300">
                <a:solidFill>
                  <a:schemeClr val="accent3">
                    <a:lumMod val="75000"/>
                  </a:schemeClr>
                </a:solidFill>
                <a:latin typeface="Arial"/>
                <a:ea typeface="10X10"/>
                <a:cs typeface="Arial"/>
              </a:rPr>
              <a:t>년도의 지하철 이용량이 증가함</a:t>
            </a:r>
            <a:r>
              <a:rPr lang="en-US" altLang="ko-KR" sz="1300">
                <a:solidFill>
                  <a:schemeClr val="accent3">
                    <a:lumMod val="75000"/>
                  </a:schemeClr>
                </a:solidFill>
                <a:latin typeface="Arial"/>
                <a:ea typeface="10X10"/>
                <a:cs typeface="Arial"/>
              </a:rPr>
              <a:t>.</a:t>
            </a:r>
          </a:p>
        </p:txBody>
      </p:sp>
      <p:sp>
        <p:nvSpPr>
          <p:cNvPr id="7" name="화살표: 아래쪽 6"/>
          <p:cNvSpPr/>
          <p:nvPr/>
        </p:nvSpPr>
        <p:spPr>
          <a:xfrm rot="10800000">
            <a:off x="4986883" y="5920585"/>
            <a:ext cx="432048" cy="37569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49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6" name="화살표: 아래쪽 15"/>
          <p:cNvSpPr/>
          <p:nvPr/>
        </p:nvSpPr>
        <p:spPr>
          <a:xfrm>
            <a:off x="9480376" y="5927604"/>
            <a:ext cx="432048" cy="37569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49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7414" name="사각형: 둥근 모서리 5"/>
          <p:cNvSpPr/>
          <p:nvPr/>
        </p:nvSpPr>
        <p:spPr>
          <a:xfrm>
            <a:off x="1765545" y="1044256"/>
            <a:ext cx="5233445" cy="432048"/>
          </a:xfrm>
          <a:prstGeom prst="roundRect">
            <a:avLst>
              <a:gd name="adj" fmla="val 16667"/>
            </a:avLst>
          </a:prstGeom>
          <a:solidFill>
            <a:srgbClr val="F490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chemeClr val="lt1"/>
                </a:solidFill>
              </a:rPr>
              <a:t>코로나로 인한 교통수단 이용변화</a:t>
            </a:r>
          </a:p>
        </p:txBody>
      </p:sp>
      <p:sp>
        <p:nvSpPr>
          <p:cNvPr id="17415" name="사각형: 둥근 모서리 5"/>
          <p:cNvSpPr/>
          <p:nvPr/>
        </p:nvSpPr>
        <p:spPr>
          <a:xfrm>
            <a:off x="2378143" y="5937751"/>
            <a:ext cx="2397349" cy="432048"/>
          </a:xfrm>
          <a:prstGeom prst="roundRect">
            <a:avLst>
              <a:gd name="adj" fmla="val 16667"/>
            </a:avLst>
          </a:prstGeom>
          <a:solidFill>
            <a:srgbClr val="F490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chemeClr val="lt1"/>
                </a:solidFill>
              </a:rPr>
              <a:t>따릉이 이용량</a:t>
            </a:r>
          </a:p>
        </p:txBody>
      </p:sp>
      <p:sp>
        <p:nvSpPr>
          <p:cNvPr id="17416" name="사각형: 둥근 모서리 5"/>
          <p:cNvSpPr/>
          <p:nvPr/>
        </p:nvSpPr>
        <p:spPr>
          <a:xfrm>
            <a:off x="6918465" y="5918914"/>
            <a:ext cx="2397349" cy="432048"/>
          </a:xfrm>
          <a:prstGeom prst="roundRect">
            <a:avLst>
              <a:gd name="adj" fmla="val 16667"/>
            </a:avLst>
          </a:prstGeom>
          <a:solidFill>
            <a:srgbClr val="F490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chemeClr val="lt1"/>
                </a:solidFill>
              </a:rPr>
              <a:t>지하철 이용량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5EF363-4256-45EB-A5BF-E47A9831158D}"/>
              </a:ext>
            </a:extLst>
          </p:cNvPr>
          <p:cNvSpPr/>
          <p:nvPr/>
        </p:nvSpPr>
        <p:spPr>
          <a:xfrm>
            <a:off x="9876420" y="301625"/>
            <a:ext cx="2027558" cy="5760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317861-FD15-49BD-BD28-E38EF576EB9B}"/>
              </a:ext>
            </a:extLst>
          </p:cNvPr>
          <p:cNvSpPr txBox="1"/>
          <p:nvPr/>
        </p:nvSpPr>
        <p:spPr>
          <a:xfrm>
            <a:off x="8915975" y="0"/>
            <a:ext cx="327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 · 2 · </a:t>
            </a:r>
            <a:r>
              <a:rPr lang="en-US" altLang="ko-KR" dirty="0">
                <a:solidFill>
                  <a:srgbClr val="FFC000"/>
                </a:solidFill>
              </a:rPr>
              <a:t>3.EDA</a:t>
            </a:r>
            <a:r>
              <a:rPr lang="ko-KR" altLang="en-US" dirty="0">
                <a:solidFill>
                  <a:srgbClr val="FFC000"/>
                </a:solidFill>
              </a:rPr>
              <a:t>를 분석</a:t>
            </a:r>
            <a:r>
              <a:rPr lang="en-US" altLang="ko-KR" dirty="0">
                <a:solidFill>
                  <a:srgbClr val="FFC000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· 4 · 5 · 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4" name="사각형: 둥근 모서리 5"/>
          <p:cNvSpPr/>
          <p:nvPr/>
        </p:nvSpPr>
        <p:spPr>
          <a:xfrm>
            <a:off x="1198265" y="1221307"/>
            <a:ext cx="10129381" cy="385886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300" b="1">
              <a:solidFill>
                <a:schemeClr val="lt1"/>
              </a:solidFill>
            </a:endParaRPr>
          </a:p>
        </p:txBody>
      </p:sp>
      <p:sp>
        <p:nvSpPr>
          <p:cNvPr id="18436" name="제목 1"/>
          <p:cNvSpPr>
            <a:spLocks noGrp="1"/>
          </p:cNvSpPr>
          <p:nvPr>
            <p:ph type="title"/>
          </p:nvPr>
        </p:nvSpPr>
        <p:spPr>
          <a:xfrm>
            <a:off x="1746251" y="301625"/>
            <a:ext cx="7345363" cy="369888"/>
          </a:xfr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 err="1"/>
              <a:t>따릉이</a:t>
            </a:r>
            <a:r>
              <a:rPr lang="ko-KR" altLang="en-US" dirty="0"/>
              <a:t> 이용추세 </a:t>
            </a:r>
            <a:r>
              <a:rPr lang="en-US" altLang="ko-KR" dirty="0"/>
              <a:t>EDA</a:t>
            </a:r>
            <a:endParaRPr lang="ko-KR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46250" y="4318678"/>
            <a:ext cx="4753276" cy="601435"/>
          </a:xfrm>
          <a:prstGeom prst="rect">
            <a:avLst/>
          </a:prstGeom>
        </p:spPr>
      </p:pic>
      <p:sp>
        <p:nvSpPr>
          <p:cNvPr id="4" name="화살표: 아래쪽 3"/>
          <p:cNvSpPr/>
          <p:nvPr/>
        </p:nvSpPr>
        <p:spPr>
          <a:xfrm>
            <a:off x="5735960" y="5219505"/>
            <a:ext cx="360040" cy="50405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49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69370" y="1632515"/>
            <a:ext cx="3593054" cy="21537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437" name="사각형: 둥근 모서리 5"/>
          <p:cNvSpPr/>
          <p:nvPr/>
        </p:nvSpPr>
        <p:spPr>
          <a:xfrm>
            <a:off x="1682498" y="1025419"/>
            <a:ext cx="3771368" cy="421345"/>
          </a:xfrm>
          <a:prstGeom prst="roundRect">
            <a:avLst>
              <a:gd name="adj" fmla="val 16667"/>
            </a:avLst>
          </a:prstGeom>
          <a:solidFill>
            <a:srgbClr val="F490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chemeClr val="lt1"/>
                </a:solidFill>
              </a:rPr>
              <a:t>따릉이의 시간별 이용추세</a:t>
            </a:r>
          </a:p>
        </p:txBody>
      </p:sp>
      <p:sp>
        <p:nvSpPr>
          <p:cNvPr id="18438" name="사각형: 둥근 모서리 8"/>
          <p:cNvSpPr/>
          <p:nvPr/>
        </p:nvSpPr>
        <p:spPr>
          <a:xfrm>
            <a:off x="5777123" y="1996556"/>
            <a:ext cx="5333505" cy="1667123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1500" b="1" spc="-150">
                <a:solidFill>
                  <a:schemeClr val="dk1"/>
                </a:solidFill>
                <a:cs typeface="Arial"/>
              </a:rPr>
              <a:t>서울의 시간대별 그래프를 보면 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1500" b="1" spc="-150">
                <a:solidFill>
                  <a:schemeClr val="dk1"/>
                </a:solidFill>
                <a:cs typeface="Arial"/>
              </a:rPr>
              <a:t>출퇴근 시간대에 급증하는 것을 볼 수 있음</a:t>
            </a:r>
            <a:r>
              <a:rPr kumimoji="0" lang="en-US" altLang="ko-KR" sz="1500" b="1" spc="-150">
                <a:solidFill>
                  <a:schemeClr val="dk1"/>
                </a:solidFill>
                <a:cs typeface="Arial"/>
              </a:rPr>
              <a:t>. </a:t>
            </a: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1500" b="1" spc="-150">
                <a:solidFill>
                  <a:schemeClr val="dk1"/>
                </a:solidFill>
                <a:cs typeface="Arial"/>
              </a:rPr>
              <a:t> 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1500" b="1" spc="-150">
                <a:solidFill>
                  <a:schemeClr val="dk1"/>
                </a:solidFill>
                <a:cs typeface="Arial"/>
              </a:rPr>
              <a:t>→ 직장인</a:t>
            </a:r>
            <a:r>
              <a:rPr kumimoji="0" lang="en-US" altLang="ko-KR" sz="1500" b="1" spc="-150">
                <a:solidFill>
                  <a:schemeClr val="dk1"/>
                </a:solidFill>
                <a:cs typeface="Arial"/>
              </a:rPr>
              <a:t>, </a:t>
            </a:r>
            <a:r>
              <a:rPr kumimoji="0" lang="ko-KR" altLang="en-US" sz="1500" b="1" spc="-150">
                <a:solidFill>
                  <a:schemeClr val="dk1"/>
                </a:solidFill>
                <a:cs typeface="Arial"/>
              </a:rPr>
              <a:t>학생등 시민들이 교통수단으로 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1500" b="1" spc="-150">
                <a:solidFill>
                  <a:schemeClr val="dk1"/>
                </a:solidFill>
                <a:cs typeface="Arial"/>
              </a:rPr>
              <a:t>따릉이를 애용함을 알 수 있음</a:t>
            </a:r>
            <a:r>
              <a:rPr kumimoji="0" lang="en-US" altLang="ko-KR" sz="1500" b="1" spc="-150">
                <a:solidFill>
                  <a:schemeClr val="dk1"/>
                </a:solidFill>
                <a:cs typeface="Arial"/>
              </a:rPr>
              <a:t>.</a:t>
            </a:r>
          </a:p>
        </p:txBody>
      </p:sp>
      <p:sp>
        <p:nvSpPr>
          <p:cNvPr id="18440" name="사각형: 둥근 모서리 8"/>
          <p:cNvSpPr/>
          <p:nvPr/>
        </p:nvSpPr>
        <p:spPr>
          <a:xfrm>
            <a:off x="6775000" y="4364323"/>
            <a:ext cx="3910105" cy="575492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1500" b="1" spc="-150">
                <a:solidFill>
                  <a:schemeClr val="dk1"/>
                </a:solidFill>
                <a:cs typeface="Arial"/>
              </a:rPr>
              <a:t>전주 교통체증의 정정인 출퇴근 시간대</a:t>
            </a:r>
          </a:p>
        </p:txBody>
      </p:sp>
      <p:sp>
        <p:nvSpPr>
          <p:cNvPr id="18443" name="사각형: 둥근 모서리 5"/>
          <p:cNvSpPr/>
          <p:nvPr/>
        </p:nvSpPr>
        <p:spPr>
          <a:xfrm>
            <a:off x="1850469" y="5854702"/>
            <a:ext cx="8491060" cy="421345"/>
          </a:xfrm>
          <a:prstGeom prst="roundRect">
            <a:avLst>
              <a:gd name="adj" fmla="val 16667"/>
            </a:avLst>
          </a:prstGeom>
          <a:solidFill>
            <a:srgbClr val="F490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chemeClr val="lt1"/>
                </a:solidFill>
              </a:rPr>
              <a:t>따릉이로 교통체증에서 벗어나 삶의 질 향상을 기대할 수 있음</a:t>
            </a:r>
            <a:r>
              <a:rPr lang="en-US" altLang="ko-KR" sz="2000" b="1">
                <a:solidFill>
                  <a:schemeClr val="lt1"/>
                </a:solidFill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F7C434-DFFA-4709-89E2-847B2F143B93}"/>
              </a:ext>
            </a:extLst>
          </p:cNvPr>
          <p:cNvSpPr/>
          <p:nvPr/>
        </p:nvSpPr>
        <p:spPr>
          <a:xfrm>
            <a:off x="9876420" y="301625"/>
            <a:ext cx="2027558" cy="5760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B35D7-40E1-4504-A842-6980772BCE17}"/>
              </a:ext>
            </a:extLst>
          </p:cNvPr>
          <p:cNvSpPr txBox="1"/>
          <p:nvPr/>
        </p:nvSpPr>
        <p:spPr>
          <a:xfrm>
            <a:off x="8915975" y="0"/>
            <a:ext cx="327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 · 2 · </a:t>
            </a:r>
            <a:r>
              <a:rPr lang="en-US" altLang="ko-KR" dirty="0">
                <a:solidFill>
                  <a:srgbClr val="FFC000"/>
                </a:solidFill>
              </a:rPr>
              <a:t>3.EDA</a:t>
            </a:r>
            <a:r>
              <a:rPr lang="ko-KR" altLang="en-US" dirty="0">
                <a:solidFill>
                  <a:srgbClr val="FFC000"/>
                </a:solidFill>
              </a:rPr>
              <a:t>를 분석</a:t>
            </a:r>
            <a:r>
              <a:rPr lang="en-US" altLang="ko-KR" dirty="0">
                <a:solidFill>
                  <a:srgbClr val="FFC000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· 4 · 5 · 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사각형: 둥근 모서리 5"/>
          <p:cNvSpPr/>
          <p:nvPr/>
        </p:nvSpPr>
        <p:spPr>
          <a:xfrm>
            <a:off x="1144754" y="856544"/>
            <a:ext cx="10214999" cy="58721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300" b="1">
              <a:solidFill>
                <a:schemeClr val="lt1"/>
              </a:solidFill>
            </a:endParaRPr>
          </a:p>
        </p:txBody>
      </p:sp>
      <p:sp>
        <p:nvSpPr>
          <p:cNvPr id="18435" name="제목 2"/>
          <p:cNvSpPr txBox="1"/>
          <p:nvPr/>
        </p:nvSpPr>
        <p:spPr>
          <a:xfrm>
            <a:off x="1749408" y="2936557"/>
            <a:ext cx="8820472" cy="4924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30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지하철 이용량과 따릉이 이용량 데이터를 각각 정상성 검정을 해준 결과 </a:t>
            </a:r>
            <a:r>
              <a:rPr lang="en-US" altLang="ko-KR" sz="130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p-value</a:t>
            </a:r>
            <a:r>
              <a:rPr lang="ko-KR" altLang="en-US" sz="130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값이 유의수준 </a:t>
            </a:r>
            <a:r>
              <a:rPr lang="en-US" altLang="ko-KR" sz="130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0.05</a:t>
            </a:r>
            <a:r>
              <a:rPr lang="ko-KR" altLang="en-US" sz="130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보다 크므로 정상성을 띈다고 볼 수 없음</a:t>
            </a:r>
            <a:r>
              <a:rPr lang="en-US" altLang="ko-KR" sz="130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.</a:t>
            </a:r>
          </a:p>
        </p:txBody>
      </p:sp>
      <p:sp>
        <p:nvSpPr>
          <p:cNvPr id="18436" name="제목 1"/>
          <p:cNvSpPr>
            <a:spLocks noGrp="1"/>
          </p:cNvSpPr>
          <p:nvPr>
            <p:ph type="title"/>
          </p:nvPr>
        </p:nvSpPr>
        <p:spPr>
          <a:xfrm>
            <a:off x="1746251" y="172311"/>
            <a:ext cx="7345363" cy="369332"/>
          </a:xfr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 err="1"/>
              <a:t>따릉이</a:t>
            </a:r>
            <a:r>
              <a:rPr lang="ko-KR" altLang="en-US" dirty="0"/>
              <a:t> 이용추세 </a:t>
            </a:r>
            <a:r>
              <a:rPr lang="en-US" altLang="ko-KR" dirty="0"/>
              <a:t>EDA</a:t>
            </a:r>
            <a:endParaRPr lang="ko-KR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90266" y="2033556"/>
            <a:ext cx="3816424" cy="7357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79753" y="2033557"/>
            <a:ext cx="3816425" cy="7354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79753" y="3630407"/>
            <a:ext cx="3816425" cy="73541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882209" y="3603105"/>
            <a:ext cx="3816424" cy="735417"/>
          </a:xfrm>
          <a:prstGeom prst="rect">
            <a:avLst/>
          </a:prstGeom>
        </p:spPr>
      </p:pic>
      <p:sp>
        <p:nvSpPr>
          <p:cNvPr id="21" name="제목 2"/>
          <p:cNvSpPr txBox="1"/>
          <p:nvPr/>
        </p:nvSpPr>
        <p:spPr>
          <a:xfrm>
            <a:off x="1685764" y="4532059"/>
            <a:ext cx="8820472" cy="4924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30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지하철 이용량과 따릉이 이용량 데이터를 각각 계절차분 해준 후 정상성 검정을 해준 결과 </a:t>
            </a:r>
            <a:r>
              <a:rPr lang="en-US" altLang="ko-KR" sz="130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p-value</a:t>
            </a:r>
            <a:r>
              <a:rPr lang="ko-KR" altLang="en-US" sz="130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값이 유의수준 </a:t>
            </a:r>
            <a:r>
              <a:rPr lang="en-US" altLang="ko-KR" sz="130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0.05</a:t>
            </a:r>
            <a:r>
              <a:rPr lang="ko-KR" altLang="en-US" sz="1300">
                <a:solidFill>
                  <a:schemeClr val="dk1"/>
                </a:solidFill>
                <a:latin typeface="맑은 고딕"/>
                <a:ea typeface="맑은 고딕"/>
                <a:cs typeface="Arial"/>
              </a:rPr>
              <a:t>보다 작으므로 정상성을 띈다고 볼 수 있음</a:t>
            </a:r>
            <a:r>
              <a:rPr lang="en-US" altLang="ko-KR" sz="1300">
                <a:solidFill>
                  <a:prstClr val="white">
                    <a:lumMod val="75000"/>
                  </a:prstClr>
                </a:solidFill>
                <a:latin typeface="Arial"/>
                <a:ea typeface="10X10"/>
                <a:cs typeface="Arial"/>
              </a:rPr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882209" y="5218039"/>
            <a:ext cx="4389486" cy="1302599"/>
          </a:xfrm>
          <a:prstGeom prst="rect">
            <a:avLst/>
          </a:prstGeom>
        </p:spPr>
      </p:pic>
      <p:sp>
        <p:nvSpPr>
          <p:cNvPr id="25" name="TextBox 19"/>
          <p:cNvSpPr txBox="1">
            <a:spLocks noChangeArrowheads="1"/>
          </p:cNvSpPr>
          <p:nvPr/>
        </p:nvSpPr>
        <p:spPr>
          <a:xfrm>
            <a:off x="6279752" y="5021857"/>
            <a:ext cx="4221040" cy="19199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1500" b="1" spc="-150">
                <a:solidFill>
                  <a:srgbClr val="9BBB59">
                    <a:lumMod val="75000"/>
                  </a:srgbClr>
                </a:solidFill>
                <a:latin typeface="맑은 고딕"/>
                <a:ea typeface="맑은 고딕"/>
                <a:cs typeface="Arial"/>
              </a:rPr>
              <a:t>계절차분 해준 후 두 데이터의 상관분석 결과 상관계수가 </a:t>
            </a:r>
            <a:r>
              <a:rPr kumimoji="0" lang="en-US" altLang="ko-KR" sz="1500" b="1" spc="-150">
                <a:solidFill>
                  <a:srgbClr val="9BBB59">
                    <a:lumMod val="75000"/>
                  </a:srgbClr>
                </a:solidFill>
                <a:latin typeface="맑은 고딕"/>
                <a:ea typeface="맑은 고딕"/>
                <a:cs typeface="Arial"/>
              </a:rPr>
              <a:t>-0.766851</a:t>
            </a:r>
            <a:r>
              <a:rPr kumimoji="0" lang="ko-KR" altLang="en-US" sz="1500" b="1" spc="-150">
                <a:solidFill>
                  <a:srgbClr val="9BBB59">
                    <a:lumMod val="75000"/>
                  </a:srgbClr>
                </a:solidFill>
                <a:latin typeface="맑은 고딕"/>
                <a:ea typeface="맑은 고딕"/>
                <a:cs typeface="Arial"/>
              </a:rPr>
              <a:t>로 높은 음의 상관관계임을 확인</a:t>
            </a:r>
            <a:r>
              <a:rPr kumimoji="0" lang="en-US" altLang="ko-KR" sz="1500" b="1" spc="-150">
                <a:solidFill>
                  <a:srgbClr val="9BBB59">
                    <a:lumMod val="75000"/>
                  </a:srgbClr>
                </a:solidFill>
                <a:latin typeface="맑은 고딕"/>
                <a:ea typeface="맑은 고딕"/>
                <a:cs typeface="Arial"/>
              </a:rPr>
              <a:t>.</a:t>
            </a: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1500" b="1" spc="-150">
                <a:solidFill>
                  <a:srgbClr val="4F81BD">
                    <a:lumMod val="60000"/>
                    <a:lumOff val="40000"/>
                  </a:srgbClr>
                </a:solidFill>
                <a:latin typeface="맑은 고딕"/>
                <a:ea typeface="맑은 고딕"/>
                <a:cs typeface="Arial"/>
              </a:rPr>
              <a:t>→서울 시민들이 지하철대신 따릉이를 교통수단으로 사용한다는 것을 예상할 수 있음</a:t>
            </a:r>
            <a:r>
              <a:rPr kumimoji="0" lang="en-US" altLang="ko-KR" sz="1500" b="1" spc="-150">
                <a:solidFill>
                  <a:srgbClr val="4F81BD">
                    <a:lumMod val="60000"/>
                    <a:lumOff val="40000"/>
                  </a:srgbClr>
                </a:solidFill>
                <a:latin typeface="맑은 고딕"/>
                <a:ea typeface="맑은 고딕"/>
                <a:cs typeface="Arial"/>
              </a:rPr>
              <a:t>.</a:t>
            </a: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1500" b="1" spc="-150">
                <a:solidFill>
                  <a:srgbClr val="4F81BD">
                    <a:lumMod val="60000"/>
                    <a:lumOff val="40000"/>
                  </a:srgbClr>
                </a:solidFill>
                <a:latin typeface="맑은 고딕"/>
                <a:ea typeface="맑은 고딕"/>
                <a:cs typeface="Arial"/>
              </a:rPr>
              <a:t>→전주에 없는 지하철을 대신할 수 있는 교통수단으로 따릉이가 효과적일 것임을 기대할 수 있음</a:t>
            </a:r>
            <a:r>
              <a:rPr kumimoji="0" lang="en-US" altLang="ko-KR" sz="1500" b="1" spc="-150">
                <a:solidFill>
                  <a:srgbClr val="4F81BD">
                    <a:lumMod val="60000"/>
                    <a:lumOff val="40000"/>
                  </a:srgbClr>
                </a:solidFill>
                <a:latin typeface="맑은 고딕"/>
                <a:ea typeface="맑은 고딕"/>
                <a:cs typeface="Arial"/>
              </a:rPr>
              <a:t>.</a:t>
            </a: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1500" b="1" spc="-150">
                <a:solidFill>
                  <a:srgbClr val="FF0000"/>
                </a:solidFill>
                <a:latin typeface="맑은 고딕"/>
                <a:ea typeface="맑은 고딕"/>
                <a:cs typeface="Arial"/>
              </a:rPr>
              <a:t>→교통체증 완화효과 기대</a:t>
            </a:r>
            <a:endParaRPr kumimoji="0" lang="ko-KR" altLang="en-US" sz="1500" b="1" spc="-150">
              <a:solidFill>
                <a:srgbClr val="FF0000"/>
              </a:solidFill>
              <a:latin typeface="Arial Black"/>
              <a:ea typeface="10X10"/>
              <a:cs typeface="Arial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kumimoji="0" lang="en-US" altLang="ko-KR" sz="1500" b="1" spc="-150">
              <a:solidFill>
                <a:srgbClr val="9BBB59">
                  <a:lumMod val="75000"/>
                </a:srgbClr>
              </a:solidFill>
              <a:latin typeface="Arial Black"/>
              <a:ea typeface="10X10"/>
              <a:cs typeface="Arial"/>
            </a:endParaRPr>
          </a:p>
        </p:txBody>
      </p:sp>
      <p:sp>
        <p:nvSpPr>
          <p:cNvPr id="18437" name="사각형: 둥근 모서리 5"/>
          <p:cNvSpPr/>
          <p:nvPr/>
        </p:nvSpPr>
        <p:spPr>
          <a:xfrm>
            <a:off x="1778818" y="671360"/>
            <a:ext cx="3771368" cy="421345"/>
          </a:xfrm>
          <a:prstGeom prst="roundRect">
            <a:avLst>
              <a:gd name="adj" fmla="val 16667"/>
            </a:avLst>
          </a:prstGeom>
          <a:solidFill>
            <a:srgbClr val="F490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chemeClr val="lt1"/>
                </a:solidFill>
              </a:rPr>
              <a:t>따릉이와 지하철의 상관관계</a:t>
            </a:r>
          </a:p>
        </p:txBody>
      </p:sp>
      <p:sp>
        <p:nvSpPr>
          <p:cNvPr id="18438" name="사각형: 둥근 모서리 8"/>
          <p:cNvSpPr/>
          <p:nvPr/>
        </p:nvSpPr>
        <p:spPr>
          <a:xfrm>
            <a:off x="1798456" y="1184868"/>
            <a:ext cx="4413110" cy="307936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1300" b="1" spc="-150">
                <a:solidFill>
                  <a:schemeClr val="dk1"/>
                </a:solidFill>
                <a:cs typeface="Arial"/>
              </a:rPr>
              <a:t>지하철 이용량과 따릉이 이용량 모두 시계열 데이터</a:t>
            </a:r>
          </a:p>
        </p:txBody>
      </p:sp>
      <p:sp>
        <p:nvSpPr>
          <p:cNvPr id="18440" name="사각형: 둥근 모서리 8"/>
          <p:cNvSpPr/>
          <p:nvPr/>
        </p:nvSpPr>
        <p:spPr>
          <a:xfrm>
            <a:off x="1804397" y="1562016"/>
            <a:ext cx="4413110" cy="318639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1300" b="1" spc="-150">
                <a:solidFill>
                  <a:schemeClr val="dk1"/>
                </a:solidFill>
                <a:cs typeface="Arial"/>
              </a:rPr>
              <a:t>두 데이터 모두 계절성이 있다고 판단되어 정상성 검정 진행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3069AB-886B-4CF5-BD3C-958CDA24CA0F}"/>
              </a:ext>
            </a:extLst>
          </p:cNvPr>
          <p:cNvSpPr/>
          <p:nvPr/>
        </p:nvSpPr>
        <p:spPr>
          <a:xfrm>
            <a:off x="9876420" y="301625"/>
            <a:ext cx="2027558" cy="5760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976A98-EBB5-4867-8DFC-01BF6CC91BAF}"/>
              </a:ext>
            </a:extLst>
          </p:cNvPr>
          <p:cNvSpPr txBox="1"/>
          <p:nvPr/>
        </p:nvSpPr>
        <p:spPr>
          <a:xfrm>
            <a:off x="8915975" y="0"/>
            <a:ext cx="327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 · 2 · </a:t>
            </a:r>
            <a:r>
              <a:rPr lang="en-US" altLang="ko-KR" dirty="0">
                <a:solidFill>
                  <a:srgbClr val="FFC000"/>
                </a:solidFill>
              </a:rPr>
              <a:t>3.EDA</a:t>
            </a:r>
            <a:r>
              <a:rPr lang="ko-KR" altLang="en-US" dirty="0">
                <a:solidFill>
                  <a:srgbClr val="FFC000"/>
                </a:solidFill>
              </a:rPr>
              <a:t>를 분석</a:t>
            </a:r>
            <a:r>
              <a:rPr lang="en-US" altLang="ko-KR" dirty="0">
                <a:solidFill>
                  <a:srgbClr val="FFC000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· 4 · 5 · 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디자인 사용자 지정">
  <a:themeElements>
    <a:clrScheme name="사용자 지정 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999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1056</Words>
  <Application>Microsoft Office PowerPoint</Application>
  <PresentationFormat>와이드스크린</PresentationFormat>
  <Paragraphs>183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한컴 소망 M</vt:lpstr>
      <vt:lpstr>Arial</vt:lpstr>
      <vt:lpstr>Arial Black</vt:lpstr>
      <vt:lpstr>디자인 사용자 지정</vt:lpstr>
      <vt:lpstr>PowerPoint 프레젠테이션</vt:lpstr>
      <vt:lpstr>PowerPoint 프레젠테이션</vt:lpstr>
      <vt:lpstr>PowerPoint 프레젠테이션</vt:lpstr>
      <vt:lpstr>1. 문제 인식</vt:lpstr>
      <vt:lpstr>2. 해결방안</vt:lpstr>
      <vt:lpstr>2. 해결방안</vt:lpstr>
      <vt:lpstr>3. 따릉이의 이용추세 EDA</vt:lpstr>
      <vt:lpstr>3. 따릉이 이용추세 EDA</vt:lpstr>
      <vt:lpstr>3. 따릉이 이용추세 EDA</vt:lpstr>
      <vt:lpstr>4. 지역분석 및 거치대 입지 선정</vt:lpstr>
      <vt:lpstr>4. 지역분석 및 거치대 입지 선정</vt:lpstr>
      <vt:lpstr>4. 지역분석 및 거치대 입지 선정</vt:lpstr>
      <vt:lpstr>4. 지역분석 및 거치대입지 선정</vt:lpstr>
      <vt:lpstr>4. 지역분석 및 거치대 입지 선정</vt:lpstr>
      <vt:lpstr>기대효과 및 한계점</vt:lpstr>
      <vt:lpstr>6. 참고 자료</vt:lpstr>
      <vt:lpstr>6. 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김현준</dc:creator>
  <cp:lastModifiedBy>준혁</cp:lastModifiedBy>
  <cp:revision>9</cp:revision>
  <dcterms:created xsi:type="dcterms:W3CDTF">2021-05-13T09:21:00Z</dcterms:created>
  <dcterms:modified xsi:type="dcterms:W3CDTF">2021-05-14T08:50:49Z</dcterms:modified>
</cp:coreProperties>
</file>