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0693400" cy="756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100" d="100"/>
          <a:sy n="100" d="100"/>
        </p:scale>
        <p:origin x="-1092" y="-90"/>
      </p:cViewPr>
      <p:guideLst>
        <p:guide orient="horz" pos="215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presProps" Target="presProps.xml"  /><Relationship Id="rId16" Type="http://schemas.openxmlformats.org/officeDocument/2006/relationships/viewProps" Target="viewProps.xml"  /><Relationship Id="rId17" Type="http://schemas.openxmlformats.org/officeDocument/2006/relationships/theme" Target="theme/theme1.xml"  /><Relationship Id="rId18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Relationship Id="rId6" Type="http://schemas.openxmlformats.org/officeDocument/2006/relationships/image" Target="../media/image5.png"  /><Relationship Id="rId7" Type="http://schemas.openxmlformats.org/officeDocument/2006/relationships/image" Target="../media/image6.png"  /><Relationship Id="rId8" Type="http://schemas.openxmlformats.org/officeDocument/2006/relationships/image" Target="../media/image7.png"  /><Relationship Id="rId9" Type="http://schemas.openxmlformats.org/officeDocument/2006/relationships/image" Target="../media/image8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03.png"  /><Relationship Id="rId3" Type="http://schemas.openxmlformats.org/officeDocument/2006/relationships/image" Target="../media/image107.png"  /><Relationship Id="rId4" Type="http://schemas.openxmlformats.org/officeDocument/2006/relationships/image" Target="../media/image9.png"  /><Relationship Id="rId5" Type="http://schemas.openxmlformats.org/officeDocument/2006/relationships/image" Target="../media/image93.png"  /><Relationship Id="rId6" Type="http://schemas.openxmlformats.org/officeDocument/2006/relationships/image" Target="../media/image108.png"  /><Relationship Id="rId7" Type="http://schemas.openxmlformats.org/officeDocument/2006/relationships/image" Target="../media/image109.png"  /><Relationship Id="rId8" Type="http://schemas.openxmlformats.org/officeDocument/2006/relationships/image" Target="../media/image110.png"  /><Relationship Id="rId9" Type="http://schemas.openxmlformats.org/officeDocument/2006/relationships/image" Target="../media/image111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10" Type="http://schemas.openxmlformats.org/officeDocument/2006/relationships/image" Target="../media/image119.png"  /><Relationship Id="rId11" Type="http://schemas.openxmlformats.org/officeDocument/2006/relationships/image" Target="../media/image120.png"  /><Relationship Id="rId12" Type="http://schemas.openxmlformats.org/officeDocument/2006/relationships/image" Target="../media/image121.png"  /><Relationship Id="rId13" Type="http://schemas.openxmlformats.org/officeDocument/2006/relationships/image" Target="../media/image122.png"  /><Relationship Id="rId14" Type="http://schemas.openxmlformats.org/officeDocument/2006/relationships/image" Target="../media/image123.png"  /><Relationship Id="rId15" Type="http://schemas.openxmlformats.org/officeDocument/2006/relationships/image" Target="../media/image124.png"  /><Relationship Id="rId16" Type="http://schemas.openxmlformats.org/officeDocument/2006/relationships/image" Target="../media/image125.png"  /><Relationship Id="rId17" Type="http://schemas.openxmlformats.org/officeDocument/2006/relationships/image" Target="../media/image126.png"  /><Relationship Id="rId18" Type="http://schemas.openxmlformats.org/officeDocument/2006/relationships/image" Target="../media/image127.png"  /><Relationship Id="rId2" Type="http://schemas.openxmlformats.org/officeDocument/2006/relationships/image" Target="../media/image112.png"  /><Relationship Id="rId3" Type="http://schemas.openxmlformats.org/officeDocument/2006/relationships/image" Target="../media/image113.png"  /><Relationship Id="rId4" Type="http://schemas.openxmlformats.org/officeDocument/2006/relationships/image" Target="../media/image9.png"  /><Relationship Id="rId5" Type="http://schemas.openxmlformats.org/officeDocument/2006/relationships/image" Target="../media/image114.png"  /><Relationship Id="rId6" Type="http://schemas.openxmlformats.org/officeDocument/2006/relationships/image" Target="../media/image115.png"  /><Relationship Id="rId7" Type="http://schemas.openxmlformats.org/officeDocument/2006/relationships/image" Target="../media/image116.png"  /><Relationship Id="rId8" Type="http://schemas.openxmlformats.org/officeDocument/2006/relationships/image" Target="../media/image117.png"  /><Relationship Id="rId9" Type="http://schemas.openxmlformats.org/officeDocument/2006/relationships/image" Target="../media/image118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10" Type="http://schemas.openxmlformats.org/officeDocument/2006/relationships/image" Target="../media/image136.png"  /><Relationship Id="rId2" Type="http://schemas.openxmlformats.org/officeDocument/2006/relationships/image" Target="../media/image128.png"  /><Relationship Id="rId3" Type="http://schemas.openxmlformats.org/officeDocument/2006/relationships/image" Target="../media/image129.png"  /><Relationship Id="rId4" Type="http://schemas.openxmlformats.org/officeDocument/2006/relationships/image" Target="../media/image130.png"  /><Relationship Id="rId5" Type="http://schemas.openxmlformats.org/officeDocument/2006/relationships/image" Target="../media/image131.png"  /><Relationship Id="rId6" Type="http://schemas.openxmlformats.org/officeDocument/2006/relationships/image" Target="../media/image132.png"  /><Relationship Id="rId7" Type="http://schemas.openxmlformats.org/officeDocument/2006/relationships/image" Target="../media/image133.png"  /><Relationship Id="rId8" Type="http://schemas.openxmlformats.org/officeDocument/2006/relationships/image" Target="../media/image134.png"  /><Relationship Id="rId9" Type="http://schemas.openxmlformats.org/officeDocument/2006/relationships/image" Target="../media/image135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37.png"  /><Relationship Id="rId3" Type="http://schemas.openxmlformats.org/officeDocument/2006/relationships/image" Target="../media/image138.png"  /><Relationship Id="rId4" Type="http://schemas.openxmlformats.org/officeDocument/2006/relationships/image" Target="../media/image139.png"  /><Relationship Id="rId5" Type="http://schemas.openxmlformats.org/officeDocument/2006/relationships/image" Target="../media/image140.png"  /><Relationship Id="rId6" Type="http://schemas.openxmlformats.org/officeDocument/2006/relationships/image" Target="../media/image141.png"  /><Relationship Id="rId7" Type="http://schemas.openxmlformats.org/officeDocument/2006/relationships/image" Target="../media/image142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10" Type="http://schemas.openxmlformats.org/officeDocument/2006/relationships/image" Target="../media/image17.png"  /><Relationship Id="rId11" Type="http://schemas.openxmlformats.org/officeDocument/2006/relationships/image" Target="../media/image18.png"  /><Relationship Id="rId12" Type="http://schemas.openxmlformats.org/officeDocument/2006/relationships/image" Target="../media/image19.png"  /><Relationship Id="rId13" Type="http://schemas.openxmlformats.org/officeDocument/2006/relationships/image" Target="../media/image20.png"  /><Relationship Id="rId14" Type="http://schemas.openxmlformats.org/officeDocument/2006/relationships/image" Target="../media/image21.png"  /><Relationship Id="rId15" Type="http://schemas.openxmlformats.org/officeDocument/2006/relationships/image" Target="../media/image22.png"  /><Relationship Id="rId16" Type="http://schemas.openxmlformats.org/officeDocument/2006/relationships/image" Target="../media/image23.png"  /><Relationship Id="rId17" Type="http://schemas.openxmlformats.org/officeDocument/2006/relationships/image" Target="../media/image24.png"  /><Relationship Id="rId18" Type="http://schemas.openxmlformats.org/officeDocument/2006/relationships/image" Target="../media/image25.png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Relationship Id="rId4" Type="http://schemas.openxmlformats.org/officeDocument/2006/relationships/image" Target="../media/image11.png"  /><Relationship Id="rId5" Type="http://schemas.openxmlformats.org/officeDocument/2006/relationships/image" Target="../media/image12.png"  /><Relationship Id="rId6" Type="http://schemas.openxmlformats.org/officeDocument/2006/relationships/image" Target="../media/image13.png"  /><Relationship Id="rId7" Type="http://schemas.openxmlformats.org/officeDocument/2006/relationships/image" Target="../media/image14.png"  /><Relationship Id="rId8" Type="http://schemas.openxmlformats.org/officeDocument/2006/relationships/image" Target="../media/image15.png"  /><Relationship Id="rId9" Type="http://schemas.openxmlformats.org/officeDocument/2006/relationships/image" Target="../media/image16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10" Type="http://schemas.openxmlformats.org/officeDocument/2006/relationships/image" Target="../media/image33.png"  /><Relationship Id="rId11" Type="http://schemas.openxmlformats.org/officeDocument/2006/relationships/image" Target="../media/image34.png"  /><Relationship Id="rId12" Type="http://schemas.openxmlformats.org/officeDocument/2006/relationships/image" Target="../media/image35.png"  /><Relationship Id="rId13" Type="http://schemas.openxmlformats.org/officeDocument/2006/relationships/image" Target="../media/image36.png"  /><Relationship Id="rId14" Type="http://schemas.openxmlformats.org/officeDocument/2006/relationships/image" Target="../media/image37.png"  /><Relationship Id="rId2" Type="http://schemas.openxmlformats.org/officeDocument/2006/relationships/image" Target="../media/image26.png"  /><Relationship Id="rId3" Type="http://schemas.openxmlformats.org/officeDocument/2006/relationships/image" Target="../media/image27.png"  /><Relationship Id="rId4" Type="http://schemas.openxmlformats.org/officeDocument/2006/relationships/image" Target="../media/image9.png"  /><Relationship Id="rId5" Type="http://schemas.openxmlformats.org/officeDocument/2006/relationships/image" Target="../media/image28.png"  /><Relationship Id="rId6" Type="http://schemas.openxmlformats.org/officeDocument/2006/relationships/image" Target="../media/image29.png"  /><Relationship Id="rId7" Type="http://schemas.openxmlformats.org/officeDocument/2006/relationships/image" Target="../media/image30.png"  /><Relationship Id="rId8" Type="http://schemas.openxmlformats.org/officeDocument/2006/relationships/image" Target="../media/image31.png"  /><Relationship Id="rId9" Type="http://schemas.openxmlformats.org/officeDocument/2006/relationships/image" Target="../media/image32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10" Type="http://schemas.openxmlformats.org/officeDocument/2006/relationships/image" Target="../media/image45.png"  /><Relationship Id="rId11" Type="http://schemas.openxmlformats.org/officeDocument/2006/relationships/image" Target="../media/image46.png"  /><Relationship Id="rId12" Type="http://schemas.openxmlformats.org/officeDocument/2006/relationships/image" Target="../media/image47.png"  /><Relationship Id="rId13" Type="http://schemas.openxmlformats.org/officeDocument/2006/relationships/image" Target="../media/image48.png"  /><Relationship Id="rId14" Type="http://schemas.openxmlformats.org/officeDocument/2006/relationships/image" Target="../media/image49.png"  /><Relationship Id="rId15" Type="http://schemas.openxmlformats.org/officeDocument/2006/relationships/image" Target="../media/image50.png"  /><Relationship Id="rId16" Type="http://schemas.openxmlformats.org/officeDocument/2006/relationships/image" Target="../media/image51.png"  /><Relationship Id="rId17" Type="http://schemas.openxmlformats.org/officeDocument/2006/relationships/image" Target="../media/image52.png"  /><Relationship Id="rId18" Type="http://schemas.openxmlformats.org/officeDocument/2006/relationships/image" Target="../media/image53.png"  /><Relationship Id="rId19" Type="http://schemas.openxmlformats.org/officeDocument/2006/relationships/image" Target="../media/image54.png"  /><Relationship Id="rId2" Type="http://schemas.openxmlformats.org/officeDocument/2006/relationships/image" Target="../media/image38.png"  /><Relationship Id="rId20" Type="http://schemas.openxmlformats.org/officeDocument/2006/relationships/image" Target="../media/image55.png"  /><Relationship Id="rId21" Type="http://schemas.openxmlformats.org/officeDocument/2006/relationships/image" Target="../media/image56.png"  /><Relationship Id="rId22" Type="http://schemas.openxmlformats.org/officeDocument/2006/relationships/image" Target="../media/image57.png"  /><Relationship Id="rId23" Type="http://schemas.openxmlformats.org/officeDocument/2006/relationships/image" Target="../media/image58.png"  /><Relationship Id="rId3" Type="http://schemas.openxmlformats.org/officeDocument/2006/relationships/image" Target="../media/image9.png"  /><Relationship Id="rId4" Type="http://schemas.openxmlformats.org/officeDocument/2006/relationships/image" Target="../media/image39.png"  /><Relationship Id="rId5" Type="http://schemas.openxmlformats.org/officeDocument/2006/relationships/image" Target="../media/image40.png"  /><Relationship Id="rId6" Type="http://schemas.openxmlformats.org/officeDocument/2006/relationships/image" Target="../media/image41.png"  /><Relationship Id="rId7" Type="http://schemas.openxmlformats.org/officeDocument/2006/relationships/image" Target="../media/image42.png"  /><Relationship Id="rId8" Type="http://schemas.openxmlformats.org/officeDocument/2006/relationships/image" Target="../media/image43.png"  /><Relationship Id="rId9" Type="http://schemas.openxmlformats.org/officeDocument/2006/relationships/image" Target="../media/image44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10" Type="http://schemas.openxmlformats.org/officeDocument/2006/relationships/image" Target="../media/image67.png"  /><Relationship Id="rId11" Type="http://schemas.openxmlformats.org/officeDocument/2006/relationships/image" Target="../media/image68.png"  /><Relationship Id="rId12" Type="http://schemas.openxmlformats.org/officeDocument/2006/relationships/image" Target="../media/image68.png"  /><Relationship Id="rId13" Type="http://schemas.openxmlformats.org/officeDocument/2006/relationships/image" Target="../media/image68.png"  /><Relationship Id="rId14" Type="http://schemas.openxmlformats.org/officeDocument/2006/relationships/image" Target="../media/image69.png"  /><Relationship Id="rId15" Type="http://schemas.openxmlformats.org/officeDocument/2006/relationships/image" Target="../media/image66.png"  /><Relationship Id="rId16" Type="http://schemas.openxmlformats.org/officeDocument/2006/relationships/image" Target="../media/image70.png"  /><Relationship Id="rId17" Type="http://schemas.openxmlformats.org/officeDocument/2006/relationships/image" Target="../media/image71.png"  /><Relationship Id="rId18" Type="http://schemas.openxmlformats.org/officeDocument/2006/relationships/image" Target="../media/image68.png"  /><Relationship Id="rId19" Type="http://schemas.openxmlformats.org/officeDocument/2006/relationships/image" Target="../media/image66.png"  /><Relationship Id="rId2" Type="http://schemas.openxmlformats.org/officeDocument/2006/relationships/image" Target="../media/image59.png"  /><Relationship Id="rId20" Type="http://schemas.openxmlformats.org/officeDocument/2006/relationships/image" Target="../media/image68.png"  /><Relationship Id="rId21" Type="http://schemas.openxmlformats.org/officeDocument/2006/relationships/image" Target="../media/image66.png"  /><Relationship Id="rId22" Type="http://schemas.openxmlformats.org/officeDocument/2006/relationships/image" Target="../media/image68.png"  /><Relationship Id="rId23" Type="http://schemas.openxmlformats.org/officeDocument/2006/relationships/image" Target="../media/image66.png"  /><Relationship Id="rId24" Type="http://schemas.openxmlformats.org/officeDocument/2006/relationships/image" Target="../media/image72.png"  /><Relationship Id="rId25" Type="http://schemas.openxmlformats.org/officeDocument/2006/relationships/image" Target="../media/image63.png"  /><Relationship Id="rId26" Type="http://schemas.openxmlformats.org/officeDocument/2006/relationships/image" Target="../media/image68.png"  /><Relationship Id="rId27" Type="http://schemas.openxmlformats.org/officeDocument/2006/relationships/image" Target="../media/image73.png"  /><Relationship Id="rId28" Type="http://schemas.openxmlformats.org/officeDocument/2006/relationships/image" Target="../media/image74.png"  /><Relationship Id="rId29" Type="http://schemas.openxmlformats.org/officeDocument/2006/relationships/image" Target="../media/image75.png"  /><Relationship Id="rId3" Type="http://schemas.openxmlformats.org/officeDocument/2006/relationships/image" Target="../media/image60.png"  /><Relationship Id="rId30" Type="http://schemas.openxmlformats.org/officeDocument/2006/relationships/image" Target="../media/image76.png"  /><Relationship Id="rId31" Type="http://schemas.openxmlformats.org/officeDocument/2006/relationships/image" Target="../media/image77.png"  /><Relationship Id="rId32" Type="http://schemas.openxmlformats.org/officeDocument/2006/relationships/image" Target="../media/image78.png"  /><Relationship Id="rId33" Type="http://schemas.openxmlformats.org/officeDocument/2006/relationships/image" Target="../media/image79.png"  /><Relationship Id="rId34" Type="http://schemas.openxmlformats.org/officeDocument/2006/relationships/image" Target="../media/image80.png"  /><Relationship Id="rId35" Type="http://schemas.openxmlformats.org/officeDocument/2006/relationships/image" Target="../media/image68.png"  /><Relationship Id="rId4" Type="http://schemas.openxmlformats.org/officeDocument/2006/relationships/image" Target="../media/image61.png"  /><Relationship Id="rId5" Type="http://schemas.openxmlformats.org/officeDocument/2006/relationships/image" Target="../media/image62.png"  /><Relationship Id="rId6" Type="http://schemas.openxmlformats.org/officeDocument/2006/relationships/image" Target="../media/image63.png"  /><Relationship Id="rId7" Type="http://schemas.openxmlformats.org/officeDocument/2006/relationships/image" Target="../media/image64.png"  /><Relationship Id="rId8" Type="http://schemas.openxmlformats.org/officeDocument/2006/relationships/image" Target="../media/image65.png"  /><Relationship Id="rId9" Type="http://schemas.openxmlformats.org/officeDocument/2006/relationships/image" Target="../media/image66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10" Type="http://schemas.openxmlformats.org/officeDocument/2006/relationships/image" Target="../media/image88.png"  /><Relationship Id="rId11" Type="http://schemas.openxmlformats.org/officeDocument/2006/relationships/image" Target="../media/image89.png"  /><Relationship Id="rId12" Type="http://schemas.openxmlformats.org/officeDocument/2006/relationships/image" Target="../media/image90.png"  /><Relationship Id="rId2" Type="http://schemas.openxmlformats.org/officeDocument/2006/relationships/image" Target="../media/image81.png"  /><Relationship Id="rId3" Type="http://schemas.openxmlformats.org/officeDocument/2006/relationships/image" Target="../media/image82.png"  /><Relationship Id="rId4" Type="http://schemas.openxmlformats.org/officeDocument/2006/relationships/image" Target="../media/image83.png"  /><Relationship Id="rId5" Type="http://schemas.openxmlformats.org/officeDocument/2006/relationships/image" Target="../media/image84.png"  /><Relationship Id="rId6" Type="http://schemas.openxmlformats.org/officeDocument/2006/relationships/image" Target="../media/image9.png"  /><Relationship Id="rId7" Type="http://schemas.openxmlformats.org/officeDocument/2006/relationships/image" Target="../media/image85.png"  /><Relationship Id="rId8" Type="http://schemas.openxmlformats.org/officeDocument/2006/relationships/image" Target="../media/image86.png"  /><Relationship Id="rId9" Type="http://schemas.openxmlformats.org/officeDocument/2006/relationships/image" Target="../media/image87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91.png"  /><Relationship Id="rId3" Type="http://schemas.openxmlformats.org/officeDocument/2006/relationships/image" Target="../media/image92.png"  /><Relationship Id="rId4" Type="http://schemas.openxmlformats.org/officeDocument/2006/relationships/image" Target="../media/image9.png"  /><Relationship Id="rId5" Type="http://schemas.openxmlformats.org/officeDocument/2006/relationships/image" Target="../media/image93.png"  /><Relationship Id="rId6" Type="http://schemas.openxmlformats.org/officeDocument/2006/relationships/image" Target="../media/image94.png"  /><Relationship Id="rId7" Type="http://schemas.openxmlformats.org/officeDocument/2006/relationships/image" Target="../media/image95.png"  /><Relationship Id="rId8" Type="http://schemas.openxmlformats.org/officeDocument/2006/relationships/image" Target="../media/image96.png"  /><Relationship Id="rId9" Type="http://schemas.openxmlformats.org/officeDocument/2006/relationships/image" Target="../media/image97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98.png"  /><Relationship Id="rId3" Type="http://schemas.openxmlformats.org/officeDocument/2006/relationships/image" Target="../media/image9.png"  /><Relationship Id="rId4" Type="http://schemas.openxmlformats.org/officeDocument/2006/relationships/image" Target="../media/image93.png"  /><Relationship Id="rId5" Type="http://schemas.openxmlformats.org/officeDocument/2006/relationships/image" Target="../media/image99.png"  /><Relationship Id="rId6" Type="http://schemas.openxmlformats.org/officeDocument/2006/relationships/image" Target="../media/image100.png"  /><Relationship Id="rId7" Type="http://schemas.openxmlformats.org/officeDocument/2006/relationships/image" Target="../media/image101.png"  /><Relationship Id="rId8" Type="http://schemas.openxmlformats.org/officeDocument/2006/relationships/image" Target="../media/image102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03.png"  /><Relationship Id="rId3" Type="http://schemas.openxmlformats.org/officeDocument/2006/relationships/image" Target="../media/image9.png"  /><Relationship Id="rId4" Type="http://schemas.openxmlformats.org/officeDocument/2006/relationships/image" Target="../media/image93.png"  /><Relationship Id="rId5" Type="http://schemas.openxmlformats.org/officeDocument/2006/relationships/image" Target="../media/image104.png"  /><Relationship Id="rId6" Type="http://schemas.openxmlformats.org/officeDocument/2006/relationships/image" Target="../media/image105.png"  /><Relationship Id="rId7" Type="http://schemas.openxmlformats.org/officeDocument/2006/relationships/image" Target="../media/image101.png"  /><Relationship Id="rId8" Type="http://schemas.openxmlformats.org/officeDocument/2006/relationships/image" Target="../media/image106.png"  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9595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-5400000">
            <a:off x="1905000" y="1485900"/>
            <a:ext cx="4686300" cy="46863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4584700" y="1358900"/>
            <a:ext cx="3403600" cy="34036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6629400" y="2819400"/>
            <a:ext cx="2070100" cy="20701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6286500" y="3835400"/>
            <a:ext cx="1854200" cy="508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457200" y="2438400"/>
            <a:ext cx="9779000" cy="46355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508000" y="1485900"/>
            <a:ext cx="10363200" cy="46228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193800" y="4267200"/>
            <a:ext cx="2768600" cy="12700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0121900" y="6985000"/>
            <a:ext cx="533400" cy="660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4330700" y="2667000"/>
            <a:ext cx="5816600" cy="2870200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4330700" y="2667000"/>
            <a:ext cx="5842000" cy="28702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609600" y="1651000"/>
            <a:ext cx="863600" cy="3175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520700" y="1143000"/>
            <a:ext cx="889000" cy="9017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584200" y="2349500"/>
            <a:ext cx="2819400" cy="4826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596900" y="2984500"/>
            <a:ext cx="3454400" cy="50165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9182100" y="2324100"/>
            <a:ext cx="1079500" cy="4826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0121900" y="6985000"/>
            <a:ext cx="520700" cy="889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-10800000">
            <a:off x="6019800" y="4470400"/>
            <a:ext cx="2540000" cy="2540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27000000">
            <a:off x="6019800" y="4483100"/>
            <a:ext cx="2527300" cy="25273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-10800000">
            <a:off x="3492500" y="4470400"/>
            <a:ext cx="2540000" cy="25400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27000000">
            <a:off x="3492500" y="4470400"/>
            <a:ext cx="2527300" cy="25273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609600" y="1651000"/>
            <a:ext cx="863600" cy="3175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520700" y="1143000"/>
            <a:ext cx="889000" cy="9017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-10800000">
            <a:off x="2324100" y="1320800"/>
            <a:ext cx="2540000" cy="25400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2235200" y="2222500"/>
            <a:ext cx="2336800" cy="4953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2540000" y="2540000"/>
            <a:ext cx="2133600" cy="7493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2324100" y="4089400"/>
            <a:ext cx="7404100" cy="1270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-10800000">
            <a:off x="4864100" y="1320800"/>
            <a:ext cx="2540000" cy="25400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4775200" y="2222500"/>
            <a:ext cx="2336800" cy="4953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4851400" y="2540000"/>
            <a:ext cx="2362200" cy="7747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-10800000">
            <a:off x="7404100" y="1320800"/>
            <a:ext cx="2540000" cy="25400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7302500" y="2235200"/>
            <a:ext cx="2336800" cy="5080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7594600" y="2540000"/>
            <a:ext cx="2159000" cy="7493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584200" y="2082800"/>
            <a:ext cx="1295400" cy="4826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3403600" y="5384800"/>
            <a:ext cx="2336800" cy="482600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3746500" y="5740400"/>
            <a:ext cx="2120900" cy="749300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5930900" y="5384800"/>
            <a:ext cx="2324100" cy="495300"/>
          </a:xfrm>
          <a:prstGeom prst="rect">
            <a:avLst/>
          </a:prstGeom>
        </p:spPr>
      </p:pic>
      <p:pic>
        <p:nvPicPr>
          <p:cNvPr name="Picture 22" id="22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 rot="0">
            <a:off x="6223000" y="5740400"/>
            <a:ext cx="2146300" cy="622300"/>
          </a:xfrm>
          <a:prstGeom prst="rect">
            <a:avLst/>
          </a:prstGeom>
        </p:spPr>
      </p:pic>
      <p:pic>
        <p:nvPicPr>
          <p:cNvPr name="Picture 23" id="23"/>
          <p:cNvPicPr>
            <a:picLocks noChangeAspect="true"/>
          </p:cNvPicPr>
          <p:nvPr/>
        </p:nvPicPr>
        <p:blipFill>
          <a:blip r:embed="rId18"/>
          <a:stretch>
            <a:fillRect/>
          </a:stretch>
        </p:blipFill>
        <p:spPr>
          <a:xfrm rot="0">
            <a:off x="10121900" y="6985000"/>
            <a:ext cx="533400" cy="889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9595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-10800000">
            <a:off x="5930900" y="3962400"/>
            <a:ext cx="2540000" cy="2540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27000000">
            <a:off x="7975600" y="3962400"/>
            <a:ext cx="3225800" cy="32258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-10800000">
            <a:off x="3886200" y="4572000"/>
            <a:ext cx="2540000" cy="25400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609600" y="1651000"/>
            <a:ext cx="863600" cy="3175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520700" y="1143000"/>
            <a:ext cx="889000" cy="9017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584200" y="1219200"/>
            <a:ext cx="8483600" cy="28956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-1193800" y="2832100"/>
            <a:ext cx="5295900" cy="52959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-27000000">
            <a:off x="-685800" y="3352800"/>
            <a:ext cx="4267200" cy="42672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-27000000">
            <a:off x="-12700" y="4025900"/>
            <a:ext cx="2921000" cy="29210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0121900" y="6985000"/>
            <a:ext cx="520700" cy="889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9595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2527300" y="1498600"/>
            <a:ext cx="4686300" cy="46863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130300" y="2133600"/>
            <a:ext cx="3403600" cy="34036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-63500" y="2806700"/>
            <a:ext cx="2070100" cy="20701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2870200" y="3835400"/>
            <a:ext cx="3111500" cy="508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5930900" y="2997200"/>
            <a:ext cx="4673600" cy="18923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0134600" y="6985000"/>
            <a:ext cx="520700" cy="889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09600" y="1651000"/>
            <a:ext cx="863600" cy="3175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520700" y="1130300"/>
            <a:ext cx="889000" cy="9017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3898900" y="1879600"/>
            <a:ext cx="1739900" cy="17399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5829300" y="1879600"/>
            <a:ext cx="1739900" cy="17399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7759700" y="1879600"/>
            <a:ext cx="1739900" cy="17399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2159000" y="4089400"/>
            <a:ext cx="1739900" cy="17399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4089400" y="4089400"/>
            <a:ext cx="1739900" cy="17399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6019800" y="4089400"/>
            <a:ext cx="1739900" cy="1739900"/>
          </a:xfrm>
          <a:prstGeom prst="rect">
            <a:avLst/>
          </a:prstGeom>
        </p:spPr>
      </p:pic>
      <p:grpSp>
        <p:nvGrpSpPr>
          <p:cNvPr name="Group 10" id="10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4064000" y="2184400"/>
            <a:ext cx="1384300" cy="9144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3606800" y="2857500"/>
            <a:ext cx="1955800" cy="406400"/>
          </a:xfrm>
          <a:prstGeom prst="rect">
            <a:avLst/>
          </a:prstGeom>
        </p:spPr>
      </p:pic>
      <p:grpSp>
        <p:nvGrpSpPr>
          <p:cNvPr name="Group 13" id="13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4" id="14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6007100" y="2184400"/>
            <a:ext cx="1422400" cy="9144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5689600" y="2857500"/>
            <a:ext cx="1790700" cy="419100"/>
          </a:xfrm>
          <a:prstGeom prst="rect">
            <a:avLst/>
          </a:prstGeom>
        </p:spPr>
      </p:pic>
      <p:grpSp>
        <p:nvGrpSpPr>
          <p:cNvPr name="Group 16" id="1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7" id="17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7937500" y="2184400"/>
            <a:ext cx="1422400" cy="9144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7924800" y="2717800"/>
            <a:ext cx="1498600" cy="698500"/>
          </a:xfrm>
          <a:prstGeom prst="rect">
            <a:avLst/>
          </a:prstGeom>
        </p:spPr>
      </p:pic>
      <p:grpSp>
        <p:nvGrpSpPr>
          <p:cNvPr name="Group 19" id="19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0" id="20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2349500" y="4406900"/>
            <a:ext cx="1435100" cy="914400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2298700" y="5016500"/>
            <a:ext cx="1524000" cy="508000"/>
          </a:xfrm>
          <a:prstGeom prst="rect">
            <a:avLst/>
          </a:prstGeom>
        </p:spPr>
      </p:pic>
      <p:grpSp>
        <p:nvGrpSpPr>
          <p:cNvPr name="Group 22" id="2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3" id="23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4267200" y="4406900"/>
            <a:ext cx="1422400" cy="914400"/>
          </a:xfrm>
          <a:prstGeom prst="rect">
            <a:avLst/>
          </a:prstGeom>
        </p:spPr>
      </p:pic>
      <p:pic>
        <p:nvPicPr>
          <p:cNvPr name="Picture 24" id="24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4114800" y="5080000"/>
            <a:ext cx="1638300" cy="419100"/>
          </a:xfrm>
          <a:prstGeom prst="rect">
            <a:avLst/>
          </a:prstGeom>
        </p:spPr>
      </p:pic>
      <p:grpSp>
        <p:nvGrpSpPr>
          <p:cNvPr name="Group 25" id="2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6" id="26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6210300" y="4406900"/>
            <a:ext cx="1422400" cy="914400"/>
          </a:xfrm>
          <a:prstGeom prst="rect">
            <a:avLst/>
          </a:prstGeom>
        </p:spPr>
      </p:pic>
      <p:pic>
        <p:nvPicPr>
          <p:cNvPr name="Picture 27" id="27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 rot="0">
            <a:off x="5803900" y="5080000"/>
            <a:ext cx="1866900" cy="419100"/>
          </a:xfrm>
          <a:prstGeom prst="rect">
            <a:avLst/>
          </a:prstGeom>
        </p:spPr>
      </p:pic>
      <p:pic>
        <p:nvPicPr>
          <p:cNvPr name="Picture 28" id="28"/>
          <p:cNvPicPr>
            <a:picLocks noChangeAspect="true"/>
          </p:cNvPicPr>
          <p:nvPr/>
        </p:nvPicPr>
        <p:blipFill>
          <a:blip r:embed="rId18"/>
          <a:stretch>
            <a:fillRect/>
          </a:stretch>
        </p:blipFill>
        <p:spPr>
          <a:xfrm rot="0">
            <a:off x="10121900" y="6985000"/>
            <a:ext cx="508000" cy="660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121400" y="2603500"/>
            <a:ext cx="3797300" cy="37973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6121400" y="2603500"/>
            <a:ext cx="3797300" cy="37973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609600" y="1651000"/>
            <a:ext cx="863600" cy="3175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520700" y="1130300"/>
            <a:ext cx="838200" cy="9017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571500" y="2451100"/>
            <a:ext cx="3009900" cy="9398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-10800000">
            <a:off x="4838700" y="4267200"/>
            <a:ext cx="2032000" cy="20320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3530600" y="2705100"/>
            <a:ext cx="2032000" cy="2032000"/>
          </a:xfrm>
          <a:prstGeom prst="rect">
            <a:avLst/>
          </a:prstGeom>
        </p:spPr>
      </p:pic>
      <p:grpSp>
        <p:nvGrpSpPr>
          <p:cNvPr name="Group 10" id="10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-420000">
            <a:off x="3505200" y="4229100"/>
            <a:ext cx="2070100" cy="2070100"/>
          </a:xfrm>
          <a:prstGeom prst="rect">
            <a:avLst/>
          </a:prstGeom>
        </p:spPr>
      </p:pic>
      <p:grpSp>
        <p:nvGrpSpPr>
          <p:cNvPr name="Group 12" id="1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3" id="13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-360000">
            <a:off x="4826000" y="2705100"/>
            <a:ext cx="2070100" cy="20701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4127500" y="3289300"/>
            <a:ext cx="3378200" cy="12446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3022600" y="4876800"/>
            <a:ext cx="3175000" cy="12446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584200" y="3441700"/>
            <a:ext cx="2298700" cy="9525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571500" y="4546600"/>
            <a:ext cx="2717800" cy="9398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10134600" y="6985000"/>
            <a:ext cx="495300" cy="660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-10800000">
            <a:off x="6248400" y="1689100"/>
            <a:ext cx="1739900" cy="17399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609600" y="1651000"/>
            <a:ext cx="863600" cy="3175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520700" y="1143000"/>
            <a:ext cx="889000" cy="9017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803400" y="977900"/>
            <a:ext cx="3937000" cy="8890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3162300" y="1701800"/>
            <a:ext cx="1739900" cy="17399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-16200000">
            <a:off x="4699000" y="1676400"/>
            <a:ext cx="1765300" cy="17653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-27000000">
            <a:off x="1612900" y="1701800"/>
            <a:ext cx="1765300" cy="17653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066800" y="2273300"/>
            <a:ext cx="2400300" cy="5080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4203700" y="2286000"/>
            <a:ext cx="2400300" cy="5080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16200000">
            <a:off x="7759700" y="1651000"/>
            <a:ext cx="1765300" cy="17653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1612900" y="3721100"/>
            <a:ext cx="3276600" cy="2794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7264400" y="2260600"/>
            <a:ext cx="2400300" cy="5080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2654300" y="2324100"/>
            <a:ext cx="2374900" cy="5080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5740400" y="2286000"/>
            <a:ext cx="2400300" cy="5080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2159000" y="3670300"/>
            <a:ext cx="2044700" cy="5080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3251200" y="4013200"/>
            <a:ext cx="3276600" cy="2794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 rot="0">
            <a:off x="3937000" y="3937000"/>
            <a:ext cx="1917700" cy="5080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4699000" y="4330700"/>
            <a:ext cx="3276600" cy="279400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18"/>
          <a:stretch>
            <a:fillRect/>
          </a:stretch>
        </p:blipFill>
        <p:spPr>
          <a:xfrm rot="0">
            <a:off x="5384800" y="4279900"/>
            <a:ext cx="1943100" cy="508000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19"/>
          <a:stretch>
            <a:fillRect/>
          </a:stretch>
        </p:blipFill>
        <p:spPr>
          <a:xfrm rot="0">
            <a:off x="6121400" y="4635500"/>
            <a:ext cx="1854200" cy="279400"/>
          </a:xfrm>
          <a:prstGeom prst="rect">
            <a:avLst/>
          </a:prstGeom>
        </p:spPr>
      </p:pic>
      <p:pic>
        <p:nvPicPr>
          <p:cNvPr name="Picture 22" id="22"/>
          <p:cNvPicPr>
            <a:picLocks noChangeAspect="true"/>
          </p:cNvPicPr>
          <p:nvPr/>
        </p:nvPicPr>
        <p:blipFill>
          <a:blip r:embed="rId20"/>
          <a:stretch>
            <a:fillRect/>
          </a:stretch>
        </p:blipFill>
        <p:spPr>
          <a:xfrm rot="0">
            <a:off x="5753100" y="4546600"/>
            <a:ext cx="2362200" cy="495300"/>
          </a:xfrm>
          <a:prstGeom prst="rect">
            <a:avLst/>
          </a:prstGeom>
        </p:spPr>
      </p:pic>
      <p:pic>
        <p:nvPicPr>
          <p:cNvPr name="Picture 23" id="23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6121400" y="4940300"/>
            <a:ext cx="3276600" cy="279400"/>
          </a:xfrm>
          <a:prstGeom prst="rect">
            <a:avLst/>
          </a:prstGeom>
        </p:spPr>
      </p:pic>
      <p:pic>
        <p:nvPicPr>
          <p:cNvPr name="Picture 24" id="24"/>
          <p:cNvPicPr>
            <a:picLocks noChangeAspect="true"/>
          </p:cNvPicPr>
          <p:nvPr/>
        </p:nvPicPr>
        <p:blipFill>
          <a:blip r:embed="rId21"/>
          <a:stretch>
            <a:fillRect/>
          </a:stretch>
        </p:blipFill>
        <p:spPr>
          <a:xfrm rot="0">
            <a:off x="6299200" y="4889500"/>
            <a:ext cx="2438400" cy="495300"/>
          </a:xfrm>
          <a:prstGeom prst="rect">
            <a:avLst/>
          </a:prstGeom>
        </p:spPr>
      </p:pic>
      <p:pic>
        <p:nvPicPr>
          <p:cNvPr name="Picture 25" id="25"/>
          <p:cNvPicPr>
            <a:picLocks noChangeAspect="true"/>
          </p:cNvPicPr>
          <p:nvPr/>
        </p:nvPicPr>
        <p:blipFill>
          <a:blip r:embed="rId22"/>
          <a:stretch>
            <a:fillRect/>
          </a:stretch>
        </p:blipFill>
        <p:spPr>
          <a:xfrm rot="0">
            <a:off x="1854200" y="5346700"/>
            <a:ext cx="3022600" cy="1917700"/>
          </a:xfrm>
          <a:prstGeom prst="rect">
            <a:avLst/>
          </a:prstGeom>
        </p:spPr>
      </p:pic>
      <p:pic>
        <p:nvPicPr>
          <p:cNvPr name="Picture 26" id="26"/>
          <p:cNvPicPr>
            <a:picLocks noChangeAspect="true"/>
          </p:cNvPicPr>
          <p:nvPr/>
        </p:nvPicPr>
        <p:blipFill>
          <a:blip r:embed="rId23"/>
          <a:stretch>
            <a:fillRect/>
          </a:stretch>
        </p:blipFill>
        <p:spPr>
          <a:xfrm rot="0">
            <a:off x="10134600" y="6985000"/>
            <a:ext cx="495300" cy="660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600" y="1651000"/>
            <a:ext cx="863600" cy="3175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20700" y="1143000"/>
            <a:ext cx="889000" cy="9017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400300" y="2959100"/>
            <a:ext cx="2692400" cy="26924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16200000">
            <a:off x="2654300" y="3213100"/>
            <a:ext cx="2171700" cy="21717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 rot="16200000">
            <a:off x="2997200" y="3556000"/>
            <a:ext cx="1485900" cy="14859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2794000" y="3937000"/>
            <a:ext cx="1765300" cy="5080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2768600" y="4229100"/>
            <a:ext cx="1790700" cy="4572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 rot="10800000">
            <a:off x="342900" y="3683000"/>
            <a:ext cx="1231900" cy="12319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63500" y="4076700"/>
            <a:ext cx="1663700" cy="5080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1663700" y="4216400"/>
            <a:ext cx="660400" cy="889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 rotWithShape="1">
          <a:blip r:embed="rId12"/>
          <a:stretch>
            <a:fillRect/>
          </a:stretch>
        </p:blipFill>
        <p:spPr>
          <a:xfrm rot="10800000">
            <a:off x="5130800" y="4216400"/>
            <a:ext cx="660400" cy="889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 rotWithShape="1">
          <a:blip r:embed="rId13"/>
          <a:stretch>
            <a:fillRect/>
          </a:stretch>
        </p:blipFill>
        <p:spPr>
          <a:xfrm>
            <a:off x="5791200" y="1460500"/>
            <a:ext cx="660400" cy="889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 rotWithShape="1">
          <a:blip r:embed="rId14"/>
          <a:stretch>
            <a:fillRect/>
          </a:stretch>
        </p:blipFill>
        <p:spPr>
          <a:xfrm>
            <a:off x="1803400" y="1282700"/>
            <a:ext cx="1231900" cy="4699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 rotWithShape="1">
          <a:blip r:embed="rId15"/>
          <a:stretch>
            <a:fillRect/>
          </a:stretch>
        </p:blipFill>
        <p:spPr>
          <a:xfrm rot="10800000">
            <a:off x="6667500" y="939800"/>
            <a:ext cx="1231900" cy="1231900"/>
          </a:xfrm>
          <a:prstGeom prst="rect">
            <a:avLst/>
          </a:prstGeom>
        </p:spPr>
      </p:pic>
      <p:grpSp>
        <p:nvGrpSpPr>
          <p:cNvPr id="17" name="Group 17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pic>
        <p:nvPicPr>
          <p:cNvPr id="18" name="Picture 18"/>
          <p:cNvPicPr>
            <a:picLocks noChangeAspect="1"/>
          </p:cNvPicPr>
          <p:nvPr/>
        </p:nvPicPr>
        <p:blipFill rotWithShape="1">
          <a:blip r:embed="rId16"/>
          <a:stretch>
            <a:fillRect/>
          </a:stretch>
        </p:blipFill>
        <p:spPr>
          <a:xfrm>
            <a:off x="6324600" y="1257300"/>
            <a:ext cx="1638300" cy="35560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 rotWithShape="1">
          <a:blip r:embed="rId17"/>
          <a:stretch>
            <a:fillRect/>
          </a:stretch>
        </p:blipFill>
        <p:spPr>
          <a:xfrm>
            <a:off x="6400800" y="1498600"/>
            <a:ext cx="1574800" cy="35560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 rotWithShape="1">
          <a:blip r:embed="rId18"/>
          <a:stretch>
            <a:fillRect/>
          </a:stretch>
        </p:blipFill>
        <p:spPr>
          <a:xfrm>
            <a:off x="5791200" y="3098800"/>
            <a:ext cx="660400" cy="88900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 rotWithShape="1">
          <a:blip r:embed="rId19"/>
          <a:stretch>
            <a:fillRect/>
          </a:stretch>
        </p:blipFill>
        <p:spPr>
          <a:xfrm rot="10800000">
            <a:off x="6667500" y="2565400"/>
            <a:ext cx="1231900" cy="1231900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 rotWithShape="1">
          <a:blip r:embed="rId20"/>
          <a:stretch>
            <a:fillRect/>
          </a:stretch>
        </p:blipFill>
        <p:spPr>
          <a:xfrm>
            <a:off x="5791200" y="4749800"/>
            <a:ext cx="660400" cy="88900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 rotWithShape="1">
          <a:blip r:embed="rId21"/>
          <a:stretch>
            <a:fillRect/>
          </a:stretch>
        </p:blipFill>
        <p:spPr>
          <a:xfrm rot="10800000">
            <a:off x="6667500" y="4216400"/>
            <a:ext cx="1231900" cy="1231900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 rotWithShape="1">
          <a:blip r:embed="rId22"/>
          <a:stretch>
            <a:fillRect/>
          </a:stretch>
        </p:blipFill>
        <p:spPr>
          <a:xfrm>
            <a:off x="5791200" y="6413500"/>
            <a:ext cx="660400" cy="88900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 rotWithShape="1">
          <a:blip r:embed="rId23"/>
          <a:stretch>
            <a:fillRect/>
          </a:stretch>
        </p:blipFill>
        <p:spPr>
          <a:xfrm rot="10800000">
            <a:off x="6667500" y="5880100"/>
            <a:ext cx="1231900" cy="1231900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 rotWithShape="1">
          <a:blip r:embed="rId24"/>
          <a:stretch>
            <a:fillRect/>
          </a:stretch>
        </p:blipFill>
        <p:spPr>
          <a:xfrm rot="16200000">
            <a:off x="3263900" y="3860800"/>
            <a:ext cx="5067300" cy="381000"/>
          </a:xfrm>
          <a:prstGeom prst="rect">
            <a:avLst/>
          </a:prstGeom>
        </p:spPr>
      </p:pic>
      <p:pic>
        <p:nvPicPr>
          <p:cNvPr id="27" name="Picture 27"/>
          <p:cNvPicPr>
            <a:picLocks noChangeAspect="1"/>
          </p:cNvPicPr>
          <p:nvPr/>
        </p:nvPicPr>
        <p:blipFill rotWithShape="1">
          <a:blip r:embed="rId25"/>
          <a:stretch>
            <a:fillRect/>
          </a:stretch>
        </p:blipFill>
        <p:spPr>
          <a:xfrm rot="16200000">
            <a:off x="8902700" y="3213100"/>
            <a:ext cx="1485900" cy="1485900"/>
          </a:xfrm>
          <a:prstGeom prst="rect">
            <a:avLst/>
          </a:prstGeom>
        </p:spPr>
      </p:pic>
      <p:pic>
        <p:nvPicPr>
          <p:cNvPr id="28" name="Picture 28"/>
          <p:cNvPicPr>
            <a:picLocks noChangeAspect="1"/>
          </p:cNvPicPr>
          <p:nvPr/>
        </p:nvPicPr>
        <p:blipFill rotWithShape="1">
          <a:blip r:embed="rId26"/>
          <a:stretch>
            <a:fillRect/>
          </a:stretch>
        </p:blipFill>
        <p:spPr>
          <a:xfrm>
            <a:off x="8191500" y="4699000"/>
            <a:ext cx="660400" cy="88900"/>
          </a:xfrm>
          <a:prstGeom prst="rect">
            <a:avLst/>
          </a:prstGeom>
        </p:spPr>
      </p:pic>
      <p:pic>
        <p:nvPicPr>
          <p:cNvPr id="30" name="Picture 30"/>
          <p:cNvPicPr>
            <a:picLocks noChangeAspect="1"/>
          </p:cNvPicPr>
          <p:nvPr/>
        </p:nvPicPr>
        <p:blipFill rotWithShape="1">
          <a:blip r:embed="rId27"/>
          <a:stretch>
            <a:fillRect/>
          </a:stretch>
        </p:blipFill>
        <p:spPr>
          <a:xfrm>
            <a:off x="8788400" y="3721100"/>
            <a:ext cx="1752600" cy="660400"/>
          </a:xfrm>
          <a:prstGeom prst="rect">
            <a:avLst/>
          </a:prstGeom>
        </p:spPr>
      </p:pic>
      <p:grpSp>
        <p:nvGrpSpPr>
          <p:cNvPr id="31" name="Group 31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pic>
        <p:nvPicPr>
          <p:cNvPr id="32" name="Picture 32"/>
          <p:cNvPicPr>
            <a:picLocks noChangeAspect="1"/>
          </p:cNvPicPr>
          <p:nvPr/>
        </p:nvPicPr>
        <p:blipFill rotWithShape="1">
          <a:blip r:embed="rId28"/>
          <a:stretch>
            <a:fillRect/>
          </a:stretch>
        </p:blipFill>
        <p:spPr>
          <a:xfrm>
            <a:off x="6464300" y="2933700"/>
            <a:ext cx="1524000" cy="355600"/>
          </a:xfrm>
          <a:prstGeom prst="rect">
            <a:avLst/>
          </a:prstGeom>
        </p:spPr>
      </p:pic>
      <p:pic>
        <p:nvPicPr>
          <p:cNvPr id="33" name="Picture 33"/>
          <p:cNvPicPr>
            <a:picLocks noChangeAspect="1"/>
          </p:cNvPicPr>
          <p:nvPr/>
        </p:nvPicPr>
        <p:blipFill rotWithShape="1">
          <a:blip r:embed="rId29"/>
          <a:stretch>
            <a:fillRect/>
          </a:stretch>
        </p:blipFill>
        <p:spPr>
          <a:xfrm>
            <a:off x="6527800" y="3175000"/>
            <a:ext cx="1473200" cy="355600"/>
          </a:xfrm>
          <a:prstGeom prst="rect">
            <a:avLst/>
          </a:prstGeom>
        </p:spPr>
      </p:pic>
      <p:grpSp>
        <p:nvGrpSpPr>
          <p:cNvPr id="34" name="Group 34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pic>
        <p:nvPicPr>
          <p:cNvPr id="35" name="Picture 35"/>
          <p:cNvPicPr>
            <a:picLocks noChangeAspect="1"/>
          </p:cNvPicPr>
          <p:nvPr/>
        </p:nvPicPr>
        <p:blipFill rotWithShape="1">
          <a:blip r:embed="rId30"/>
          <a:stretch>
            <a:fillRect/>
          </a:stretch>
        </p:blipFill>
        <p:spPr>
          <a:xfrm>
            <a:off x="6286500" y="4546600"/>
            <a:ext cx="1676400" cy="355600"/>
          </a:xfrm>
          <a:prstGeom prst="rect">
            <a:avLst/>
          </a:prstGeom>
        </p:spPr>
      </p:pic>
      <p:pic>
        <p:nvPicPr>
          <p:cNvPr id="36" name="Picture 36"/>
          <p:cNvPicPr>
            <a:picLocks noChangeAspect="1"/>
          </p:cNvPicPr>
          <p:nvPr/>
        </p:nvPicPr>
        <p:blipFill rotWithShape="1">
          <a:blip r:embed="rId31"/>
          <a:stretch>
            <a:fillRect/>
          </a:stretch>
        </p:blipFill>
        <p:spPr>
          <a:xfrm>
            <a:off x="6350000" y="4787900"/>
            <a:ext cx="1612900" cy="381000"/>
          </a:xfrm>
          <a:prstGeom prst="rect">
            <a:avLst/>
          </a:prstGeom>
        </p:spPr>
      </p:pic>
      <p:grpSp>
        <p:nvGrpSpPr>
          <p:cNvPr id="37" name="Group 37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pic>
        <p:nvPicPr>
          <p:cNvPr id="38" name="Picture 38"/>
          <p:cNvPicPr>
            <a:picLocks noChangeAspect="1"/>
          </p:cNvPicPr>
          <p:nvPr/>
        </p:nvPicPr>
        <p:blipFill rotWithShape="1">
          <a:blip r:embed="rId32"/>
          <a:stretch>
            <a:fillRect/>
          </a:stretch>
        </p:blipFill>
        <p:spPr>
          <a:xfrm>
            <a:off x="6324600" y="6210300"/>
            <a:ext cx="1651000" cy="355600"/>
          </a:xfrm>
          <a:prstGeom prst="rect">
            <a:avLst/>
          </a:prstGeom>
        </p:spPr>
      </p:pic>
      <p:pic>
        <p:nvPicPr>
          <p:cNvPr id="39" name="Picture 39"/>
          <p:cNvPicPr>
            <a:picLocks noChangeAspect="1"/>
          </p:cNvPicPr>
          <p:nvPr/>
        </p:nvPicPr>
        <p:blipFill rotWithShape="1">
          <a:blip r:embed="rId33"/>
          <a:stretch>
            <a:fillRect/>
          </a:stretch>
        </p:blipFill>
        <p:spPr>
          <a:xfrm>
            <a:off x="6400800" y="6464300"/>
            <a:ext cx="1600200" cy="355600"/>
          </a:xfrm>
          <a:prstGeom prst="rect">
            <a:avLst/>
          </a:prstGeom>
        </p:spPr>
      </p:pic>
      <p:pic>
        <p:nvPicPr>
          <p:cNvPr id="40" name="Picture 40"/>
          <p:cNvPicPr>
            <a:picLocks noChangeAspect="1"/>
          </p:cNvPicPr>
          <p:nvPr/>
        </p:nvPicPr>
        <p:blipFill rotWithShape="1">
          <a:blip r:embed="rId34"/>
          <a:stretch>
            <a:fillRect/>
          </a:stretch>
        </p:blipFill>
        <p:spPr>
          <a:xfrm>
            <a:off x="10134600" y="6985000"/>
            <a:ext cx="495300" cy="660400"/>
          </a:xfrm>
          <a:prstGeom prst="rect">
            <a:avLst/>
          </a:prstGeom>
        </p:spPr>
      </p:pic>
      <p:pic>
        <p:nvPicPr>
          <p:cNvPr id="41" name="Picture 29"/>
          <p:cNvPicPr>
            <a:picLocks noChangeAspect="1"/>
          </p:cNvPicPr>
          <p:nvPr/>
        </p:nvPicPr>
        <p:blipFill rotWithShape="1">
          <a:blip r:embed="rId35"/>
          <a:stretch>
            <a:fillRect/>
          </a:stretch>
        </p:blipFill>
        <p:spPr>
          <a:xfrm rot="10800000">
            <a:off x="8089899" y="3174999"/>
            <a:ext cx="660400" cy="889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2870200" y="457200"/>
            <a:ext cx="9080500" cy="44704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4991100" y="1422400"/>
            <a:ext cx="4533900" cy="2235200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2870200" y="3225800"/>
            <a:ext cx="9080500" cy="44577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4991100" y="4191000"/>
            <a:ext cx="4533900" cy="22225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609600" y="1651000"/>
            <a:ext cx="863600" cy="3175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520700" y="1143000"/>
            <a:ext cx="889000" cy="9017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584200" y="2349500"/>
            <a:ext cx="2921000" cy="4826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8534400" y="1193800"/>
            <a:ext cx="1066800" cy="4826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8547100" y="3962400"/>
            <a:ext cx="1041400" cy="4826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584200" y="2832100"/>
            <a:ext cx="3276600" cy="41529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10121900" y="6985000"/>
            <a:ext cx="520700" cy="660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5880100" y="647700"/>
            <a:ext cx="4267200" cy="4533900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5740400" y="5562600"/>
            <a:ext cx="4533900" cy="12827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609600" y="1651000"/>
            <a:ext cx="863600" cy="3175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520700" y="1143000"/>
            <a:ext cx="889000" cy="9017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584200" y="2349500"/>
            <a:ext cx="2692400" cy="4826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584200" y="2832100"/>
            <a:ext cx="3187700" cy="41529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9169400" y="152400"/>
            <a:ext cx="876300" cy="5207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0121900" y="6985000"/>
            <a:ext cx="508000" cy="660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4025900" y="2540000"/>
            <a:ext cx="6324600" cy="33147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609600" y="1651000"/>
            <a:ext cx="863600" cy="3175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520700" y="1143000"/>
            <a:ext cx="889000" cy="9017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584200" y="2349500"/>
            <a:ext cx="3162300" cy="4826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584200" y="3124200"/>
            <a:ext cx="3314700" cy="35814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8864600" y="2451100"/>
            <a:ext cx="1409700" cy="4826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0121900" y="6985000"/>
            <a:ext cx="508000" cy="660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4330700" y="2667000"/>
            <a:ext cx="5816600" cy="28702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609600" y="1651000"/>
            <a:ext cx="863600" cy="3175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520700" y="1143000"/>
            <a:ext cx="889000" cy="9017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584200" y="2349500"/>
            <a:ext cx="3162300" cy="4826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622300" y="2921000"/>
            <a:ext cx="3390900" cy="58801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8801100" y="2209800"/>
            <a:ext cx="1409700" cy="4826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0121900" y="6985000"/>
            <a:ext cx="508000" cy="660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0</ep:Words>
  <ep:PresentationFormat>On-screen Show (4:3)</ep:PresentationFormat>
  <ep:Paragraphs>0</ep:Paragraphs>
  <ep:Slides>13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ep:HeadingPairs>
  <ep:TitlesOfParts>
    <vt:vector size="14" baseType="lpstr"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2006-08-16T00:00:00.000</dcterms:created>
  <cp:lastModifiedBy>ghkfu</cp:lastModifiedBy>
  <dcterms:modified xsi:type="dcterms:W3CDTF">2024-10-04T11:31:56.525</dcterms:modified>
  <cp:revision>2</cp:revision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