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693400" cy="756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2.png" Type="http://schemas.openxmlformats.org/officeDocument/2006/relationships/image"/><Relationship Id="rId3" Target="../media/image106.png" Type="http://schemas.openxmlformats.org/officeDocument/2006/relationships/image"/><Relationship Id="rId4" Target="../media/image9.png" Type="http://schemas.openxmlformats.org/officeDocument/2006/relationships/image"/><Relationship Id="rId5" Target="../media/image92.png" Type="http://schemas.openxmlformats.org/officeDocument/2006/relationships/image"/><Relationship Id="rId6" Target="../media/image107.png" Type="http://schemas.openxmlformats.org/officeDocument/2006/relationships/image"/><Relationship Id="rId7" Target="../media/image108.png" Type="http://schemas.openxmlformats.org/officeDocument/2006/relationships/image"/><Relationship Id="rId8" Target="../media/image109.png" Type="http://schemas.openxmlformats.org/officeDocument/2006/relationships/image"/><Relationship Id="rId9" Target="../media/image1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2" Target="../media/image111.png" Type="http://schemas.openxmlformats.org/officeDocument/2006/relationships/image"/><Relationship Id="rId3" Target="../media/image112.png" Type="http://schemas.openxmlformats.org/officeDocument/2006/relationships/image"/><Relationship Id="rId4" Target="../media/image9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5.png" Type="http://schemas.openxmlformats.org/officeDocument/2006/relationships/image"/><Relationship Id="rId2" Target="../media/image127.png" Type="http://schemas.openxmlformats.org/officeDocument/2006/relationships/image"/><Relationship Id="rId3" Target="../media/image128.png" Type="http://schemas.openxmlformats.org/officeDocument/2006/relationships/image"/><Relationship Id="rId4" Target="../media/image129.png" Type="http://schemas.openxmlformats.org/officeDocument/2006/relationships/image"/><Relationship Id="rId5" Target="../media/image130.png" Type="http://schemas.openxmlformats.org/officeDocument/2006/relationships/image"/><Relationship Id="rId6" Target="../media/image131.png" Type="http://schemas.openxmlformats.org/officeDocument/2006/relationships/image"/><Relationship Id="rId7" Target="../media/image132.png" Type="http://schemas.openxmlformats.org/officeDocument/2006/relationships/image"/><Relationship Id="rId8" Target="../media/image133.png" Type="http://schemas.openxmlformats.org/officeDocument/2006/relationships/image"/><Relationship Id="rId9" Target="../media/image13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6.png" Type="http://schemas.openxmlformats.org/officeDocument/2006/relationships/image"/><Relationship Id="rId3" Target="../media/image137.png" Type="http://schemas.openxmlformats.org/officeDocument/2006/relationships/image"/><Relationship Id="rId4" Target="../media/image138.png" Type="http://schemas.openxmlformats.org/officeDocument/2006/relationships/image"/><Relationship Id="rId5" Target="../media/image139.png" Type="http://schemas.openxmlformats.org/officeDocument/2006/relationships/image"/><Relationship Id="rId6" Target="../media/image140.png" Type="http://schemas.openxmlformats.org/officeDocument/2006/relationships/image"/><Relationship Id="rId7" Target="../media/image14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14" Target="../media/image21.png" Type="http://schemas.openxmlformats.org/officeDocument/2006/relationships/image"/><Relationship Id="rId15" Target="../media/image22.png" Type="http://schemas.openxmlformats.org/officeDocument/2006/relationships/image"/><Relationship Id="rId16" Target="../media/image23.png" Type="http://schemas.openxmlformats.org/officeDocument/2006/relationships/image"/><Relationship Id="rId17" Target="../media/image24.png" Type="http://schemas.openxmlformats.org/officeDocument/2006/relationships/image"/><Relationship Id="rId18" Target="../media/image25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png" Type="http://schemas.openxmlformats.org/officeDocument/2006/relationships/image"/><Relationship Id="rId12" Target="../media/image35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9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png" Type="http://schemas.openxmlformats.org/officeDocument/2006/relationships/image"/><Relationship Id="rId12" Target="../media/image47.png" Type="http://schemas.openxmlformats.org/officeDocument/2006/relationships/image"/><Relationship Id="rId13" Target="../media/image48.png" Type="http://schemas.openxmlformats.org/officeDocument/2006/relationships/image"/><Relationship Id="rId14" Target="../media/image49.png" Type="http://schemas.openxmlformats.org/officeDocument/2006/relationships/image"/><Relationship Id="rId15" Target="../media/image50.png" Type="http://schemas.openxmlformats.org/officeDocument/2006/relationships/image"/><Relationship Id="rId16" Target="../media/image51.png" Type="http://schemas.openxmlformats.org/officeDocument/2006/relationships/image"/><Relationship Id="rId17" Target="../media/image52.png" Type="http://schemas.openxmlformats.org/officeDocument/2006/relationships/image"/><Relationship Id="rId18" Target="../media/image53.png" Type="http://schemas.openxmlformats.org/officeDocument/2006/relationships/image"/><Relationship Id="rId19" Target="../media/image54.png" Type="http://schemas.openxmlformats.org/officeDocument/2006/relationships/image"/><Relationship Id="rId2" Target="../media/image38.png" Type="http://schemas.openxmlformats.org/officeDocument/2006/relationships/image"/><Relationship Id="rId20" Target="../media/image55.png" Type="http://schemas.openxmlformats.org/officeDocument/2006/relationships/image"/><Relationship Id="rId21" Target="../media/image56.png" Type="http://schemas.openxmlformats.org/officeDocument/2006/relationships/image"/><Relationship Id="rId22" Target="../media/image57.png" Type="http://schemas.openxmlformats.org/officeDocument/2006/relationships/image"/><Relationship Id="rId23" Target="../media/image58.png" Type="http://schemas.openxmlformats.org/officeDocument/2006/relationships/image"/><Relationship Id="rId3" Target="../media/image9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43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png" Type="http://schemas.openxmlformats.org/officeDocument/2006/relationships/image"/><Relationship Id="rId11" Target="../media/image67.png" Type="http://schemas.openxmlformats.org/officeDocument/2006/relationships/image"/><Relationship Id="rId12" Target="../media/image68.png" Type="http://schemas.openxmlformats.org/officeDocument/2006/relationships/image"/><Relationship Id="rId13" Target="../media/image69.png" Type="http://schemas.openxmlformats.org/officeDocument/2006/relationships/image"/><Relationship Id="rId14" Target="../media/image70.png" Type="http://schemas.openxmlformats.org/officeDocument/2006/relationships/image"/><Relationship Id="rId15" Target="../media/image71.png" Type="http://schemas.openxmlformats.org/officeDocument/2006/relationships/image"/><Relationship Id="rId16" Target="../media/image72.png" Type="http://schemas.openxmlformats.org/officeDocument/2006/relationships/image"/><Relationship Id="rId17" Target="../media/image73.png" Type="http://schemas.openxmlformats.org/officeDocument/2006/relationships/image"/><Relationship Id="rId18" Target="../media/image74.png" Type="http://schemas.openxmlformats.org/officeDocument/2006/relationships/image"/><Relationship Id="rId19" Target="../media/image75.png" Type="http://schemas.openxmlformats.org/officeDocument/2006/relationships/image"/><Relationship Id="rId2" Target="../media/image9.png" Type="http://schemas.openxmlformats.org/officeDocument/2006/relationships/image"/><Relationship Id="rId20" Target="../media/image76.png" Type="http://schemas.openxmlformats.org/officeDocument/2006/relationships/image"/><Relationship Id="rId21" Target="../media/image77.png" Type="http://schemas.openxmlformats.org/officeDocument/2006/relationships/image"/><Relationship Id="rId22" Target="../media/image78.png" Type="http://schemas.openxmlformats.org/officeDocument/2006/relationships/image"/><Relationship Id="rId23" Target="../media/image79.png" Type="http://schemas.openxmlformats.org/officeDocument/2006/relationships/image"/><Relationship Id="rId3" Target="../media/image59.png" Type="http://schemas.openxmlformats.org/officeDocument/2006/relationships/image"/><Relationship Id="rId4" Target="../media/image60.png" Type="http://schemas.openxmlformats.org/officeDocument/2006/relationships/image"/><Relationship Id="rId5" Target="../media/image61.png" Type="http://schemas.openxmlformats.org/officeDocument/2006/relationships/image"/><Relationship Id="rId6" Target="../media/image62.png" Type="http://schemas.openxmlformats.org/officeDocument/2006/relationships/image"/><Relationship Id="rId7" Target="../media/image63.png" Type="http://schemas.openxmlformats.org/officeDocument/2006/relationships/image"/><Relationship Id="rId8" Target="../media/image64.png" Type="http://schemas.openxmlformats.org/officeDocument/2006/relationships/image"/><Relationship Id="rId9" Target="../media/image6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7.png" Type="http://schemas.openxmlformats.org/officeDocument/2006/relationships/image"/><Relationship Id="rId11" Target="../media/image88.png" Type="http://schemas.openxmlformats.org/officeDocument/2006/relationships/image"/><Relationship Id="rId12" Target="../media/image89.png" Type="http://schemas.openxmlformats.org/officeDocument/2006/relationships/image"/><Relationship Id="rId2" Target="../media/image80.png" Type="http://schemas.openxmlformats.org/officeDocument/2006/relationships/image"/><Relationship Id="rId3" Target="../media/image81.png" Type="http://schemas.openxmlformats.org/officeDocument/2006/relationships/image"/><Relationship Id="rId4" Target="../media/image82.png" Type="http://schemas.openxmlformats.org/officeDocument/2006/relationships/image"/><Relationship Id="rId5" Target="../media/image83.png" Type="http://schemas.openxmlformats.org/officeDocument/2006/relationships/image"/><Relationship Id="rId6" Target="../media/image9.png" Type="http://schemas.openxmlformats.org/officeDocument/2006/relationships/image"/><Relationship Id="rId7" Target="../media/image84.png" Type="http://schemas.openxmlformats.org/officeDocument/2006/relationships/image"/><Relationship Id="rId8" Target="../media/image85.png" Type="http://schemas.openxmlformats.org/officeDocument/2006/relationships/image"/><Relationship Id="rId9" Target="../media/image8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0.png" Type="http://schemas.openxmlformats.org/officeDocument/2006/relationships/image"/><Relationship Id="rId3" Target="../media/image91.png" Type="http://schemas.openxmlformats.org/officeDocument/2006/relationships/image"/><Relationship Id="rId4" Target="../media/image9.png" Type="http://schemas.openxmlformats.org/officeDocument/2006/relationships/image"/><Relationship Id="rId5" Target="../media/image92.png" Type="http://schemas.openxmlformats.org/officeDocument/2006/relationships/image"/><Relationship Id="rId6" Target="../media/image93.png" Type="http://schemas.openxmlformats.org/officeDocument/2006/relationships/image"/><Relationship Id="rId7" Target="../media/image94.png" Type="http://schemas.openxmlformats.org/officeDocument/2006/relationships/image"/><Relationship Id="rId8" Target="../media/image95.png" Type="http://schemas.openxmlformats.org/officeDocument/2006/relationships/image"/><Relationship Id="rId9" Target="../media/image9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7.png" Type="http://schemas.openxmlformats.org/officeDocument/2006/relationships/image"/><Relationship Id="rId3" Target="../media/image9.png" Type="http://schemas.openxmlformats.org/officeDocument/2006/relationships/image"/><Relationship Id="rId4" Target="../media/image92.png" Type="http://schemas.openxmlformats.org/officeDocument/2006/relationships/image"/><Relationship Id="rId5" Target="../media/image98.png" Type="http://schemas.openxmlformats.org/officeDocument/2006/relationships/image"/><Relationship Id="rId6" Target="../media/image99.png" Type="http://schemas.openxmlformats.org/officeDocument/2006/relationships/image"/><Relationship Id="rId7" Target="../media/image100.png" Type="http://schemas.openxmlformats.org/officeDocument/2006/relationships/image"/><Relationship Id="rId8" Target="../media/image10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2.png" Type="http://schemas.openxmlformats.org/officeDocument/2006/relationships/image"/><Relationship Id="rId3" Target="../media/image9.png" Type="http://schemas.openxmlformats.org/officeDocument/2006/relationships/image"/><Relationship Id="rId4" Target="../media/image92.png" Type="http://schemas.openxmlformats.org/officeDocument/2006/relationships/image"/><Relationship Id="rId5" Target="../media/image103.png" Type="http://schemas.openxmlformats.org/officeDocument/2006/relationships/image"/><Relationship Id="rId6" Target="../media/image104.png" Type="http://schemas.openxmlformats.org/officeDocument/2006/relationships/image"/><Relationship Id="rId7" Target="../media/image100.png" Type="http://schemas.openxmlformats.org/officeDocument/2006/relationships/image"/><Relationship Id="rId8" Target="../media/image10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59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905000" y="1485900"/>
            <a:ext cx="4686300" cy="4686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84700" y="1358900"/>
            <a:ext cx="3403600" cy="3403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629400" y="2819400"/>
            <a:ext cx="2070100" cy="2070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286500" y="3835400"/>
            <a:ext cx="18542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57200" y="2438400"/>
            <a:ext cx="9779000" cy="4635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08000" y="1485900"/>
            <a:ext cx="10363200" cy="4622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93800" y="4267200"/>
            <a:ext cx="2768600" cy="1270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21900" y="6985000"/>
            <a:ext cx="5334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30700" y="2667000"/>
            <a:ext cx="5816600" cy="2870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330700" y="2667000"/>
            <a:ext cx="5842000" cy="2870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84200" y="2349500"/>
            <a:ext cx="2819400" cy="482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96900" y="2984500"/>
            <a:ext cx="3454400" cy="5016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182100" y="2324100"/>
            <a:ext cx="1079500" cy="482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21900" y="6985000"/>
            <a:ext cx="5207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6019800" y="4470400"/>
            <a:ext cx="2540000" cy="2540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27000000">
            <a:off x="6019800" y="4483100"/>
            <a:ext cx="2527300" cy="2527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3492500" y="4470400"/>
            <a:ext cx="2540000" cy="2540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27000000">
            <a:off x="3492500" y="4470400"/>
            <a:ext cx="2527300" cy="2527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2324100" y="1320800"/>
            <a:ext cx="2540000" cy="2540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235200" y="2222500"/>
            <a:ext cx="2336800" cy="495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40000" y="2540000"/>
            <a:ext cx="2133600" cy="749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324100" y="4089400"/>
            <a:ext cx="7404100" cy="127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4864100" y="1320800"/>
            <a:ext cx="2540000" cy="2540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775200" y="2222500"/>
            <a:ext cx="2336800" cy="495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851400" y="2540000"/>
            <a:ext cx="2362200" cy="774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7404100" y="1320800"/>
            <a:ext cx="2540000" cy="2540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302500" y="2235200"/>
            <a:ext cx="2336800" cy="508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594600" y="2540000"/>
            <a:ext cx="2159000" cy="749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84200" y="2082800"/>
            <a:ext cx="1295400" cy="482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403600" y="5384800"/>
            <a:ext cx="2336800" cy="482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746500" y="5740400"/>
            <a:ext cx="2120900" cy="749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930900" y="5384800"/>
            <a:ext cx="2324100" cy="495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223000" y="5740400"/>
            <a:ext cx="2146300" cy="622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121900" y="6985000"/>
            <a:ext cx="5334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59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5930900" y="3962400"/>
            <a:ext cx="2540000" cy="2540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27000000">
            <a:off x="7975600" y="3962400"/>
            <a:ext cx="3225800" cy="3225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3886200" y="4572000"/>
            <a:ext cx="2540000" cy="2540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84200" y="1219200"/>
            <a:ext cx="8483600" cy="2895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1193800" y="2832100"/>
            <a:ext cx="5295900" cy="5295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27000000">
            <a:off x="-685800" y="3352800"/>
            <a:ext cx="4267200" cy="426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27000000">
            <a:off x="-12700" y="4025900"/>
            <a:ext cx="2921000" cy="2921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121900" y="6985000"/>
            <a:ext cx="5207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59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27300" y="1498600"/>
            <a:ext cx="4686300" cy="4686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30300" y="2133600"/>
            <a:ext cx="3403600" cy="3403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63500" y="2806700"/>
            <a:ext cx="2070100" cy="2070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70200" y="3835400"/>
            <a:ext cx="31115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930900" y="2997200"/>
            <a:ext cx="4673600" cy="1892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34600" y="6985000"/>
            <a:ext cx="5207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1130300"/>
            <a:ext cx="889000" cy="90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898900" y="1879600"/>
            <a:ext cx="1739900" cy="1739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29300" y="1879600"/>
            <a:ext cx="1739900" cy="1739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759700" y="1879600"/>
            <a:ext cx="1739900" cy="1739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59000" y="4089400"/>
            <a:ext cx="1739900" cy="1739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089400" y="4089400"/>
            <a:ext cx="1739900" cy="1739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019800" y="4089400"/>
            <a:ext cx="1739900" cy="17399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064000" y="2184400"/>
            <a:ext cx="1384300" cy="914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606800" y="2857500"/>
            <a:ext cx="1955800" cy="406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007100" y="2184400"/>
            <a:ext cx="1422400" cy="914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689600" y="2857500"/>
            <a:ext cx="1790700" cy="4191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937500" y="2184400"/>
            <a:ext cx="1422400" cy="914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924800" y="2717800"/>
            <a:ext cx="1498600" cy="6985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349500" y="4406900"/>
            <a:ext cx="1435100" cy="914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298700" y="5016500"/>
            <a:ext cx="1524000" cy="5080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267200" y="4406900"/>
            <a:ext cx="1422400" cy="914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114800" y="5080000"/>
            <a:ext cx="1638300" cy="4191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210300" y="4406900"/>
            <a:ext cx="1422400" cy="914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803900" y="5080000"/>
            <a:ext cx="1866900" cy="4191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121900" y="6985000"/>
            <a:ext cx="5080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121400" y="2603500"/>
            <a:ext cx="3797300" cy="3797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121400" y="2603500"/>
            <a:ext cx="3797300" cy="3797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1130300"/>
            <a:ext cx="838200" cy="901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71500" y="2451100"/>
            <a:ext cx="3009900" cy="939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10800000">
            <a:off x="4838700" y="4267200"/>
            <a:ext cx="2032000" cy="203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30600" y="2705100"/>
            <a:ext cx="2032000" cy="20320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420000">
            <a:off x="3505200" y="4229100"/>
            <a:ext cx="2070100" cy="20701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360000">
            <a:off x="4826000" y="2705100"/>
            <a:ext cx="2070100" cy="2070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127500" y="3289300"/>
            <a:ext cx="3378200" cy="1244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022600" y="4876800"/>
            <a:ext cx="3175000" cy="1244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84200" y="3441700"/>
            <a:ext cx="2298700" cy="952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71500" y="4546600"/>
            <a:ext cx="2717800" cy="939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134600" y="6985000"/>
            <a:ext cx="4953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6248400" y="1689100"/>
            <a:ext cx="1739900" cy="1739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03400" y="977900"/>
            <a:ext cx="3937000" cy="889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62300" y="1701800"/>
            <a:ext cx="1739900" cy="1739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16200000">
            <a:off x="4699000" y="1676400"/>
            <a:ext cx="1765300" cy="176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27000000">
            <a:off x="1612900" y="1701800"/>
            <a:ext cx="1765300" cy="1765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66800" y="2273300"/>
            <a:ext cx="2400300" cy="50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03700" y="2286000"/>
            <a:ext cx="24003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7759700" y="1651000"/>
            <a:ext cx="1765300" cy="1765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12900" y="3721100"/>
            <a:ext cx="3276600" cy="279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264400" y="2260600"/>
            <a:ext cx="2400300" cy="50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654300" y="2324100"/>
            <a:ext cx="23749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740400" y="2286000"/>
            <a:ext cx="2400300" cy="508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159000" y="3670300"/>
            <a:ext cx="2044700" cy="508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251200" y="4013200"/>
            <a:ext cx="3276600" cy="279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3937000" y="3937000"/>
            <a:ext cx="1917700" cy="50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699000" y="4330700"/>
            <a:ext cx="3276600" cy="279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384800" y="4279900"/>
            <a:ext cx="1943100" cy="508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121400" y="4635500"/>
            <a:ext cx="1854200" cy="279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753100" y="4546600"/>
            <a:ext cx="2362200" cy="495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121400" y="4940300"/>
            <a:ext cx="3276600" cy="279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6299200" y="4889500"/>
            <a:ext cx="2438400" cy="495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854200" y="5346700"/>
            <a:ext cx="3022600" cy="1917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0134600" y="6985000"/>
            <a:ext cx="4953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400300" y="2959100"/>
            <a:ext cx="2692400" cy="2692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27000000">
            <a:off x="2654300" y="3213100"/>
            <a:ext cx="2171700" cy="217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27000000">
            <a:off x="2997200" y="3556000"/>
            <a:ext cx="1485900" cy="1485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794000" y="3937000"/>
            <a:ext cx="1765300" cy="508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768600" y="4229100"/>
            <a:ext cx="1790700" cy="45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10800000">
            <a:off x="342900" y="3683000"/>
            <a:ext cx="1231900" cy="1231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3500" y="4076700"/>
            <a:ext cx="16637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63700" y="4216400"/>
            <a:ext cx="660400" cy="88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5130800" y="4216400"/>
            <a:ext cx="660400" cy="88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791200" y="1460500"/>
            <a:ext cx="660400" cy="88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803400" y="1282700"/>
            <a:ext cx="1231900" cy="469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10800000">
            <a:off x="6667500" y="939800"/>
            <a:ext cx="1231900" cy="12319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324600" y="1257300"/>
            <a:ext cx="1638300" cy="355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400800" y="1498600"/>
            <a:ext cx="1574800" cy="355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791200" y="3098800"/>
            <a:ext cx="660400" cy="88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10800000">
            <a:off x="6667500" y="2565400"/>
            <a:ext cx="1231900" cy="12319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791200" y="4749800"/>
            <a:ext cx="660400" cy="88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10800000">
            <a:off x="6667500" y="4216400"/>
            <a:ext cx="1231900" cy="12319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791200" y="6413500"/>
            <a:ext cx="660400" cy="889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10800000">
            <a:off x="6667500" y="5880100"/>
            <a:ext cx="1231900" cy="12319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-5400000">
            <a:off x="3263900" y="3860800"/>
            <a:ext cx="5067300" cy="381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27000000">
            <a:off x="8902700" y="3213100"/>
            <a:ext cx="1485900" cy="14859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140700" y="3213100"/>
            <a:ext cx="660400" cy="889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8242300" y="4749800"/>
            <a:ext cx="660400" cy="889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788400" y="3721100"/>
            <a:ext cx="1752600" cy="6604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464300" y="2933700"/>
            <a:ext cx="1524000" cy="3556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527800" y="3175000"/>
            <a:ext cx="1473200" cy="3556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286500" y="4546600"/>
            <a:ext cx="1676400" cy="3556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6350000" y="4787900"/>
            <a:ext cx="1612900" cy="381000"/>
          </a:xfrm>
          <a:prstGeom prst="rect">
            <a:avLst/>
          </a:prstGeom>
        </p:spPr>
      </p:pic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6324600" y="6210300"/>
            <a:ext cx="1651000" cy="3556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6400800" y="6464300"/>
            <a:ext cx="1600200" cy="3556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0134600" y="6985000"/>
            <a:ext cx="4953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870200" y="457200"/>
            <a:ext cx="9080500" cy="4470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991100" y="1422400"/>
            <a:ext cx="4533900" cy="2235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870200" y="3225800"/>
            <a:ext cx="9080500" cy="4457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91100" y="4191000"/>
            <a:ext cx="4533900" cy="2222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84200" y="2349500"/>
            <a:ext cx="2921000" cy="482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534400" y="1193800"/>
            <a:ext cx="1066800" cy="482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547100" y="3962400"/>
            <a:ext cx="1041400" cy="482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84200" y="2832100"/>
            <a:ext cx="3276600" cy="4152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121900" y="6985000"/>
            <a:ext cx="5207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80100" y="647700"/>
            <a:ext cx="4267200" cy="4533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40400" y="5562600"/>
            <a:ext cx="45339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84200" y="2349500"/>
            <a:ext cx="2692400" cy="482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84200" y="2832100"/>
            <a:ext cx="3187700" cy="4152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169400" y="152400"/>
            <a:ext cx="876300" cy="520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21900" y="6985000"/>
            <a:ext cx="5080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25900" y="2540000"/>
            <a:ext cx="6324600" cy="3314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4200" y="2349500"/>
            <a:ext cx="3162300" cy="48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84200" y="3124200"/>
            <a:ext cx="3314700" cy="3581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864600" y="2451100"/>
            <a:ext cx="1409700" cy="482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21900" y="6985000"/>
            <a:ext cx="5080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30700" y="2667000"/>
            <a:ext cx="5816600" cy="2870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4200" y="2349500"/>
            <a:ext cx="3162300" cy="48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" y="2921000"/>
            <a:ext cx="3390900" cy="5880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801100" y="2209800"/>
            <a:ext cx="1409700" cy="482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21900" y="6985000"/>
            <a:ext cx="508000" cy="66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