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340469" y="179691"/>
            <a:ext cx="3269575" cy="66877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"/>
              </a:rPr>
              <a:t>JOIN</a:t>
            </a: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 화면</a:t>
            </a:r>
            <a:endParaRPr lang="ko-KR" altLang="en-US" sz="10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정보 입력</a:t>
            </a:r>
            <a:endParaRPr lang="ko-KR" altLang="en-US" sz="10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맑은 고딕"/>
              </a:rPr>
              <a:t>(image url, name,</a:t>
            </a: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맑은 고딕"/>
              </a:rPr>
              <a:t>mbti,</a:t>
            </a: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맑은 고딕"/>
              </a:rPr>
              <a:t>goal,</a:t>
            </a: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맑은 고딕"/>
              </a:rPr>
              <a:t>blog url, github url)</a:t>
            </a:r>
            <a:endParaRPr lang="en-US" altLang="ko-KR" sz="1000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10" name=""/>
          <p:cNvCxnSpPr>
            <a:stCxn id="9" idx="2"/>
            <a:endCxn id="11" idx="0"/>
          </p:cNvCxnSpPr>
          <p:nvPr/>
        </p:nvCxnSpPr>
        <p:spPr>
          <a:xfrm rot="16200000" flipH="1">
            <a:off x="1857039" y="966685"/>
            <a:ext cx="236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201985" y="1084903"/>
            <a:ext cx="3546543" cy="173611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FIREBASE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정보 저장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{Dictionary}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(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id</a:t>
            </a:r>
            <a:r>
              <a:rPr lang="en-US" altLang="ko-KR" sz="800" b="1">
                <a:solidFill>
                  <a:schemeClr val="tx1"/>
                </a:solidFill>
                <a:latin typeface="맑은 고딕"/>
              </a:rPr>
              <a:t>[JOIN</a:t>
            </a:r>
            <a:r>
              <a:rPr lang="ko-KR" altLang="en-US" sz="800" b="1">
                <a:solidFill>
                  <a:schemeClr val="tx1"/>
                </a:solidFill>
                <a:latin typeface="맑은 고딕"/>
              </a:rPr>
              <a:t> 화면 기록 버튼 클릭 시 자동 생성 패턴 넣기</a:t>
            </a:r>
            <a:r>
              <a:rPr lang="en-US" altLang="ko-KR" sz="800" b="1">
                <a:solidFill>
                  <a:schemeClr val="tx1"/>
                </a:solidFill>
                <a:latin typeface="맑은 고딕"/>
              </a:rPr>
              <a:t>]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</a:rPr>
              <a:t>: -,</a:t>
            </a:r>
            <a:br>
              <a:rPr lang="ko-KR" altLang="en-US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image url : -,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 name : -,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mbti : -,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goal : -,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blog url : -,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 github url : -)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40468" y="3094611"/>
            <a:ext cx="3269575" cy="66877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MEMBER</a:t>
            </a: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화면</a:t>
            </a:r>
            <a:endParaRPr lang="ko-KR" altLang="en-US" sz="12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정보 불러오기</a:t>
            </a:r>
            <a:endParaRPr lang="ko-KR" altLang="en-US" sz="12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(id, image url, name,</a:t>
            </a: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mbti)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13" name=""/>
          <p:cNvCxnSpPr>
            <a:stCxn id="11" idx="2"/>
            <a:endCxn id="12" idx="0"/>
          </p:cNvCxnSpPr>
          <p:nvPr/>
        </p:nvCxnSpPr>
        <p:spPr>
          <a:xfrm rot="16200000" flipH="1" flipV="1">
            <a:off x="1838461" y="2957816"/>
            <a:ext cx="2735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12" idx="2"/>
          </p:cNvCxnSpPr>
          <p:nvPr/>
        </p:nvCxnSpPr>
        <p:spPr>
          <a:xfrm rot="16200000" flipH="1" flipV="1">
            <a:off x="1510828" y="4227816"/>
            <a:ext cx="928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1975256" y="4016824"/>
            <a:ext cx="3289842" cy="421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이미지 클릭</a:t>
            </a:r>
            <a:r>
              <a:rPr lang="en-US" altLang="ko-KR" sz="1100"/>
              <a:t> </a:t>
            </a:r>
            <a:r>
              <a:rPr lang="ko-KR" altLang="en-US" sz="1100"/>
              <a:t>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br>
              <a:rPr lang="ko-KR" altLang="en-US" sz="1100"/>
            </a:br>
            <a:r>
              <a:rPr lang="ko-KR" altLang="en-US" sz="1100"/>
              <a:t>해당 이미지와 연결된 </a:t>
            </a:r>
            <a:r>
              <a:rPr lang="en-US" altLang="ko-KR" sz="1100"/>
              <a:t>id</a:t>
            </a:r>
            <a:r>
              <a:rPr lang="ko-KR" altLang="en-US" sz="1100"/>
              <a:t> 를 </a:t>
            </a:r>
            <a:r>
              <a:rPr lang="en-US" altLang="ko-KR" sz="1100"/>
              <a:t>key</a:t>
            </a:r>
            <a:r>
              <a:rPr lang="ko-KR" altLang="en-US" sz="1100"/>
              <a:t>로 전체 데이터 조회</a:t>
            </a:r>
            <a:endParaRPr lang="ko-KR" altLang="en-US" sz="1100"/>
          </a:p>
        </p:txBody>
      </p:sp>
      <p:sp>
        <p:nvSpPr>
          <p:cNvPr id="16" name=""/>
          <p:cNvSpPr/>
          <p:nvPr/>
        </p:nvSpPr>
        <p:spPr>
          <a:xfrm>
            <a:off x="340469" y="4692245"/>
            <a:ext cx="3269575" cy="66877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MEMBER_Detail</a:t>
            </a: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 화면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모달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)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정보 불러오기</a:t>
            </a:r>
            <a:endParaRPr lang="ko-KR" altLang="en-US" sz="1200">
              <a:solidFill>
                <a:schemeClr val="tx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/>
              </a:rPr>
              <a:t>전체 </a:t>
            </a:r>
            <a:r>
              <a:rPr lang="en-US" altLang="ko-KR" sz="1200">
                <a:solidFill>
                  <a:schemeClr val="tx1"/>
                </a:solidFill>
                <a:latin typeface="맑은 고딕"/>
              </a:rPr>
              <a:t>data)</a:t>
            </a:r>
            <a:endParaRPr lang="en-US" altLang="ko-KR" sz="1200">
              <a:solidFill>
                <a:schemeClr val="tx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화면 슬라이드 쇼(4:3)</ep:PresentationFormat>
  <ep:Paragraphs>13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2024-10-02T01:45:33.349</dcterms:created>
  <dc:creator>ghkfu</dc:creator>
  <cp:lastModifiedBy>ghkfu</cp:lastModifiedBy>
  <dcterms:modified xsi:type="dcterms:W3CDTF">2024-10-02T12:01:43.295</dcterms:modified>
  <cp:revision>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