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96B6D-A646-40C3-9BCE-E596286694CC}" v="7" dt="2020-02-04T09:15:19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96" y="-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 Huynh" userId="fdf91bebd5eddd66" providerId="LiveId" clId="{F5996B6D-A646-40C3-9BCE-E596286694CC}"/>
    <pc:docChg chg="undo custSel modSld">
      <pc:chgData name="An Huynh" userId="fdf91bebd5eddd66" providerId="LiveId" clId="{F5996B6D-A646-40C3-9BCE-E596286694CC}" dt="2020-02-04T09:15:22.717" v="35" actId="20577"/>
      <pc:docMkLst>
        <pc:docMk/>
      </pc:docMkLst>
      <pc:sldChg chg="modSp">
        <pc:chgData name="An Huynh" userId="fdf91bebd5eddd66" providerId="LiveId" clId="{F5996B6D-A646-40C3-9BCE-E596286694CC}" dt="2020-02-04T09:15:22.717" v="35" actId="20577"/>
        <pc:sldMkLst>
          <pc:docMk/>
          <pc:sldMk cId="3377329322" sldId="262"/>
        </pc:sldMkLst>
        <pc:spChg chg="mod">
          <ac:chgData name="An Huynh" userId="fdf91bebd5eddd66" providerId="LiveId" clId="{F5996B6D-A646-40C3-9BCE-E596286694CC}" dt="2020-02-04T09:15:22.717" v="35" actId="20577"/>
          <ac:spMkLst>
            <pc:docMk/>
            <pc:sldMk cId="3377329322" sldId="262"/>
            <ac:spMk id="3" creationId="{F55EE564-7839-4FCC-AB89-58DF204036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et.vn/domain/bang-gia-ten-mien" TargetMode="External"/><Relationship Id="rId2" Type="http://schemas.openxmlformats.org/officeDocument/2006/relationships/hyperlink" Target="https://www.matbao.net/ten-mien/bang-gia-ten-mie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04F3-BF81-4C87-A891-ECCFE034C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Gemmy </a:t>
            </a:r>
            <a:r>
              <a:rPr lang="en-US" dirty="0" err="1"/>
              <a:t>english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A1C34-11AE-4301-BD99-8D01148F4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Student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25017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012D-D7C7-4E69-9A21-8056C38D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1372-29F8-42FE-9AE1-FC41950510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Server</a:t>
            </a:r>
          </a:p>
          <a:p>
            <a:pPr marL="457200" indent="-457200">
              <a:buAutoNum type="arabicPeriod"/>
            </a:pPr>
            <a:r>
              <a:rPr lang="en-US" dirty="0"/>
              <a:t>Domain</a:t>
            </a:r>
          </a:p>
          <a:p>
            <a:pPr marL="457200" indent="-457200">
              <a:buAutoNum type="arabicPeriod"/>
            </a:pPr>
            <a:r>
              <a:rPr lang="en-US" dirty="0"/>
              <a:t>Fee</a:t>
            </a:r>
          </a:p>
        </p:txBody>
      </p:sp>
    </p:spTree>
    <p:extLst>
      <p:ext uri="{BB962C8B-B14F-4D97-AF65-F5344CB8AC3E}">
        <p14:creationId xmlns:p14="http://schemas.microsoft.com/office/powerpoint/2010/main" val="247932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565B-EE2C-4B85-B7A6-6BCB2DA4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8423656" cy="448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VPS – Virtual Private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E564-7839-4FCC-AB89-58DF20403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6" y="1248508"/>
            <a:ext cx="4678132" cy="45426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Hostinger.vn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Price can be changed but it is about 460.000/mon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79439-DB02-4C08-8496-38F884C8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441" y="2739074"/>
            <a:ext cx="6019151" cy="35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7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565B-EE2C-4B85-B7A6-6BCB2DA4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8423656" cy="448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Cloud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E564-7839-4FCC-AB89-58DF20403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6" y="1248508"/>
            <a:ext cx="5372724" cy="45426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domain for free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Better than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vps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D57EA-ED89-4E9E-A8E4-3E7050C1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969" y="1086750"/>
            <a:ext cx="6489321" cy="54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8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565B-EE2C-4B85-B7A6-6BCB2DA4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8423656" cy="448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E564-7839-4FCC-AB89-58DF20403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6" y="1248508"/>
            <a:ext cx="10363824" cy="45426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https://www.matbao.net/ten-mien/bang-gia-ten-mien.html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https://inet.vn/domain/bang-gia-ten-mien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Common domain: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EA5F7E-8288-4C12-B3AB-FC444F7B1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75612"/>
              </p:ext>
            </p:extLst>
          </p:nvPr>
        </p:nvGraphicFramePr>
        <p:xfrm>
          <a:off x="913776" y="3005667"/>
          <a:ext cx="94728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623">
                  <a:extLst>
                    <a:ext uri="{9D8B030D-6E8A-4147-A177-3AD203B41FA5}">
                      <a16:colId xmlns:a16="http://schemas.microsoft.com/office/drawing/2014/main" val="1802670825"/>
                    </a:ext>
                  </a:extLst>
                </a:gridCol>
                <a:gridCol w="3157623">
                  <a:extLst>
                    <a:ext uri="{9D8B030D-6E8A-4147-A177-3AD203B41FA5}">
                      <a16:colId xmlns:a16="http://schemas.microsoft.com/office/drawing/2014/main" val="960121211"/>
                    </a:ext>
                  </a:extLst>
                </a:gridCol>
                <a:gridCol w="3157623">
                  <a:extLst>
                    <a:ext uri="{9D8B030D-6E8A-4147-A177-3AD203B41FA5}">
                      <a16:colId xmlns:a16="http://schemas.microsoft.com/office/drawing/2014/main" val="2623713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6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770.000/y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460.000/y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4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185.000/y – 240.000/y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2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.com.vn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670.000/y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360.000/y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4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.edu.vn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490.000/y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260.000/y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9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565B-EE2C-4B85-B7A6-6BCB2DA4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8423656" cy="448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E564-7839-4FCC-AB89-58DF20403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6" y="1248508"/>
            <a:ext cx="10129362" cy="45426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10$/h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Main feature: (1d = 8h working)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Database: 3d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Login: 2d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Student list: 1d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Class management: 3d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Report: 1d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Fee Management: 1D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Salary Management: 1d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Score management: 1d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Landing page: 8m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565B-EE2C-4B85-B7A6-6BCB2DA4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8423656" cy="448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Release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E564-7839-4FCC-AB89-58DF20403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6" y="1248508"/>
            <a:ext cx="10129362" cy="454269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Divide into 4 phase</a:t>
            </a:r>
          </a:p>
          <a:p>
            <a:pPr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release: 13 March 2020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30%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- Requirement: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- Database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- student management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- class management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- staff management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Second Release: 5 April 2020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30%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- report file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- Fee management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- salary management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- Score management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last release: 3 May 2020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30%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- login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- landing page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Fix issue - </a:t>
            </a:r>
            <a:r>
              <a:rPr 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10%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293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798</TotalTime>
  <Words>237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Droplet</vt:lpstr>
      <vt:lpstr>Gemmy english</vt:lpstr>
      <vt:lpstr>agenda</vt:lpstr>
      <vt:lpstr>VPS – Virtual Private Server</vt:lpstr>
      <vt:lpstr>Cloud server</vt:lpstr>
      <vt:lpstr>Domain</vt:lpstr>
      <vt:lpstr>Fee</vt:lpstr>
      <vt:lpstr>Release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Gemmy english</dc:title>
  <dc:creator>Anh Nguyen</dc:creator>
  <cp:lastModifiedBy>An Huynh</cp:lastModifiedBy>
  <cp:revision>27</cp:revision>
  <dcterms:created xsi:type="dcterms:W3CDTF">2020-01-04T07:26:35Z</dcterms:created>
  <dcterms:modified xsi:type="dcterms:W3CDTF">2020-02-04T09:15:23Z</dcterms:modified>
</cp:coreProperties>
</file>