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9144000"/>
  <p:notesSz cx="6858000" cy="9144000"/>
  <p:embeddedFontLst>
    <p:embeddedFont>
      <p:font typeface="Lato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gE4EeC6+nKqk3bFv5vgc6Rbf8L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slide" Target="slides/slide6.xml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font" Target="fonts/Lato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72a8966a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3272a8966ac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mparison">
  <p:cSld name="2_Comparis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24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24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24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24"/>
          <p:cNvSpPr txBox="1"/>
          <p:nvPr>
            <p:ph idx="1" type="body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lank">
  <p:cSld name="3_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5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25"/>
          <p:cNvSpPr txBox="1"/>
          <p:nvPr>
            <p:ph idx="1" type="body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25"/>
          <p:cNvSpPr txBox="1"/>
          <p:nvPr>
            <p:ph idx="2" type="body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25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5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25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mparison">
  <p:cSld name="3_Comparis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6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6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26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26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26"/>
          <p:cNvSpPr txBox="1"/>
          <p:nvPr>
            <p:ph idx="1" type="body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27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27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title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1" i="0" sz="4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8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8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8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18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9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9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19"/>
          <p:cNvSpPr txBox="1"/>
          <p:nvPr>
            <p:ph idx="1" type="body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19"/>
          <p:cNvSpPr txBox="1"/>
          <p:nvPr>
            <p:ph idx="2" type="body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20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20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20"/>
          <p:cNvSpPr txBox="1"/>
          <p:nvPr>
            <p:ph idx="1" type="body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wo Content">
  <p:cSld name="2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21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21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21"/>
          <p:cNvSpPr txBox="1"/>
          <p:nvPr>
            <p:ph idx="1" type="body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21"/>
          <p:cNvSpPr txBox="1"/>
          <p:nvPr>
            <p:ph idx="2" type="body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21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22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22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22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23"/>
          <p:cNvSpPr txBox="1"/>
          <p:nvPr>
            <p:ph idx="1" type="body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23"/>
          <p:cNvSpPr txBox="1"/>
          <p:nvPr>
            <p:ph idx="2" type="body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23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23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23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3"/>
          <p:cNvSpPr txBox="1"/>
          <p:nvPr/>
        </p:nvSpPr>
        <p:spPr>
          <a:xfrm>
            <a:off x="989900" y="1217825"/>
            <a:ext cx="7495200" cy="84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-US" sz="4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Ứng dụng AI Agent, xây dựng Chat bot scraping dữ liệu và viết tổng hợp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6" name="Google Shape;86;p3"/>
          <p:cNvSpPr txBox="1"/>
          <p:nvPr/>
        </p:nvSpPr>
        <p:spPr>
          <a:xfrm>
            <a:off x="413012" y="3567622"/>
            <a:ext cx="7342482" cy="848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rPr lang="en-US" sz="28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Người thực hiện: Lê Đức Tùng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t/>
            </a:r>
            <a:endParaRPr b="0" i="0" sz="2800" u="none" cap="none" strike="noStrike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t/>
            </a:r>
            <a:endParaRPr b="0" i="0" sz="2800" u="none" cap="none" strike="noStrike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t/>
            </a:r>
            <a:endParaRPr b="0" i="0" sz="2800" u="none" cap="none" strike="noStrike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4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Chức năng chính </a:t>
            </a:r>
            <a:endParaRPr/>
          </a:p>
        </p:txBody>
      </p:sp>
      <p:sp>
        <p:nvSpPr>
          <p:cNvPr id="93" name="Google Shape;93;p4"/>
          <p:cNvSpPr txBox="1"/>
          <p:nvPr>
            <p:ph idx="1" type="body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Scrape dữ liệu từ nhiều nguồn báo trên internet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Tổng hợp dữ liệu từ nhiều nguồn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Có thể tổng hợp trong một câu chat cho nhiều chủ đề khác nhau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Giao diện thân thiện dễ tương tác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Có thể tổng hợp thông tin từ Wikipedia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72a8966ac_0_0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g3272a8966ac_0_0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Công nghệ sử dụng</a:t>
            </a:r>
            <a:endParaRPr/>
          </a:p>
        </p:txBody>
      </p:sp>
      <p:sp>
        <p:nvSpPr>
          <p:cNvPr id="100" name="Google Shape;100;g3272a8966ac_0_0"/>
          <p:cNvSpPr txBox="1"/>
          <p:nvPr>
            <p:ph idx="1" type="body"/>
          </p:nvPr>
        </p:nvSpPr>
        <p:spPr>
          <a:xfrm>
            <a:off x="235077" y="841247"/>
            <a:ext cx="8674200" cy="53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Mô hình GPT-4o mini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API search urls theo từ khóa truy vấn nguồn dễ dàng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Sử dụng frame work lang chain dễ dang sử dụng, triển khai và bảo trì 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Sử dụng function,tools từ lang chain cho kết quả gọi hàm chính xác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Sử dụng các thư viện lọc thẻ html thân thiện như BeautifulSoup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6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Hoạt động </a:t>
            </a:r>
            <a:endParaRPr/>
          </a:p>
        </p:txBody>
      </p:sp>
      <p:sp>
        <p:nvSpPr>
          <p:cNvPr id="107" name="Google Shape;107;p6"/>
          <p:cNvSpPr txBox="1"/>
          <p:nvPr>
            <p:ph idx="1" type="body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Người dùng nhập văn 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Chatbot sẽ tìm các từ khóa trong văn bản 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Chat bot tìm kiếm urls của các báo uy tin có liên quan đến chủ đề mà người dùng quan tâm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Chatbot thực hiện việc lấy dữ liệu từ các trang 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Chat bot dùng mô hình ngôn ngữ lớn llm để tổng hợp từ dữ liệu các trang báo, wikipedia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13"/>
          <p:cNvSpPr txBox="1"/>
          <p:nvPr/>
        </p:nvSpPr>
        <p:spPr>
          <a:xfrm>
            <a:off x="4181094" y="3021991"/>
            <a:ext cx="4197975" cy="81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Lato"/>
              <a:buNone/>
            </a:pPr>
            <a:r>
              <a:rPr b="1" i="0" lang="en-US" sz="48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THANK YOU 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2021-05-28T04:32:29Z</dcterms:created>
  <dc:creator>Phong TT &amp; QTTH</dc:creator>
</cp:coreProperties>
</file>