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A8EEA-89F6-5E6D-4593-B74FEFB18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6C1356-8599-B469-7808-F8A222A70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CD964-7623-475C-038D-4205718E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4B9F86-4058-4C33-B5F5-01E6B53D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DF6699-F5F9-7251-8099-048D8B8A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2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7D2C4-495F-D554-6A38-D660F5A5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4936D8-F66A-D612-6794-3F5F60D12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32FD2-A522-0971-44D3-BE354622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149D6B-057E-494C-C759-F7F62147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BDEE6-4515-CB86-D48D-4CFC3FCF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6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B4EFE-D0CC-7D37-4485-1BB0CE47F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FBB920-1CFF-80DC-D10D-D916B416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A40DF-27FB-7704-95EA-ED53BC66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02270-7741-7705-3193-057924D0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B9AA0-1C97-44A1-2561-A783AC66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6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4EA78-2ED6-AA47-E999-53EB5327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FA9EDA-6006-BF84-0DD5-91DEA33E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83C49-1845-A0E5-34A1-3BE8628B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54E42-37EE-EE74-8760-DAF28681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633F9-15ED-FA67-B636-BE98848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5C0B3-2D05-8200-7650-AB07607F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CCC17-D63F-6D64-73FC-FD1DD64D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43C78-1142-FF01-1B05-B09673C9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C8BD-CDE0-FFC6-31FC-5D1C60D5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E9E4F-2CF8-107C-D92A-B36D7DC2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69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3D8D6-C65A-DCE1-4229-D8A8251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92C10-5BF0-8CD1-C501-E53127190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DE97F6-D0EE-7F83-A4EC-39B2C182B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9E83B8-1807-52F6-911B-48204E35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3FE841-5BB0-44B1-7482-C6A1F2FC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732720-9E44-38C8-F674-07F85410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0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C20C3-BDD2-3A7A-8A2C-4CBAA42A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1D9DD8-4168-FC11-EDA4-04345438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308898-69B5-E99D-CAA2-F4F04106D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C13B1D-89A6-B289-3629-186084916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EF3A5C-38C5-CAC5-408B-AE9426F41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CFC995-C983-E3D4-7175-8B18BE9B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D52E9-10F1-FEE0-6FB1-9970684A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BA707D-37AF-FBEA-AF8F-3626296C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DA8E0-45A0-8DE4-CC5C-29B642C9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5638D0-49D7-576F-0F79-DD02824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8B2D5F-7B76-026E-AE10-46B6B2A2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70CA0E-5B82-829E-A70D-3246A631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0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AAA712-7487-56FD-2491-4D367E36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547102-0C5E-6750-17AE-50B496B1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D2A200-A3F6-5C90-9EC1-5A2FF827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9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CC7B6-5C5A-D69F-4089-56377CD5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025FF-63ED-F52C-131D-D6D61BE7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08824C-CDED-F33B-0CD2-26EDA165C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E1AABE-9D16-EB0E-A83E-6D79ED57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1A291A-9BB6-7A6D-E245-8BF1E461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0A0DDA-1CFA-8D61-DDB9-1B18A53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3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0279-8A17-C7A4-8492-FCFA00AD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C95A5D-B38F-7F41-93DD-1AF8B8A8D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5B1E2A-80B6-5AD0-CA9C-B07442853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35EC1D-3C64-E459-9C33-77F131DA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9B0EDB-60F2-22B0-D437-5F254F0E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A70393-6D22-9C2E-0D6C-7F7A11FF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9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CAF449-A481-AD86-9DFD-F9668846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05AABC-B074-8BF2-24C2-29E82160F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1EFC2-2B16-4BD1-EDB3-8251FAF19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373B-A8E9-472F-8B1B-A8A031CD7B48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2A9151-979D-FC8C-918B-410E7D062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EA74A-B508-170D-259C-E2090E2D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CA1B-69D7-4B3F-8E74-3DEADCBE7E4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0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Utilisateur</a:t>
            </a:r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74A58C-3BF2-0DEA-548E-E0A34352BC04}"/>
              </a:ext>
            </a:extLst>
          </p:cNvPr>
          <p:cNvSpPr txBox="1"/>
          <p:nvPr/>
        </p:nvSpPr>
        <p:spPr>
          <a:xfrm>
            <a:off x="3804249" y="2213153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Login</a:t>
            </a:r>
            <a:endParaRPr lang="en-GB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7B0A08-0612-384F-A863-3882017F216E}"/>
              </a:ext>
            </a:extLst>
          </p:cNvPr>
          <p:cNvSpPr txBox="1"/>
          <p:nvPr/>
        </p:nvSpPr>
        <p:spPr>
          <a:xfrm>
            <a:off x="3804249" y="359242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Inscription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C7271-D9E7-8868-0935-B2533774289F}"/>
              </a:ext>
            </a:extLst>
          </p:cNvPr>
          <p:cNvSpPr/>
          <p:nvPr/>
        </p:nvSpPr>
        <p:spPr>
          <a:xfrm>
            <a:off x="5566914" y="2213153"/>
            <a:ext cx="1069674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EB528-A06E-2110-E5D0-24BA274D6466}"/>
              </a:ext>
            </a:extLst>
          </p:cNvPr>
          <p:cNvSpPr/>
          <p:nvPr/>
        </p:nvSpPr>
        <p:spPr>
          <a:xfrm>
            <a:off x="5415952" y="3576759"/>
            <a:ext cx="1371597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6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3690424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Rejoindre organisation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Recruteur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offres</a:t>
            </a:r>
            <a:endParaRPr lang="en-GB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1763864" y="1356339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Demandes d’ajout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6016150" y="1342156"/>
            <a:ext cx="183558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534F008-511F-0508-1EC9-1C9E66DEAB85}"/>
              </a:ext>
            </a:extLst>
          </p:cNvPr>
          <p:cNvSpPr txBox="1"/>
          <p:nvPr/>
        </p:nvSpPr>
        <p:spPr>
          <a:xfrm>
            <a:off x="5599511" y="1366761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Créer organisation</a:t>
            </a:r>
            <a:endParaRPr lang="en-GB" sz="16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CDF97D3-7126-54C0-21E8-DFF29E4FBE5F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3FE3C8E-8BB2-472B-0137-C6DE3BC580D4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BDAE02B-14C9-6DC2-7DD3-DD46D57CCEE8}"/>
              </a:ext>
            </a:extLst>
          </p:cNvPr>
          <p:cNvSpPr/>
          <p:nvPr/>
        </p:nvSpPr>
        <p:spPr>
          <a:xfrm>
            <a:off x="734759" y="2201868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4017A4-30CA-714B-28C6-B768F660D8D8}"/>
              </a:ext>
            </a:extLst>
          </p:cNvPr>
          <p:cNvSpPr txBox="1"/>
          <p:nvPr/>
        </p:nvSpPr>
        <p:spPr>
          <a:xfrm>
            <a:off x="734759" y="1867869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de l’organisation</a:t>
            </a:r>
            <a:endParaRPr lang="en-GB" sz="14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FA86649-8BED-B486-3946-F804403C863B}"/>
              </a:ext>
            </a:extLst>
          </p:cNvPr>
          <p:cNvSpPr/>
          <p:nvPr/>
        </p:nvSpPr>
        <p:spPr>
          <a:xfrm>
            <a:off x="734760" y="2814494"/>
            <a:ext cx="1861792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CE74C2A-BC40-33D0-70E1-71169772F386}"/>
              </a:ext>
            </a:extLst>
          </p:cNvPr>
          <p:cNvSpPr txBox="1"/>
          <p:nvPr/>
        </p:nvSpPr>
        <p:spPr>
          <a:xfrm>
            <a:off x="775923" y="2790060"/>
            <a:ext cx="232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Demander à créer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7018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Administrateur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comptes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Date de création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Nom, Prénom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Nom, Prénom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Nom, Prénom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Nom, Prénom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600351" y="1342156"/>
            <a:ext cx="1513409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FD6BB73-2CBF-1EB9-21ED-25068F88CDF0}"/>
              </a:ext>
            </a:extLst>
          </p:cNvPr>
          <p:cNvSpPr/>
          <p:nvPr/>
        </p:nvSpPr>
        <p:spPr>
          <a:xfrm>
            <a:off x="9286403" y="185562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A6BD31-BBB1-23B1-EB81-0FBAEBE6681C}"/>
              </a:ext>
            </a:extLst>
          </p:cNvPr>
          <p:cNvSpPr txBox="1"/>
          <p:nvPr/>
        </p:nvSpPr>
        <p:spPr>
          <a:xfrm>
            <a:off x="9338167" y="182964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0C222E9-F07F-2838-3611-03CE7AC018AC}"/>
              </a:ext>
            </a:extLst>
          </p:cNvPr>
          <p:cNvSpPr/>
          <p:nvPr/>
        </p:nvSpPr>
        <p:spPr>
          <a:xfrm>
            <a:off x="9283465" y="2680709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8486A57-5AD8-B80E-D315-2DB48F7B54DC}"/>
              </a:ext>
            </a:extLst>
          </p:cNvPr>
          <p:cNvSpPr txBox="1"/>
          <p:nvPr/>
        </p:nvSpPr>
        <p:spPr>
          <a:xfrm>
            <a:off x="9335229" y="2654729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FAAAAF8-92E5-E440-17E4-CA41073BDB27}"/>
              </a:ext>
            </a:extLst>
          </p:cNvPr>
          <p:cNvSpPr/>
          <p:nvPr/>
        </p:nvSpPr>
        <p:spPr>
          <a:xfrm>
            <a:off x="9278462" y="355114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9BC8C0-0A9E-DF38-E3DB-D4BD73A637CE}"/>
              </a:ext>
            </a:extLst>
          </p:cNvPr>
          <p:cNvSpPr txBox="1"/>
          <p:nvPr/>
        </p:nvSpPr>
        <p:spPr>
          <a:xfrm>
            <a:off x="9330226" y="352516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1982BA2-67D2-7B46-FF8B-34CAEA4B156E}"/>
              </a:ext>
            </a:extLst>
          </p:cNvPr>
          <p:cNvSpPr/>
          <p:nvPr/>
        </p:nvSpPr>
        <p:spPr>
          <a:xfrm>
            <a:off x="9278462" y="4441871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DDA7908-1F51-D2C0-788E-8C94E43B727B}"/>
              </a:ext>
            </a:extLst>
          </p:cNvPr>
          <p:cNvSpPr txBox="1"/>
          <p:nvPr/>
        </p:nvSpPr>
        <p:spPr>
          <a:xfrm>
            <a:off x="9330226" y="4415891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2267072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Enregistrement organisation</a:t>
            </a:r>
            <a:endParaRPr lang="en-GB" sz="16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B717A11-5309-4980-3627-9851493140D8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7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Administrateur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comptes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Date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Organisation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Accepter</a:t>
            </a:r>
            <a:endParaRPr lang="en-GB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Organisation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Accepter</a:t>
            </a:r>
            <a:endParaRPr lang="en-GB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Organisation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Accepter</a:t>
            </a:r>
            <a:endParaRPr lang="en-GB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Organisation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Accepter</a:t>
            </a:r>
            <a:endParaRPr lang="en-GB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2302632" y="1350814"/>
            <a:ext cx="2540847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FD6BB73-2CBF-1EB9-21ED-25068F88CDF0}"/>
              </a:ext>
            </a:extLst>
          </p:cNvPr>
          <p:cNvSpPr/>
          <p:nvPr/>
        </p:nvSpPr>
        <p:spPr>
          <a:xfrm>
            <a:off x="9286403" y="185562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A6BD31-BBB1-23B1-EB81-0FBAEBE6681C}"/>
              </a:ext>
            </a:extLst>
          </p:cNvPr>
          <p:cNvSpPr txBox="1"/>
          <p:nvPr/>
        </p:nvSpPr>
        <p:spPr>
          <a:xfrm>
            <a:off x="9338167" y="182964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Refuser</a:t>
            </a:r>
            <a:endParaRPr lang="en-GB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0C222E9-F07F-2838-3611-03CE7AC018AC}"/>
              </a:ext>
            </a:extLst>
          </p:cNvPr>
          <p:cNvSpPr/>
          <p:nvPr/>
        </p:nvSpPr>
        <p:spPr>
          <a:xfrm>
            <a:off x="9283465" y="2680709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8486A57-5AD8-B80E-D315-2DB48F7B54DC}"/>
              </a:ext>
            </a:extLst>
          </p:cNvPr>
          <p:cNvSpPr txBox="1"/>
          <p:nvPr/>
        </p:nvSpPr>
        <p:spPr>
          <a:xfrm>
            <a:off x="9335229" y="2654729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Refuser</a:t>
            </a:r>
            <a:endParaRPr lang="en-GB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FAAAAF8-92E5-E440-17E4-CA41073BDB27}"/>
              </a:ext>
            </a:extLst>
          </p:cNvPr>
          <p:cNvSpPr/>
          <p:nvPr/>
        </p:nvSpPr>
        <p:spPr>
          <a:xfrm>
            <a:off x="9278462" y="355114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9BC8C0-0A9E-DF38-E3DB-D4BD73A637CE}"/>
              </a:ext>
            </a:extLst>
          </p:cNvPr>
          <p:cNvSpPr txBox="1"/>
          <p:nvPr/>
        </p:nvSpPr>
        <p:spPr>
          <a:xfrm>
            <a:off x="9330226" y="352516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Refuser</a:t>
            </a:r>
            <a:endParaRPr lang="en-GB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1982BA2-67D2-7B46-FF8B-34CAEA4B156E}"/>
              </a:ext>
            </a:extLst>
          </p:cNvPr>
          <p:cNvSpPr/>
          <p:nvPr/>
        </p:nvSpPr>
        <p:spPr>
          <a:xfrm>
            <a:off x="9278462" y="4441871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DDA7908-1F51-D2C0-788E-8C94E43B727B}"/>
              </a:ext>
            </a:extLst>
          </p:cNvPr>
          <p:cNvSpPr txBox="1"/>
          <p:nvPr/>
        </p:nvSpPr>
        <p:spPr>
          <a:xfrm>
            <a:off x="9330226" y="4415891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Refuser</a:t>
            </a:r>
            <a:endParaRPr lang="en-GB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2267072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Enregistrement organisation</a:t>
            </a:r>
            <a:endParaRPr lang="en-GB" sz="16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B717A11-5309-4980-3627-9851493140D8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5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388189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 du compte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2614085" y="1336464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9673979" y="6053906"/>
            <a:ext cx="15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204150" y="1921839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</a:t>
            </a:r>
            <a:endParaRPr lang="en-GB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189773" y="25039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Prénom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189773" y="3142295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Adresse mail</a:t>
            </a:r>
            <a:endParaRPr lang="en-GB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204150" y="3750457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Téléphone</a:t>
            </a:r>
            <a:endParaRPr lang="en-GB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2302632" y="1350814"/>
            <a:ext cx="2540847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B717A11-5309-4980-3627-9851493140D8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50750D-2609-03F9-7C11-96B3D95C8F44}"/>
              </a:ext>
            </a:extLst>
          </p:cNvPr>
          <p:cNvSpPr txBox="1"/>
          <p:nvPr/>
        </p:nvSpPr>
        <p:spPr>
          <a:xfrm>
            <a:off x="204150" y="4332741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Date de création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958EC-A001-0950-8503-95C686595ABC}"/>
              </a:ext>
            </a:extLst>
          </p:cNvPr>
          <p:cNvSpPr txBox="1"/>
          <p:nvPr/>
        </p:nvSpPr>
        <p:spPr>
          <a:xfrm>
            <a:off x="4908431" y="6053906"/>
            <a:ext cx="22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 Compte</a:t>
            </a:r>
            <a:endParaRPr lang="en-GB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CD4A9E1-CE87-F470-73F4-4BE7014A1C31}"/>
              </a:ext>
            </a:extLst>
          </p:cNvPr>
          <p:cNvSpPr/>
          <p:nvPr/>
        </p:nvSpPr>
        <p:spPr>
          <a:xfrm>
            <a:off x="5080958" y="6053909"/>
            <a:ext cx="1940944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BBDD82-07CD-41D0-1683-86C40E9EAC00}"/>
              </a:ext>
            </a:extLst>
          </p:cNvPr>
          <p:cNvSpPr txBox="1"/>
          <p:nvPr/>
        </p:nvSpPr>
        <p:spPr>
          <a:xfrm>
            <a:off x="793190" y="6019014"/>
            <a:ext cx="17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Modifier Compte</a:t>
            </a:r>
            <a:endParaRPr lang="en-GB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86F7868-A948-7838-63C6-6442FC6D3411}"/>
              </a:ext>
            </a:extLst>
          </p:cNvPr>
          <p:cNvSpPr/>
          <p:nvPr/>
        </p:nvSpPr>
        <p:spPr>
          <a:xfrm>
            <a:off x="793191" y="6011845"/>
            <a:ext cx="1782064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02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Inscription</a:t>
            </a:r>
            <a:endParaRPr lang="en-GB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3C85DAB-CFF2-4CF5-8CE2-DB3A9BD98C5D}"/>
              </a:ext>
            </a:extLst>
          </p:cNvPr>
          <p:cNvSpPr/>
          <p:nvPr/>
        </p:nvSpPr>
        <p:spPr>
          <a:xfrm>
            <a:off x="850232" y="1602095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8460CA-FCBF-77D9-B3BB-162AA71B70AC}"/>
              </a:ext>
            </a:extLst>
          </p:cNvPr>
          <p:cNvSpPr txBox="1"/>
          <p:nvPr/>
        </p:nvSpPr>
        <p:spPr>
          <a:xfrm>
            <a:off x="850232" y="1285345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</a:t>
            </a:r>
            <a:endParaRPr lang="en-GB" sz="14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D34E83D-43D9-D0B1-2F63-3308D0038B5C}"/>
              </a:ext>
            </a:extLst>
          </p:cNvPr>
          <p:cNvSpPr/>
          <p:nvPr/>
        </p:nvSpPr>
        <p:spPr>
          <a:xfrm>
            <a:off x="850232" y="2312888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A8D59D-DCF9-3EA9-DA0D-8A58C0813485}"/>
              </a:ext>
            </a:extLst>
          </p:cNvPr>
          <p:cNvSpPr txBox="1"/>
          <p:nvPr/>
        </p:nvSpPr>
        <p:spPr>
          <a:xfrm>
            <a:off x="850232" y="1978889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Prénom</a:t>
            </a:r>
            <a:endParaRPr lang="en-GB" sz="1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A70A7B-51D3-E057-25A9-6B1745349F9B}"/>
              </a:ext>
            </a:extLst>
          </p:cNvPr>
          <p:cNvSpPr/>
          <p:nvPr/>
        </p:nvSpPr>
        <p:spPr>
          <a:xfrm>
            <a:off x="850232" y="3058193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7621AF-06CE-2DA2-BB3E-F69A642DD477}"/>
              </a:ext>
            </a:extLst>
          </p:cNvPr>
          <p:cNvSpPr txBox="1"/>
          <p:nvPr/>
        </p:nvSpPr>
        <p:spPr>
          <a:xfrm>
            <a:off x="850232" y="2724194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Adresse mail</a:t>
            </a:r>
            <a:endParaRPr lang="en-GB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A4916D2-CA5D-3D87-BA4D-D2101D15FC3F}"/>
              </a:ext>
            </a:extLst>
          </p:cNvPr>
          <p:cNvSpPr/>
          <p:nvPr/>
        </p:nvSpPr>
        <p:spPr>
          <a:xfrm>
            <a:off x="850232" y="3958768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9A61A1-01E9-F292-DB54-0CB9E8B59128}"/>
              </a:ext>
            </a:extLst>
          </p:cNvPr>
          <p:cNvSpPr txBox="1"/>
          <p:nvPr/>
        </p:nvSpPr>
        <p:spPr>
          <a:xfrm>
            <a:off x="850232" y="3624769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Téléphone</a:t>
            </a:r>
            <a:endParaRPr lang="en-GB" sz="14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5913514-BC0E-4DDC-21E0-F415CBC91345}"/>
              </a:ext>
            </a:extLst>
          </p:cNvPr>
          <p:cNvSpPr/>
          <p:nvPr/>
        </p:nvSpPr>
        <p:spPr>
          <a:xfrm>
            <a:off x="850232" y="4859343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216497-23C0-C088-94D4-EC0493E2D755}"/>
              </a:ext>
            </a:extLst>
          </p:cNvPr>
          <p:cNvSpPr txBox="1"/>
          <p:nvPr/>
        </p:nvSpPr>
        <p:spPr>
          <a:xfrm>
            <a:off x="850232" y="4525344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Mot de passe</a:t>
            </a:r>
            <a:endParaRPr lang="en-GB" sz="14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06F7B34-FA59-AAC0-4CC4-2CF31863BD6B}"/>
              </a:ext>
            </a:extLst>
          </p:cNvPr>
          <p:cNvSpPr/>
          <p:nvPr/>
        </p:nvSpPr>
        <p:spPr>
          <a:xfrm>
            <a:off x="850232" y="5636169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97A940-B8AE-2637-ABBD-47463FA0A921}"/>
              </a:ext>
            </a:extLst>
          </p:cNvPr>
          <p:cNvSpPr txBox="1"/>
          <p:nvPr/>
        </p:nvSpPr>
        <p:spPr>
          <a:xfrm>
            <a:off x="850232" y="5302170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Type de compte</a:t>
            </a:r>
            <a:endParaRPr lang="en-GB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7404EB-E599-2D3E-2DA8-3F7E53A815BC}"/>
              </a:ext>
            </a:extLst>
          </p:cNvPr>
          <p:cNvSpPr txBox="1"/>
          <p:nvPr/>
        </p:nvSpPr>
        <p:spPr>
          <a:xfrm>
            <a:off x="924995" y="5636169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Liste déroulante</a:t>
            </a:r>
            <a:endParaRPr lang="en-GB" sz="1400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D887051-D452-863B-C02D-2794CC47888F}"/>
              </a:ext>
            </a:extLst>
          </p:cNvPr>
          <p:cNvSpPr/>
          <p:nvPr/>
        </p:nvSpPr>
        <p:spPr>
          <a:xfrm>
            <a:off x="924995" y="6098875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CA3CA0-FD60-7259-2974-29836A7FC7F1}"/>
              </a:ext>
            </a:extLst>
          </p:cNvPr>
          <p:cNvSpPr txBox="1"/>
          <p:nvPr/>
        </p:nvSpPr>
        <p:spPr>
          <a:xfrm>
            <a:off x="1000664" y="6072895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S’inscrire</a:t>
            </a:r>
            <a:endParaRPr lang="en-GB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7ED1045-ABEB-03A6-13B6-AFA4187D1D4B}"/>
              </a:ext>
            </a:extLst>
          </p:cNvPr>
          <p:cNvSpPr/>
          <p:nvPr/>
        </p:nvSpPr>
        <p:spPr>
          <a:xfrm>
            <a:off x="5229576" y="6095688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A41AF8-D7B3-7202-6412-28A1A6112ADF}"/>
              </a:ext>
            </a:extLst>
          </p:cNvPr>
          <p:cNvSpPr txBox="1"/>
          <p:nvPr/>
        </p:nvSpPr>
        <p:spPr>
          <a:xfrm>
            <a:off x="5408757" y="6069708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</a:t>
            </a:r>
            <a:endParaRPr lang="en-GB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A70A7B-51D3-E057-25A9-6B1745349F9B}"/>
              </a:ext>
            </a:extLst>
          </p:cNvPr>
          <p:cNvSpPr/>
          <p:nvPr/>
        </p:nvSpPr>
        <p:spPr>
          <a:xfrm>
            <a:off x="850232" y="1867752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7621AF-06CE-2DA2-BB3E-F69A642DD477}"/>
              </a:ext>
            </a:extLst>
          </p:cNvPr>
          <p:cNvSpPr txBox="1"/>
          <p:nvPr/>
        </p:nvSpPr>
        <p:spPr>
          <a:xfrm>
            <a:off x="850232" y="1533753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Adresse mail</a:t>
            </a:r>
            <a:endParaRPr lang="en-GB" sz="14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5913514-BC0E-4DDC-21E0-F415CBC91345}"/>
              </a:ext>
            </a:extLst>
          </p:cNvPr>
          <p:cNvSpPr/>
          <p:nvPr/>
        </p:nvSpPr>
        <p:spPr>
          <a:xfrm>
            <a:off x="850232" y="2711373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216497-23C0-C088-94D4-EC0493E2D755}"/>
              </a:ext>
            </a:extLst>
          </p:cNvPr>
          <p:cNvSpPr txBox="1"/>
          <p:nvPr/>
        </p:nvSpPr>
        <p:spPr>
          <a:xfrm>
            <a:off x="850232" y="2377374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Mot de passe</a:t>
            </a:r>
            <a:endParaRPr lang="en-GB" sz="1400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D887051-D452-863B-C02D-2794CC47888F}"/>
              </a:ext>
            </a:extLst>
          </p:cNvPr>
          <p:cNvSpPr/>
          <p:nvPr/>
        </p:nvSpPr>
        <p:spPr>
          <a:xfrm>
            <a:off x="850232" y="3325545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CA3CA0-FD60-7259-2974-29836A7FC7F1}"/>
              </a:ext>
            </a:extLst>
          </p:cNvPr>
          <p:cNvSpPr txBox="1"/>
          <p:nvPr/>
        </p:nvSpPr>
        <p:spPr>
          <a:xfrm>
            <a:off x="891397" y="3299565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</a:t>
            </a:r>
            <a:endParaRPr lang="en-GB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7ED1045-ABEB-03A6-13B6-AFA4187D1D4B}"/>
              </a:ext>
            </a:extLst>
          </p:cNvPr>
          <p:cNvSpPr/>
          <p:nvPr/>
        </p:nvSpPr>
        <p:spPr>
          <a:xfrm>
            <a:off x="5229576" y="3320488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A41AF8-D7B3-7202-6412-28A1A6112ADF}"/>
              </a:ext>
            </a:extLst>
          </p:cNvPr>
          <p:cNvSpPr txBox="1"/>
          <p:nvPr/>
        </p:nvSpPr>
        <p:spPr>
          <a:xfrm>
            <a:off x="5408757" y="3294508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43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Voir les offres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2228482" y="1340000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 candidatures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7194430" y="6041790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Devenir Recruteur</a:t>
            </a:r>
            <a:r>
              <a:rPr lang="en-GB" dirty="0"/>
              <a:t> </a:t>
            </a:r>
            <a:r>
              <a:rPr lang="fr-FR" dirty="0"/>
              <a:t>/ Recruter / Administrer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Salaire</a:t>
            </a:r>
          </a:p>
          <a:p>
            <a:pPr algn="ctr"/>
            <a:r>
              <a:rPr lang="fr-FR" sz="1600" dirty="0"/>
              <a:t>Date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603849" y="1340000"/>
            <a:ext cx="1430538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2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Voir les offres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2228482" y="1340000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 candidatures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7194430" y="6041790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Devenir Recruteur</a:t>
            </a:r>
            <a:r>
              <a:rPr lang="en-GB" dirty="0"/>
              <a:t> </a:t>
            </a:r>
            <a:r>
              <a:rPr lang="fr-FR" dirty="0"/>
              <a:t>/ Recruter / Administrer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Date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Candidature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Dossier candidature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Candidature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Dossier candidature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Candidature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Dossier candidature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Candidature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Dossier candidature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2288871" y="1349438"/>
            <a:ext cx="179716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5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Recruteur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offres</a:t>
            </a:r>
            <a:endParaRPr lang="en-GB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1763864" y="1356339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Demandes d’ajout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Salaire</a:t>
            </a:r>
          </a:p>
          <a:p>
            <a:pPr algn="ctr"/>
            <a:r>
              <a:rPr lang="fr-FR" sz="1600" dirty="0"/>
              <a:t>Date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600352" y="1342156"/>
            <a:ext cx="1430538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FD6BB73-2CBF-1EB9-21ED-25068F88CDF0}"/>
              </a:ext>
            </a:extLst>
          </p:cNvPr>
          <p:cNvSpPr/>
          <p:nvPr/>
        </p:nvSpPr>
        <p:spPr>
          <a:xfrm>
            <a:off x="9286403" y="185562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A6BD31-BBB1-23B1-EB81-0FBAEBE6681C}"/>
              </a:ext>
            </a:extLst>
          </p:cNvPr>
          <p:cNvSpPr txBox="1"/>
          <p:nvPr/>
        </p:nvSpPr>
        <p:spPr>
          <a:xfrm>
            <a:off x="9338167" y="182964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0C222E9-F07F-2838-3611-03CE7AC018AC}"/>
              </a:ext>
            </a:extLst>
          </p:cNvPr>
          <p:cNvSpPr/>
          <p:nvPr/>
        </p:nvSpPr>
        <p:spPr>
          <a:xfrm>
            <a:off x="9283465" y="2680709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8486A57-5AD8-B80E-D315-2DB48F7B54DC}"/>
              </a:ext>
            </a:extLst>
          </p:cNvPr>
          <p:cNvSpPr txBox="1"/>
          <p:nvPr/>
        </p:nvSpPr>
        <p:spPr>
          <a:xfrm>
            <a:off x="9335229" y="2654729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FAAAAF8-92E5-E440-17E4-CA41073BDB27}"/>
              </a:ext>
            </a:extLst>
          </p:cNvPr>
          <p:cNvSpPr/>
          <p:nvPr/>
        </p:nvSpPr>
        <p:spPr>
          <a:xfrm>
            <a:off x="9278462" y="355114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9BC8C0-0A9E-DF38-E3DB-D4BD73A637CE}"/>
              </a:ext>
            </a:extLst>
          </p:cNvPr>
          <p:cNvSpPr txBox="1"/>
          <p:nvPr/>
        </p:nvSpPr>
        <p:spPr>
          <a:xfrm>
            <a:off x="9330226" y="352516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1982BA2-67D2-7B46-FF8B-34CAEA4B156E}"/>
              </a:ext>
            </a:extLst>
          </p:cNvPr>
          <p:cNvSpPr/>
          <p:nvPr/>
        </p:nvSpPr>
        <p:spPr>
          <a:xfrm>
            <a:off x="9278462" y="4441871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DDA7908-1F51-D2C0-788E-8C94E43B727B}"/>
              </a:ext>
            </a:extLst>
          </p:cNvPr>
          <p:cNvSpPr txBox="1"/>
          <p:nvPr/>
        </p:nvSpPr>
        <p:spPr>
          <a:xfrm>
            <a:off x="9330226" y="4415891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3690424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Rejoindre organisation</a:t>
            </a:r>
            <a:endParaRPr lang="en-GB" sz="16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534F008-511F-0508-1EC9-1C9E66DEAB85}"/>
              </a:ext>
            </a:extLst>
          </p:cNvPr>
          <p:cNvSpPr txBox="1"/>
          <p:nvPr/>
        </p:nvSpPr>
        <p:spPr>
          <a:xfrm>
            <a:off x="5599511" y="1366761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Créer organisation</a:t>
            </a:r>
            <a:endParaRPr lang="en-GB" sz="16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B717A11-5309-4980-3627-9851493140D8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3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 d’offre</a:t>
            </a:r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74A58C-3BF2-0DEA-548E-E0A34352BC04}"/>
              </a:ext>
            </a:extLst>
          </p:cNvPr>
          <p:cNvSpPr txBox="1"/>
          <p:nvPr/>
        </p:nvSpPr>
        <p:spPr>
          <a:xfrm>
            <a:off x="8462513" y="1514109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</a:t>
            </a:r>
            <a:endParaRPr lang="en-GB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7B0A08-0612-384F-A863-3882017F216E}"/>
              </a:ext>
            </a:extLst>
          </p:cNvPr>
          <p:cNvSpPr txBox="1"/>
          <p:nvPr/>
        </p:nvSpPr>
        <p:spPr>
          <a:xfrm>
            <a:off x="-828136" y="3718789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éditer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C7271-D9E7-8868-0935-B2533774289F}"/>
              </a:ext>
            </a:extLst>
          </p:cNvPr>
          <p:cNvSpPr/>
          <p:nvPr/>
        </p:nvSpPr>
        <p:spPr>
          <a:xfrm>
            <a:off x="10225178" y="1514109"/>
            <a:ext cx="1069674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EB528-A06E-2110-E5D0-24BA274D6466}"/>
              </a:ext>
            </a:extLst>
          </p:cNvPr>
          <p:cNvSpPr/>
          <p:nvPr/>
        </p:nvSpPr>
        <p:spPr>
          <a:xfrm>
            <a:off x="783567" y="3703122"/>
            <a:ext cx="1371597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755F4E-F5EF-403E-47D4-BD0E9D5AF834}"/>
              </a:ext>
            </a:extLst>
          </p:cNvPr>
          <p:cNvSpPr txBox="1"/>
          <p:nvPr/>
        </p:nvSpPr>
        <p:spPr>
          <a:xfrm>
            <a:off x="5029200" y="1449238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n°1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21CA1E-2750-5C53-AD14-7CA903CF619D}"/>
              </a:ext>
            </a:extLst>
          </p:cNvPr>
          <p:cNvSpPr txBox="1"/>
          <p:nvPr/>
        </p:nvSpPr>
        <p:spPr>
          <a:xfrm>
            <a:off x="4520242" y="1883441"/>
            <a:ext cx="318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Description de l’offre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B4347A-F1E7-877B-C338-98296BF96F17}"/>
              </a:ext>
            </a:extLst>
          </p:cNvPr>
          <p:cNvSpPr txBox="1"/>
          <p:nvPr/>
        </p:nvSpPr>
        <p:spPr>
          <a:xfrm>
            <a:off x="3798498" y="3703123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Voir les candidatures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E34DF-9652-DDC4-618C-32C88D17A1C6}"/>
              </a:ext>
            </a:extLst>
          </p:cNvPr>
          <p:cNvSpPr/>
          <p:nvPr/>
        </p:nvSpPr>
        <p:spPr>
          <a:xfrm>
            <a:off x="4986070" y="3687456"/>
            <a:ext cx="2191108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E8558F-44B7-38E2-5AB9-067EFFDDDD00}"/>
              </a:ext>
            </a:extLst>
          </p:cNvPr>
          <p:cNvSpPr txBox="1"/>
          <p:nvPr/>
        </p:nvSpPr>
        <p:spPr>
          <a:xfrm>
            <a:off x="8462513" y="368236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D567F-5641-2CD3-30E3-A6714A0B932C}"/>
              </a:ext>
            </a:extLst>
          </p:cNvPr>
          <p:cNvSpPr/>
          <p:nvPr/>
        </p:nvSpPr>
        <p:spPr>
          <a:xfrm>
            <a:off x="10074216" y="3666694"/>
            <a:ext cx="1371597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Recruteur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offres</a:t>
            </a:r>
            <a:endParaRPr lang="en-GB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1763864" y="1356339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Demandes d’ajout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Salaire</a:t>
            </a:r>
          </a:p>
          <a:p>
            <a:pPr algn="ctr"/>
            <a:r>
              <a:rPr lang="fr-FR" sz="1600" dirty="0"/>
              <a:t>Date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 n°1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 n°2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 n°3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 n°4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2162838" y="1332025"/>
            <a:ext cx="1752213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3690424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Rejoindre organisation</a:t>
            </a:r>
            <a:endParaRPr lang="en-GB" sz="16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534F008-511F-0508-1EC9-1C9E66DEAB85}"/>
              </a:ext>
            </a:extLst>
          </p:cNvPr>
          <p:cNvSpPr txBox="1"/>
          <p:nvPr/>
        </p:nvSpPr>
        <p:spPr>
          <a:xfrm>
            <a:off x="5599511" y="1366761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Créer organisation</a:t>
            </a:r>
            <a:endParaRPr lang="en-GB" sz="16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CDF97D3-7126-54C0-21E8-DFF29E4FBE5F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3FE3C8E-8BB2-472B-0137-C6DE3BC580D4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0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Recruteur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offres</a:t>
            </a:r>
            <a:endParaRPr lang="en-GB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1763864" y="1356339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Demandes d’ajout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3976777" y="1332025"/>
            <a:ext cx="1984076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3690424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Rejoindre organisation</a:t>
            </a:r>
            <a:endParaRPr lang="en-GB" sz="16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534F008-511F-0508-1EC9-1C9E66DEAB85}"/>
              </a:ext>
            </a:extLst>
          </p:cNvPr>
          <p:cNvSpPr txBox="1"/>
          <p:nvPr/>
        </p:nvSpPr>
        <p:spPr>
          <a:xfrm>
            <a:off x="5599511" y="1366761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Créer organisation</a:t>
            </a:r>
            <a:endParaRPr lang="en-GB" sz="16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CDF97D3-7126-54C0-21E8-DFF29E4FBE5F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3FE3C8E-8BB2-472B-0137-C6DE3BC580D4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BDAE02B-14C9-6DC2-7DD3-DD46D57CCEE8}"/>
              </a:ext>
            </a:extLst>
          </p:cNvPr>
          <p:cNvSpPr/>
          <p:nvPr/>
        </p:nvSpPr>
        <p:spPr>
          <a:xfrm>
            <a:off x="734759" y="2201868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4017A4-30CA-714B-28C6-B768F660D8D8}"/>
              </a:ext>
            </a:extLst>
          </p:cNvPr>
          <p:cNvSpPr txBox="1"/>
          <p:nvPr/>
        </p:nvSpPr>
        <p:spPr>
          <a:xfrm>
            <a:off x="734759" y="1867869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de l’organisation</a:t>
            </a:r>
            <a:endParaRPr lang="en-GB" sz="14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FA86649-8BED-B486-3946-F804403C863B}"/>
              </a:ext>
            </a:extLst>
          </p:cNvPr>
          <p:cNvSpPr/>
          <p:nvPr/>
        </p:nvSpPr>
        <p:spPr>
          <a:xfrm>
            <a:off x="734759" y="2816040"/>
            <a:ext cx="2137837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CE74C2A-BC40-33D0-70E1-71169772F386}"/>
              </a:ext>
            </a:extLst>
          </p:cNvPr>
          <p:cNvSpPr txBox="1"/>
          <p:nvPr/>
        </p:nvSpPr>
        <p:spPr>
          <a:xfrm>
            <a:off x="775923" y="2790060"/>
            <a:ext cx="232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Demander à rejoindre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508177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376</Words>
  <Application>Microsoft Office PowerPoint</Application>
  <PresentationFormat>Grand écran</PresentationFormat>
  <Paragraphs>198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piteux</dc:creator>
  <cp:lastModifiedBy>nathan piteux</cp:lastModifiedBy>
  <cp:revision>6</cp:revision>
  <dcterms:created xsi:type="dcterms:W3CDTF">2023-03-11T09:04:01Z</dcterms:created>
  <dcterms:modified xsi:type="dcterms:W3CDTF">2023-03-22T10:42:25Z</dcterms:modified>
</cp:coreProperties>
</file>