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Tn7EZT+u0gJBY918lnJbv0bUb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Comforta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Many configuration required, will be guided together.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Will share the material later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WIll use large downloaded material</a:t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f3b0ff6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6df3b0ff6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c26c3a3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system log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application log (java, web server)</a:t>
            </a:r>
            <a:endParaRPr/>
          </a:p>
        </p:txBody>
      </p:sp>
      <p:sp>
        <p:nvSpPr>
          <p:cNvPr id="109" name="Google Shape;109;g7cc26c3a3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c26c3a3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7cc26c3a3f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c26c3a3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troubleshoot / detect problem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identify security event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bank cases (log save)</a:t>
            </a:r>
            <a:endParaRPr/>
          </a:p>
        </p:txBody>
      </p:sp>
      <p:sp>
        <p:nvSpPr>
          <p:cNvPr id="121" name="Google Shape;121;g7cc26c3a3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f3b0ff6c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example</a:t>
            </a:r>
            <a:endParaRPr/>
          </a:p>
        </p:txBody>
      </p:sp>
      <p:sp>
        <p:nvSpPr>
          <p:cNvPr id="127" name="Google Shape;127;g6df3b0ff6c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c26c3a3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Load Balance &amp; HA Architecture</a:t>
            </a:r>
            <a:endParaRPr/>
          </a:p>
        </p:txBody>
      </p:sp>
      <p:sp>
        <p:nvSpPr>
          <p:cNvPr id="141" name="Google Shape;141;g7cc26c3a3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92.168.0.15:7777" TargetMode="External"/><Relationship Id="rId4" Type="http://schemas.openxmlformats.org/officeDocument/2006/relationships/hyperlink" Target="http://patrickstar.local:777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62127" y="108601"/>
            <a:ext cx="6106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Monitoring Series :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0" y="5438775"/>
            <a:ext cx="12192000" cy="1419225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127" y="5700711"/>
            <a:ext cx="30861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6210300" y="5892437"/>
            <a:ext cx="59817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 Class : 23 January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Heronimus Tresy &lt;heronimus.tresy@gdn-commerce.com&gt;</a:t>
            </a:r>
            <a:endParaRPr/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2879327" y="2666026"/>
            <a:ext cx="6106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>
                <a:latin typeface="Comfortaa"/>
                <a:ea typeface="Comfortaa"/>
                <a:cs typeface="Comfortaa"/>
                <a:sym typeface="Comfortaa"/>
              </a:rPr>
              <a:t>LOG MONITORING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7715250" y="0"/>
            <a:ext cx="4476750" cy="685800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>
            <p:ph type="title"/>
          </p:nvPr>
        </p:nvSpPr>
        <p:spPr>
          <a:xfrm>
            <a:off x="1381124" y="2531707"/>
            <a:ext cx="4962525" cy="1459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rPr lang="en-US" sz="4860"/>
              <a:t>Demo !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48225" y="685275"/>
            <a:ext cx="5541000" cy="4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2"/>
              <a:buChar char="•"/>
            </a:pPr>
            <a:r>
              <a:rPr b="1" lang="en-US" sz="2812"/>
              <a:t>Connect to hotel SSID, </a:t>
            </a:r>
            <a:endParaRPr b="1" sz="2812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12"/>
              <a:t>Open this on your web browser !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    </a:t>
            </a:r>
            <a:endParaRPr sz="1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http://192.168.0.15:7777</a:t>
            </a:r>
            <a:endParaRPr sz="36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3600"/>
              <a:t>or</a:t>
            </a:r>
            <a:endParaRPr sz="36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3600"/>
              <a:t>   </a:t>
            </a:r>
            <a:endParaRPr sz="36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3600" u="sng">
                <a:solidFill>
                  <a:schemeClr val="hlink"/>
                </a:solidFill>
                <a:hlinkClick r:id="rId4"/>
              </a:rPr>
              <a:t>http://patrickstar.local:7777</a:t>
            </a:r>
            <a:br>
              <a:rPr lang="en-US" sz="3600"/>
            </a:br>
            <a:br>
              <a:rPr lang="en-US" sz="3600"/>
            </a:br>
            <a:endParaRPr sz="36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3600"/>
          </a:p>
        </p:txBody>
      </p:sp>
      <p:sp>
        <p:nvSpPr>
          <p:cNvPr id="157" name="Google Shape;157;p17"/>
          <p:cNvSpPr txBox="1"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Useful Link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https://www.elastic.co/guide/en/elasticsearch/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https://openapm.io/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0" y="1"/>
            <a:ext cx="2571750" cy="685800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114825" y="449950"/>
            <a:ext cx="39720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previous section 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>
            <p:ph type="title"/>
          </p:nvPr>
        </p:nvSpPr>
        <p:spPr>
          <a:xfrm>
            <a:off x="4849293" y="1629107"/>
            <a:ext cx="6967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5400"/>
              <a:t>what we already</a:t>
            </a:r>
            <a:r>
              <a:rPr lang="en-US" sz="5400"/>
              <a:t> </a:t>
            </a:r>
            <a:r>
              <a:rPr b="1" lang="en-US" sz="6600"/>
              <a:t>Monitor</a:t>
            </a:r>
            <a:r>
              <a:rPr lang="en-US" sz="5400"/>
              <a:t> ..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df3b0ff6c_0_14"/>
          <p:cNvSpPr txBox="1"/>
          <p:nvPr>
            <p:ph type="title"/>
          </p:nvPr>
        </p:nvSpPr>
        <p:spPr>
          <a:xfrm>
            <a:off x="496501" y="124146"/>
            <a:ext cx="75168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5400"/>
              <a:t>ever heard </a:t>
            </a:r>
            <a:r>
              <a:rPr b="1" lang="en-US" sz="6600"/>
              <a:t>Log Monitoring</a:t>
            </a:r>
            <a:r>
              <a:rPr lang="en-US" sz="5400"/>
              <a:t> .. ?</a:t>
            </a:r>
            <a:endParaRPr/>
          </a:p>
        </p:txBody>
      </p:sp>
      <p:sp>
        <p:nvSpPr>
          <p:cNvPr id="105" name="Google Shape;105;g6df3b0ff6c_0_14"/>
          <p:cNvSpPr txBox="1"/>
          <p:nvPr>
            <p:ph idx="1" type="body"/>
          </p:nvPr>
        </p:nvSpPr>
        <p:spPr>
          <a:xfrm>
            <a:off x="5208825" y="2715450"/>
            <a:ext cx="53109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Log File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Log Monitoring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Purposes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Log Monitoring Tools</a:t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  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1750"/>
              <a:buNone/>
            </a:pPr>
            <a:r>
              <a:t/>
            </a:r>
            <a:endParaRPr b="1" sz="1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/>
          </a:p>
        </p:txBody>
      </p:sp>
      <p:pic>
        <p:nvPicPr>
          <p:cNvPr id="106" name="Google Shape;106;g6df3b0ff6c_0_14"/>
          <p:cNvPicPr preferRelativeResize="0"/>
          <p:nvPr/>
        </p:nvPicPr>
        <p:blipFill rotWithShape="1">
          <a:blip r:embed="rId3">
            <a:alphaModFix/>
          </a:blip>
          <a:srcRect b="0" l="22806" r="18894" t="0"/>
          <a:stretch/>
        </p:blipFill>
        <p:spPr>
          <a:xfrm>
            <a:off x="648900" y="2454425"/>
            <a:ext cx="4321092" cy="387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cc26c3a3f_0_0"/>
          <p:cNvSpPr txBox="1"/>
          <p:nvPr>
            <p:ph idx="1" type="body"/>
          </p:nvPr>
        </p:nvSpPr>
        <p:spPr>
          <a:xfrm>
            <a:off x="1068850" y="918025"/>
            <a:ext cx="75891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Log File</a:t>
            </a:r>
            <a:endParaRPr sz="42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  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3600"/>
              <a:t>L</a:t>
            </a:r>
            <a:r>
              <a:rPr lang="en-US" sz="3600"/>
              <a:t>og file is a file that records either events that occur in an operating system or other software runs.</a:t>
            </a:r>
            <a:endParaRPr b="1" sz="36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/>
          </a:p>
        </p:txBody>
      </p:sp>
      <p:sp>
        <p:nvSpPr>
          <p:cNvPr id="112" name="Google Shape;112;g7cc26c3a3f_0_0"/>
          <p:cNvSpPr/>
          <p:nvPr/>
        </p:nvSpPr>
        <p:spPr>
          <a:xfrm>
            <a:off x="5358350" y="3781826"/>
            <a:ext cx="56268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Calibri"/>
              <a:buNone/>
            </a:pPr>
            <a:r>
              <a:rPr b="0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&gt;&gt; </a:t>
            </a:r>
            <a:r>
              <a:rPr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/var/log/messages</a:t>
            </a:r>
            <a:r>
              <a:rPr b="0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Calibri"/>
              <a:buNone/>
            </a:pPr>
            <a:r>
              <a:rPr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&gt;&gt; /var/log/httpd/access_log</a:t>
            </a:r>
            <a:endParaRPr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Calibri"/>
              <a:buNone/>
            </a:pPr>
            <a:r>
              <a:rPr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&gt;&gt; /var/log/nginx/error.log</a:t>
            </a:r>
            <a:endParaRPr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Calibri"/>
              <a:buNone/>
            </a:pPr>
            <a:r>
              <a:rPr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&gt;&gt; ….. etc</a:t>
            </a:r>
            <a:endParaRPr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cc26c3a3f_0_10"/>
          <p:cNvSpPr txBox="1"/>
          <p:nvPr>
            <p:ph idx="1" type="body"/>
          </p:nvPr>
        </p:nvSpPr>
        <p:spPr>
          <a:xfrm>
            <a:off x="2198776" y="422075"/>
            <a:ext cx="94380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Log Monitoring / Log Management</a:t>
            </a:r>
            <a:endParaRPr sz="4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    </a:t>
            </a:r>
            <a:endParaRPr/>
          </a:p>
          <a:p>
            <a:pPr indent="0" lvl="0" marL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3000"/>
              <a:t>C</a:t>
            </a:r>
            <a:r>
              <a:rPr lang="en-US" sz="3000"/>
              <a:t>ollective processes and policies used to administer and facilitate the generation, transmission, analysis, storage, archiving and ultimate disposal of the large volumes of log data created within an information system.</a:t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1750"/>
              <a:buNone/>
            </a:pPr>
            <a:r>
              <a:t/>
            </a:r>
            <a:endParaRPr b="1" sz="1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/>
          </a:p>
        </p:txBody>
      </p:sp>
      <p:pic>
        <p:nvPicPr>
          <p:cNvPr id="118" name="Google Shape;118;g7cc26c3a3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25" y="2991775"/>
            <a:ext cx="6952298" cy="347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cc26c3a3f_0_15"/>
          <p:cNvSpPr txBox="1"/>
          <p:nvPr>
            <p:ph idx="1" type="body"/>
          </p:nvPr>
        </p:nvSpPr>
        <p:spPr>
          <a:xfrm>
            <a:off x="895475" y="965125"/>
            <a:ext cx="5683200" cy="4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Nunito"/>
                <a:ea typeface="Nunito"/>
                <a:cs typeface="Nunito"/>
                <a:sym typeface="Nunito"/>
              </a:rPr>
              <a:t>Purposes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Problem Detection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Identify Event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Archive Transaction Log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Data Analysis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  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1750"/>
              <a:buNone/>
            </a:pPr>
            <a:r>
              <a:t/>
            </a:r>
            <a:endParaRPr b="1" sz="1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/>
          </a:p>
        </p:txBody>
      </p:sp>
      <p:pic>
        <p:nvPicPr>
          <p:cNvPr id="124" name="Google Shape;124;g7cc26c3a3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375" y="1331600"/>
            <a:ext cx="4269625" cy="42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f3b0ff6c_0_5"/>
          <p:cNvSpPr txBox="1"/>
          <p:nvPr/>
        </p:nvSpPr>
        <p:spPr>
          <a:xfrm>
            <a:off x="0" y="1"/>
            <a:ext cx="2571600" cy="685800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6df3b0ff6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225" y="4190650"/>
            <a:ext cx="6023350" cy="21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6df3b0ff6c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350" y="204475"/>
            <a:ext cx="8910150" cy="39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6df3b0ff6c_0_5"/>
          <p:cNvSpPr txBox="1"/>
          <p:nvPr>
            <p:ph idx="1" type="body"/>
          </p:nvPr>
        </p:nvSpPr>
        <p:spPr>
          <a:xfrm>
            <a:off x="89150" y="313450"/>
            <a:ext cx="2571600" cy="28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Log Monitoring </a:t>
            </a:r>
            <a:endParaRPr b="1" sz="3000">
              <a:solidFill>
                <a:srgbClr val="FFFFFF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Tools</a:t>
            </a:r>
            <a:endParaRPr b="1" sz="3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3000"/>
              <a:t>    </a:t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1750"/>
              <a:buNone/>
            </a:pPr>
            <a:r>
              <a:t/>
            </a:r>
            <a:endParaRPr b="1" sz="3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1016918" y="2766157"/>
            <a:ext cx="6967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/>
              <a:t>Elasticsearch</a:t>
            </a:r>
            <a:r>
              <a:rPr lang="en-US" sz="5400"/>
              <a:t> stack</a:t>
            </a:r>
            <a:endParaRPr sz="5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3600"/>
              <a:t>for Log Monitoring System.</a:t>
            </a:r>
            <a:endParaRPr sz="3600"/>
          </a:p>
        </p:txBody>
      </p:sp>
      <p:sp>
        <p:nvSpPr>
          <p:cNvPr id="138" name="Google Shape;138;p8"/>
          <p:cNvSpPr txBox="1"/>
          <p:nvPr/>
        </p:nvSpPr>
        <p:spPr>
          <a:xfrm>
            <a:off x="8667750" y="1"/>
            <a:ext cx="3524250" cy="685800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c26c3a3f_0_20"/>
          <p:cNvSpPr txBox="1"/>
          <p:nvPr>
            <p:ph idx="1" type="body"/>
          </p:nvPr>
        </p:nvSpPr>
        <p:spPr>
          <a:xfrm>
            <a:off x="631675" y="296575"/>
            <a:ext cx="96243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Elasticstack (EFK/ELK/Exx) Architecture </a:t>
            </a:r>
            <a:endParaRPr b="1" sz="4000"/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  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1750"/>
              <a:buNone/>
            </a:pPr>
            <a:r>
              <a:t/>
            </a:r>
            <a:endParaRPr b="1" sz="1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/>
          </a:p>
        </p:txBody>
      </p:sp>
      <p:pic>
        <p:nvPicPr>
          <p:cNvPr id="144" name="Google Shape;144;g7cc26c3a3f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88" y="1061350"/>
            <a:ext cx="11784224" cy="51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7cc26c3a3f_0_20"/>
          <p:cNvSpPr txBox="1"/>
          <p:nvPr/>
        </p:nvSpPr>
        <p:spPr>
          <a:xfrm>
            <a:off x="325850" y="6260700"/>
            <a:ext cx="5446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https://www.elastic.co/blog/new-way-to-ingest-part-2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2019-08-21T07:14:15Z</dcterms:created>
  <dc:creator>Heronimus Tresy</dc:creator>
</cp:coreProperties>
</file>