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4" r:id="rId4"/>
    <p:sldId id="292" r:id="rId5"/>
    <p:sldId id="294" r:id="rId6"/>
    <p:sldId id="290" r:id="rId7"/>
    <p:sldId id="259" r:id="rId8"/>
    <p:sldId id="291" r:id="rId9"/>
    <p:sldId id="267" r:id="rId10"/>
    <p:sldId id="260" r:id="rId11"/>
    <p:sldId id="262" r:id="rId12"/>
    <p:sldId id="293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79A"/>
    <a:srgbClr val="6B89B6"/>
    <a:srgbClr val="F0F0F0"/>
    <a:srgbClr val="FA6B00"/>
    <a:srgbClr val="BB2B2A"/>
    <a:srgbClr val="FA6B04"/>
    <a:srgbClr val="FC8604"/>
    <a:srgbClr val="ADCDEA"/>
    <a:srgbClr val="F08519"/>
    <a:srgbClr val="F7E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952" autoAdjust="0"/>
  </p:normalViewPr>
  <p:slideViewPr>
    <p:cSldViewPr snapToGrid="0">
      <p:cViewPr varScale="1">
        <p:scale>
          <a:sx n="69" d="100"/>
          <a:sy n="69" d="100"/>
        </p:scale>
        <p:origin x="56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C1676-AF08-4310-BF68-B274B8969C72}" type="doc">
      <dgm:prSet loTypeId="urn:microsoft.com/office/officeart/2008/layout/HexagonCluster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7687A-7FB0-42A0-977B-55B5C0697E07}">
      <dgm:prSet phldrT="[文本]" custT="1"/>
      <dgm:spPr/>
      <dgm:t>
        <a:bodyPr/>
        <a:lstStyle/>
        <a:p>
          <a:r>
            <a:rPr lang="zh-TW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照相機</a:t>
          </a:r>
          <a:endParaRPr lang="en-US" altLang="zh-TW" sz="20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TW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攝影機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03ED73-F80F-4A2A-8A5C-FCC1DC19FA59}" type="sibTrans" cxnId="{6BCDF3E0-0A9D-4A24-846A-FF756947E68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46DC1E74-7E94-45E1-9FA5-1210406F47D5}" type="parTrans" cxnId="{6BCDF3E0-0A9D-4A24-846A-FF756947E688}">
      <dgm:prSet/>
      <dgm:spPr/>
      <dgm:t>
        <a:bodyPr/>
        <a:lstStyle/>
        <a:p>
          <a:endParaRPr lang="zh-CN" altLang="en-US"/>
        </a:p>
      </dgm:t>
    </dgm:pt>
    <dgm:pt modelId="{73E6617E-B82C-4BAE-A32D-D22A71821573}">
      <dgm:prSet phldrT="[文本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氣象</a:t>
          </a:r>
          <a:endParaRPr lang="en-US" altLang="zh-TW" sz="20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預報機</a:t>
          </a:r>
          <a:endParaRPr lang="zh-CN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99D3EFD-BA61-4F77-BBB0-BCBDB8F03E57}" type="sibTrans" cxnId="{FA4E50B4-B26F-46F0-AD43-404EA62A031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318DA73E-010F-4380-89F3-7A877154EE0D}" type="parTrans" cxnId="{FA4E50B4-B26F-46F0-AD43-404EA62A0312}">
      <dgm:prSet/>
      <dgm:spPr/>
      <dgm:t>
        <a:bodyPr/>
        <a:lstStyle/>
        <a:p>
          <a:endParaRPr lang="zh-CN" altLang="en-US"/>
        </a:p>
      </dgm:t>
    </dgm:pt>
    <dgm:pt modelId="{144CEF82-18D5-4BB8-95C4-A3493DDB2BE6}">
      <dgm:prSet phldrT="[文本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電視機盒</a:t>
          </a:r>
          <a:endParaRPr lang="zh-CN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60F902-FB5B-4103-BB3F-57DBF9024500}" type="sibTrans" cxnId="{E1DF1521-3BD6-4189-B2B3-D7BCECC84EC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zh-CN" altLang="en-US"/>
        </a:p>
      </dgm:t>
    </dgm:pt>
    <dgm:pt modelId="{D0B25766-6943-4F81-A716-BB2DDF5E2DA4}" type="parTrans" cxnId="{E1DF1521-3BD6-4189-B2B3-D7BCECC84ECA}">
      <dgm:prSet/>
      <dgm:spPr/>
      <dgm:t>
        <a:bodyPr/>
        <a:lstStyle/>
        <a:p>
          <a:endParaRPr lang="zh-CN" altLang="en-US"/>
        </a:p>
      </dgm:t>
    </dgm:pt>
    <dgm:pt modelId="{135EC8CD-C4A6-40C6-B491-8354FCD335AA}" type="pres">
      <dgm:prSet presAssocID="{12AC1676-AF08-4310-BF68-B274B8969C7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535642C5-DFA8-4701-8777-242B8402717B}" type="pres">
      <dgm:prSet presAssocID="{6D27687A-7FB0-42A0-977B-55B5C0697E07}" presName="text1" presStyleCnt="0"/>
      <dgm:spPr/>
      <dgm:t>
        <a:bodyPr/>
        <a:lstStyle/>
        <a:p>
          <a:endParaRPr lang="zh-TW" altLang="en-US"/>
        </a:p>
      </dgm:t>
    </dgm:pt>
    <dgm:pt modelId="{22B66F1B-160C-42D4-8EE0-B8A71B0BA08F}" type="pres">
      <dgm:prSet presAssocID="{6D27687A-7FB0-42A0-977B-55B5C0697E07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DFF7C-3D2D-4950-B17D-07F525A3C353}" type="pres">
      <dgm:prSet presAssocID="{6D27687A-7FB0-42A0-977B-55B5C0697E07}" presName="textaccent1" presStyleCnt="0"/>
      <dgm:spPr/>
      <dgm:t>
        <a:bodyPr/>
        <a:lstStyle/>
        <a:p>
          <a:endParaRPr lang="zh-TW" altLang="en-US"/>
        </a:p>
      </dgm:t>
    </dgm:pt>
    <dgm:pt modelId="{D8EF3083-37BE-47FE-A3C4-3B8562EBDB8F}" type="pres">
      <dgm:prSet presAssocID="{6D27687A-7FB0-42A0-977B-55B5C0697E07}" presName="accentRepeatNode" presStyleLbl="solidAlignAcc1" presStyleIdx="0" presStyleCnt="6" custLinFactX="-100000" custLinFactY="92719" custLinFactNeighborX="-103010" custLinFactNeighborY="100000"/>
      <dgm:spPr/>
      <dgm:t>
        <a:bodyPr/>
        <a:lstStyle/>
        <a:p>
          <a:endParaRPr lang="zh-CN" altLang="en-US"/>
        </a:p>
      </dgm:t>
    </dgm:pt>
    <dgm:pt modelId="{86E27654-035C-4F2F-8977-598E951F7D69}" type="pres">
      <dgm:prSet presAssocID="{6603ED73-F80F-4A2A-8A5C-FCC1DC19FA59}" presName="image1" presStyleCnt="0"/>
      <dgm:spPr/>
      <dgm:t>
        <a:bodyPr/>
        <a:lstStyle/>
        <a:p>
          <a:endParaRPr lang="zh-TW" altLang="en-US"/>
        </a:p>
      </dgm:t>
    </dgm:pt>
    <dgm:pt modelId="{2F9526FE-0205-4AB5-9AE4-7B2BEB3EE11A}" type="pres">
      <dgm:prSet presAssocID="{6603ED73-F80F-4A2A-8A5C-FCC1DC19FA59}" presName="imageRepeatNode" presStyleLbl="alignAcc1" presStyleIdx="0" presStyleCnt="3"/>
      <dgm:spPr/>
      <dgm:t>
        <a:bodyPr/>
        <a:lstStyle/>
        <a:p>
          <a:endParaRPr lang="zh-CN" altLang="en-US"/>
        </a:p>
      </dgm:t>
    </dgm:pt>
    <dgm:pt modelId="{288B2BD6-36CF-46D2-A9F3-890AD435E731}" type="pres">
      <dgm:prSet presAssocID="{6603ED73-F80F-4A2A-8A5C-FCC1DC19FA59}" presName="imageaccent1" presStyleCnt="0"/>
      <dgm:spPr/>
      <dgm:t>
        <a:bodyPr/>
        <a:lstStyle/>
        <a:p>
          <a:endParaRPr lang="zh-TW" altLang="en-US"/>
        </a:p>
      </dgm:t>
    </dgm:pt>
    <dgm:pt modelId="{02F1DD80-BFB4-46B0-A2D1-70135D3844E7}" type="pres">
      <dgm:prSet presAssocID="{6603ED73-F80F-4A2A-8A5C-FCC1DC19FA59}" presName="accentRepeatNode" presStyleLbl="solidAlignAcc1" presStyleIdx="1" presStyleCnt="6" custLinFactX="-93782" custLinFactY="-500000" custLinFactNeighborX="-100000" custLinFactNeighborY="-533187"/>
      <dgm:spPr/>
      <dgm:t>
        <a:bodyPr/>
        <a:lstStyle/>
        <a:p>
          <a:endParaRPr lang="zh-CN" altLang="en-US"/>
        </a:p>
      </dgm:t>
    </dgm:pt>
    <dgm:pt modelId="{0C66F871-F731-4106-BFF9-C86CF5BC764A}" type="pres">
      <dgm:prSet presAssocID="{73E6617E-B82C-4BAE-A32D-D22A71821573}" presName="text2" presStyleCnt="0"/>
      <dgm:spPr/>
      <dgm:t>
        <a:bodyPr/>
        <a:lstStyle/>
        <a:p>
          <a:endParaRPr lang="zh-TW" altLang="en-US"/>
        </a:p>
      </dgm:t>
    </dgm:pt>
    <dgm:pt modelId="{D894A0DC-5430-4859-A169-68B3B197B276}" type="pres">
      <dgm:prSet presAssocID="{73E6617E-B82C-4BAE-A32D-D22A71821573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7CF8B4-7FAA-4138-8129-907317475D53}" type="pres">
      <dgm:prSet presAssocID="{73E6617E-B82C-4BAE-A32D-D22A71821573}" presName="textaccent2" presStyleCnt="0"/>
      <dgm:spPr/>
      <dgm:t>
        <a:bodyPr/>
        <a:lstStyle/>
        <a:p>
          <a:endParaRPr lang="zh-TW" altLang="en-US"/>
        </a:p>
      </dgm:t>
    </dgm:pt>
    <dgm:pt modelId="{028EB73A-09F4-4969-895C-F8C8834A5CCC}" type="pres">
      <dgm:prSet presAssocID="{73E6617E-B82C-4BAE-A32D-D22A71821573}" presName="accentRepeatNode" presStyleLbl="solidAlignAcc1" presStyleIdx="2" presStyleCnt="6" custLinFactY="98072" custLinFactNeighborX="-13842" custLinFactNeighborY="100000"/>
      <dgm:spPr/>
      <dgm:t>
        <a:bodyPr/>
        <a:lstStyle/>
        <a:p>
          <a:endParaRPr lang="zh-CN" altLang="en-US"/>
        </a:p>
      </dgm:t>
    </dgm:pt>
    <dgm:pt modelId="{4A8FFB52-DA7E-4258-AC04-2262C36B9332}" type="pres">
      <dgm:prSet presAssocID="{B99D3EFD-BA61-4F77-BBB0-BCBDB8F03E57}" presName="image2" presStyleCnt="0"/>
      <dgm:spPr/>
      <dgm:t>
        <a:bodyPr/>
        <a:lstStyle/>
        <a:p>
          <a:endParaRPr lang="zh-TW" altLang="en-US"/>
        </a:p>
      </dgm:t>
    </dgm:pt>
    <dgm:pt modelId="{3537E370-4BF3-4896-B938-E91FB7144E70}" type="pres">
      <dgm:prSet presAssocID="{B99D3EFD-BA61-4F77-BBB0-BCBDB8F03E57}" presName="imageRepeatNode" presStyleLbl="alignAcc1" presStyleIdx="1" presStyleCnt="3"/>
      <dgm:spPr/>
      <dgm:t>
        <a:bodyPr/>
        <a:lstStyle/>
        <a:p>
          <a:endParaRPr lang="zh-CN" altLang="en-US"/>
        </a:p>
      </dgm:t>
    </dgm:pt>
    <dgm:pt modelId="{82435861-E188-4CBD-807E-0DB908635C20}" type="pres">
      <dgm:prSet presAssocID="{B99D3EFD-BA61-4F77-BBB0-BCBDB8F03E57}" presName="imageaccent2" presStyleCnt="0"/>
      <dgm:spPr/>
      <dgm:t>
        <a:bodyPr/>
        <a:lstStyle/>
        <a:p>
          <a:endParaRPr lang="zh-TW" altLang="en-US"/>
        </a:p>
      </dgm:t>
    </dgm:pt>
    <dgm:pt modelId="{D92BE79B-A668-4DBC-B2EE-1366D2A0D857}" type="pres">
      <dgm:prSet presAssocID="{B99D3EFD-BA61-4F77-BBB0-BCBDB8F03E57}" presName="accentRepeatNode" presStyleLbl="solidAlignAcc1" presStyleIdx="3" presStyleCnt="6" custLinFactX="200000" custLinFactY="-800000" custLinFactNeighborX="270615" custLinFactNeighborY="-870230"/>
      <dgm:spPr/>
      <dgm:t>
        <a:bodyPr/>
        <a:lstStyle/>
        <a:p>
          <a:endParaRPr lang="zh-CN" altLang="en-US"/>
        </a:p>
      </dgm:t>
    </dgm:pt>
    <dgm:pt modelId="{1BB07274-3000-48B1-9F87-68DA32BB790E}" type="pres">
      <dgm:prSet presAssocID="{144CEF82-18D5-4BB8-95C4-A3493DDB2BE6}" presName="text3" presStyleCnt="0"/>
      <dgm:spPr/>
      <dgm:t>
        <a:bodyPr/>
        <a:lstStyle/>
        <a:p>
          <a:endParaRPr lang="zh-TW" altLang="en-US"/>
        </a:p>
      </dgm:t>
    </dgm:pt>
    <dgm:pt modelId="{CF79D1B5-2F93-4B3F-8EDE-532605310E1C}" type="pres">
      <dgm:prSet presAssocID="{144CEF82-18D5-4BB8-95C4-A3493DDB2BE6}" presName="textRepeatNode" presStyleLbl="alignNode1" presStyleIdx="2" presStyleCnt="3" custLinFactNeighborX="14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927043-616E-41E9-84EF-0435B5209CD1}" type="pres">
      <dgm:prSet presAssocID="{144CEF82-18D5-4BB8-95C4-A3493DDB2BE6}" presName="textaccent3" presStyleCnt="0"/>
      <dgm:spPr/>
      <dgm:t>
        <a:bodyPr/>
        <a:lstStyle/>
        <a:p>
          <a:endParaRPr lang="zh-TW" altLang="en-US"/>
        </a:p>
      </dgm:t>
    </dgm:pt>
    <dgm:pt modelId="{480F57B5-5ACF-457D-B521-57A38A417412}" type="pres">
      <dgm:prSet presAssocID="{144CEF82-18D5-4BB8-95C4-A3493DDB2BE6}" presName="accentRepeatNode" presStyleLbl="solidAlignAcc1" presStyleIdx="4" presStyleCnt="6"/>
      <dgm:spPr/>
      <dgm:t>
        <a:bodyPr/>
        <a:lstStyle/>
        <a:p>
          <a:endParaRPr lang="zh-CN" altLang="en-US"/>
        </a:p>
      </dgm:t>
    </dgm:pt>
    <dgm:pt modelId="{C7519F54-9F23-453E-B859-EBF96EC8F37D}" type="pres">
      <dgm:prSet presAssocID="{5A60F902-FB5B-4103-BB3F-57DBF9024500}" presName="image3" presStyleCnt="0"/>
      <dgm:spPr/>
      <dgm:t>
        <a:bodyPr/>
        <a:lstStyle/>
        <a:p>
          <a:endParaRPr lang="zh-TW" altLang="en-US"/>
        </a:p>
      </dgm:t>
    </dgm:pt>
    <dgm:pt modelId="{FAC6C324-D37F-4644-8F0A-3E1D32FABF6A}" type="pres">
      <dgm:prSet presAssocID="{5A60F902-FB5B-4103-BB3F-57DBF9024500}" presName="imageRepeatNode" presStyleLbl="alignAcc1" presStyleIdx="2" presStyleCnt="3"/>
      <dgm:spPr/>
      <dgm:t>
        <a:bodyPr/>
        <a:lstStyle/>
        <a:p>
          <a:endParaRPr lang="zh-CN" altLang="en-US"/>
        </a:p>
      </dgm:t>
    </dgm:pt>
    <dgm:pt modelId="{D754377A-AE7C-4DFB-B6E1-A29080E71F5F}" type="pres">
      <dgm:prSet presAssocID="{5A60F902-FB5B-4103-BB3F-57DBF9024500}" presName="imageaccent3" presStyleCnt="0"/>
      <dgm:spPr/>
      <dgm:t>
        <a:bodyPr/>
        <a:lstStyle/>
        <a:p>
          <a:endParaRPr lang="zh-TW" altLang="en-US"/>
        </a:p>
      </dgm:t>
    </dgm:pt>
    <dgm:pt modelId="{3EE5FF2C-4079-425A-B99F-6600F5E45FA5}" type="pres">
      <dgm:prSet presAssocID="{5A60F902-FB5B-4103-BB3F-57DBF9024500}" presName="accentRepeatNode" presStyleLbl="solidAlignAcc1" presStyleIdx="5" presStyleCnt="6" custLinFactX="-150654" custLinFactY="-100000" custLinFactNeighborX="-200000" custLinFactNeighborY="-135545"/>
      <dgm:spPr/>
      <dgm:t>
        <a:bodyPr/>
        <a:lstStyle/>
        <a:p>
          <a:endParaRPr lang="zh-CN" altLang="en-US"/>
        </a:p>
      </dgm:t>
    </dgm:pt>
  </dgm:ptLst>
  <dgm:cxnLst>
    <dgm:cxn modelId="{6BCDF3E0-0A9D-4A24-846A-FF756947E688}" srcId="{12AC1676-AF08-4310-BF68-B274B8969C72}" destId="{6D27687A-7FB0-42A0-977B-55B5C0697E07}" srcOrd="0" destOrd="0" parTransId="{46DC1E74-7E94-45E1-9FA5-1210406F47D5}" sibTransId="{6603ED73-F80F-4A2A-8A5C-FCC1DC19FA59}"/>
    <dgm:cxn modelId="{3D3C39C3-547D-4EBF-86AF-471EA85BE90F}" type="presOf" srcId="{5A60F902-FB5B-4103-BB3F-57DBF9024500}" destId="{FAC6C324-D37F-4644-8F0A-3E1D32FABF6A}" srcOrd="0" destOrd="0" presId="urn:microsoft.com/office/officeart/2008/layout/HexagonCluster"/>
    <dgm:cxn modelId="{A87ABE53-CCF5-4F6D-8FE8-ACDAFF78A5D0}" type="presOf" srcId="{12AC1676-AF08-4310-BF68-B274B8969C72}" destId="{135EC8CD-C4A6-40C6-B491-8354FCD335AA}" srcOrd="0" destOrd="0" presId="urn:microsoft.com/office/officeart/2008/layout/HexagonCluster"/>
    <dgm:cxn modelId="{FA4E50B4-B26F-46F0-AD43-404EA62A0312}" srcId="{12AC1676-AF08-4310-BF68-B274B8969C72}" destId="{73E6617E-B82C-4BAE-A32D-D22A71821573}" srcOrd="1" destOrd="0" parTransId="{318DA73E-010F-4380-89F3-7A877154EE0D}" sibTransId="{B99D3EFD-BA61-4F77-BBB0-BCBDB8F03E57}"/>
    <dgm:cxn modelId="{D16E1148-93E2-47FC-BFAA-9BF669DC36F2}" type="presOf" srcId="{6D27687A-7FB0-42A0-977B-55B5C0697E07}" destId="{22B66F1B-160C-42D4-8EE0-B8A71B0BA08F}" srcOrd="0" destOrd="0" presId="urn:microsoft.com/office/officeart/2008/layout/HexagonCluster"/>
    <dgm:cxn modelId="{BF4BD6A4-D085-4084-A12D-B06E92807D69}" type="presOf" srcId="{73E6617E-B82C-4BAE-A32D-D22A71821573}" destId="{D894A0DC-5430-4859-A169-68B3B197B276}" srcOrd="0" destOrd="0" presId="urn:microsoft.com/office/officeart/2008/layout/HexagonCluster"/>
    <dgm:cxn modelId="{9A65A7BE-1C05-4CA3-945A-61534B0919FA}" type="presOf" srcId="{B99D3EFD-BA61-4F77-BBB0-BCBDB8F03E57}" destId="{3537E370-4BF3-4896-B938-E91FB7144E70}" srcOrd="0" destOrd="0" presId="urn:microsoft.com/office/officeart/2008/layout/HexagonCluster"/>
    <dgm:cxn modelId="{4840F25A-2B3A-4F14-AE76-4623041A64FE}" type="presOf" srcId="{6603ED73-F80F-4A2A-8A5C-FCC1DC19FA59}" destId="{2F9526FE-0205-4AB5-9AE4-7B2BEB3EE11A}" srcOrd="0" destOrd="0" presId="urn:microsoft.com/office/officeart/2008/layout/HexagonCluster"/>
    <dgm:cxn modelId="{E1DF1521-3BD6-4189-B2B3-D7BCECC84ECA}" srcId="{12AC1676-AF08-4310-BF68-B274B8969C72}" destId="{144CEF82-18D5-4BB8-95C4-A3493DDB2BE6}" srcOrd="2" destOrd="0" parTransId="{D0B25766-6943-4F81-A716-BB2DDF5E2DA4}" sibTransId="{5A60F902-FB5B-4103-BB3F-57DBF9024500}"/>
    <dgm:cxn modelId="{4B83260B-6C03-4DD0-AB60-E5D96DD0CDE3}" type="presOf" srcId="{144CEF82-18D5-4BB8-95C4-A3493DDB2BE6}" destId="{CF79D1B5-2F93-4B3F-8EDE-532605310E1C}" srcOrd="0" destOrd="0" presId="urn:microsoft.com/office/officeart/2008/layout/HexagonCluster"/>
    <dgm:cxn modelId="{A39335C9-0FE6-48EC-9240-B4831DF88FFF}" type="presParOf" srcId="{135EC8CD-C4A6-40C6-B491-8354FCD335AA}" destId="{535642C5-DFA8-4701-8777-242B8402717B}" srcOrd="0" destOrd="0" presId="urn:microsoft.com/office/officeart/2008/layout/HexagonCluster"/>
    <dgm:cxn modelId="{60A8E6E9-A3C3-4258-BCE1-D4C4EB1FAC3C}" type="presParOf" srcId="{535642C5-DFA8-4701-8777-242B8402717B}" destId="{22B66F1B-160C-42D4-8EE0-B8A71B0BA08F}" srcOrd="0" destOrd="0" presId="urn:microsoft.com/office/officeart/2008/layout/HexagonCluster"/>
    <dgm:cxn modelId="{A51CF753-2191-4A5E-9B11-E3EC13EB9376}" type="presParOf" srcId="{135EC8CD-C4A6-40C6-B491-8354FCD335AA}" destId="{177DFF7C-3D2D-4950-B17D-07F525A3C353}" srcOrd="1" destOrd="0" presId="urn:microsoft.com/office/officeart/2008/layout/HexagonCluster"/>
    <dgm:cxn modelId="{545395DA-CD27-4D7B-A8D6-24A57E405FAC}" type="presParOf" srcId="{177DFF7C-3D2D-4950-B17D-07F525A3C353}" destId="{D8EF3083-37BE-47FE-A3C4-3B8562EBDB8F}" srcOrd="0" destOrd="0" presId="urn:microsoft.com/office/officeart/2008/layout/HexagonCluster"/>
    <dgm:cxn modelId="{9488BBAF-3640-4CFF-B16F-5E0915F859E9}" type="presParOf" srcId="{135EC8CD-C4A6-40C6-B491-8354FCD335AA}" destId="{86E27654-035C-4F2F-8977-598E951F7D69}" srcOrd="2" destOrd="0" presId="urn:microsoft.com/office/officeart/2008/layout/HexagonCluster"/>
    <dgm:cxn modelId="{86F0BC1C-77CD-4EB4-92EA-A0C64B3BA47E}" type="presParOf" srcId="{86E27654-035C-4F2F-8977-598E951F7D69}" destId="{2F9526FE-0205-4AB5-9AE4-7B2BEB3EE11A}" srcOrd="0" destOrd="0" presId="urn:microsoft.com/office/officeart/2008/layout/HexagonCluster"/>
    <dgm:cxn modelId="{EFDEB4CA-106C-4E67-BC1B-8C0C444BB51B}" type="presParOf" srcId="{135EC8CD-C4A6-40C6-B491-8354FCD335AA}" destId="{288B2BD6-36CF-46D2-A9F3-890AD435E731}" srcOrd="3" destOrd="0" presId="urn:microsoft.com/office/officeart/2008/layout/HexagonCluster"/>
    <dgm:cxn modelId="{328D6636-A4A0-4697-8500-729FEF3F8FB3}" type="presParOf" srcId="{288B2BD6-36CF-46D2-A9F3-890AD435E731}" destId="{02F1DD80-BFB4-46B0-A2D1-70135D3844E7}" srcOrd="0" destOrd="0" presId="urn:microsoft.com/office/officeart/2008/layout/HexagonCluster"/>
    <dgm:cxn modelId="{A44BE145-0824-4514-B5F6-1C774D199383}" type="presParOf" srcId="{135EC8CD-C4A6-40C6-B491-8354FCD335AA}" destId="{0C66F871-F731-4106-BFF9-C86CF5BC764A}" srcOrd="4" destOrd="0" presId="urn:microsoft.com/office/officeart/2008/layout/HexagonCluster"/>
    <dgm:cxn modelId="{D48A04A3-9F33-47EC-B2BC-75087B5E3EA7}" type="presParOf" srcId="{0C66F871-F731-4106-BFF9-C86CF5BC764A}" destId="{D894A0DC-5430-4859-A169-68B3B197B276}" srcOrd="0" destOrd="0" presId="urn:microsoft.com/office/officeart/2008/layout/HexagonCluster"/>
    <dgm:cxn modelId="{63B35624-C763-46AC-BB11-2EEEEBD36F0F}" type="presParOf" srcId="{135EC8CD-C4A6-40C6-B491-8354FCD335AA}" destId="{E67CF8B4-7FAA-4138-8129-907317475D53}" srcOrd="5" destOrd="0" presId="urn:microsoft.com/office/officeart/2008/layout/HexagonCluster"/>
    <dgm:cxn modelId="{FCE9C416-6225-4390-A978-F3E70B16EE06}" type="presParOf" srcId="{E67CF8B4-7FAA-4138-8129-907317475D53}" destId="{028EB73A-09F4-4969-895C-F8C8834A5CCC}" srcOrd="0" destOrd="0" presId="urn:microsoft.com/office/officeart/2008/layout/HexagonCluster"/>
    <dgm:cxn modelId="{3B504F99-B223-4F27-95CC-439B541CEAE9}" type="presParOf" srcId="{135EC8CD-C4A6-40C6-B491-8354FCD335AA}" destId="{4A8FFB52-DA7E-4258-AC04-2262C36B9332}" srcOrd="6" destOrd="0" presId="urn:microsoft.com/office/officeart/2008/layout/HexagonCluster"/>
    <dgm:cxn modelId="{FD3B23DC-8E5F-414F-8ADB-58FDA0F54210}" type="presParOf" srcId="{4A8FFB52-DA7E-4258-AC04-2262C36B9332}" destId="{3537E370-4BF3-4896-B938-E91FB7144E70}" srcOrd="0" destOrd="0" presId="urn:microsoft.com/office/officeart/2008/layout/HexagonCluster"/>
    <dgm:cxn modelId="{48D1C501-B670-48C1-8B7A-0B4A12AF79E8}" type="presParOf" srcId="{135EC8CD-C4A6-40C6-B491-8354FCD335AA}" destId="{82435861-E188-4CBD-807E-0DB908635C20}" srcOrd="7" destOrd="0" presId="urn:microsoft.com/office/officeart/2008/layout/HexagonCluster"/>
    <dgm:cxn modelId="{0B7DA272-DB9E-431E-B261-9FB4E070C745}" type="presParOf" srcId="{82435861-E188-4CBD-807E-0DB908635C20}" destId="{D92BE79B-A668-4DBC-B2EE-1366D2A0D857}" srcOrd="0" destOrd="0" presId="urn:microsoft.com/office/officeart/2008/layout/HexagonCluster"/>
    <dgm:cxn modelId="{C5BDB527-1A57-4331-8434-03815EA77759}" type="presParOf" srcId="{135EC8CD-C4A6-40C6-B491-8354FCD335AA}" destId="{1BB07274-3000-48B1-9F87-68DA32BB790E}" srcOrd="8" destOrd="0" presId="urn:microsoft.com/office/officeart/2008/layout/HexagonCluster"/>
    <dgm:cxn modelId="{FEB6B72A-7127-41BD-9F4C-174DC951BAC4}" type="presParOf" srcId="{1BB07274-3000-48B1-9F87-68DA32BB790E}" destId="{CF79D1B5-2F93-4B3F-8EDE-532605310E1C}" srcOrd="0" destOrd="0" presId="urn:microsoft.com/office/officeart/2008/layout/HexagonCluster"/>
    <dgm:cxn modelId="{43E5CD2F-9B6C-499B-8AB4-C7928946AF26}" type="presParOf" srcId="{135EC8CD-C4A6-40C6-B491-8354FCD335AA}" destId="{E3927043-616E-41E9-84EF-0435B5209CD1}" srcOrd="9" destOrd="0" presId="urn:microsoft.com/office/officeart/2008/layout/HexagonCluster"/>
    <dgm:cxn modelId="{E1D74602-707C-4427-BBCC-167F44194F52}" type="presParOf" srcId="{E3927043-616E-41E9-84EF-0435B5209CD1}" destId="{480F57B5-5ACF-457D-B521-57A38A417412}" srcOrd="0" destOrd="0" presId="urn:microsoft.com/office/officeart/2008/layout/HexagonCluster"/>
    <dgm:cxn modelId="{FFA2C9F0-FE65-4F40-84DA-60F15D3F4272}" type="presParOf" srcId="{135EC8CD-C4A6-40C6-B491-8354FCD335AA}" destId="{C7519F54-9F23-453E-B859-EBF96EC8F37D}" srcOrd="10" destOrd="0" presId="urn:microsoft.com/office/officeart/2008/layout/HexagonCluster"/>
    <dgm:cxn modelId="{443B416F-7AEA-4857-85FF-C084C4C8CFFC}" type="presParOf" srcId="{C7519F54-9F23-453E-B859-EBF96EC8F37D}" destId="{FAC6C324-D37F-4644-8F0A-3E1D32FABF6A}" srcOrd="0" destOrd="0" presId="urn:microsoft.com/office/officeart/2008/layout/HexagonCluster"/>
    <dgm:cxn modelId="{049DCD83-FB45-4731-91DA-825C233F17DF}" type="presParOf" srcId="{135EC8CD-C4A6-40C6-B491-8354FCD335AA}" destId="{D754377A-AE7C-4DFB-B6E1-A29080E71F5F}" srcOrd="11" destOrd="0" presId="urn:microsoft.com/office/officeart/2008/layout/HexagonCluster"/>
    <dgm:cxn modelId="{727BEF4B-8A92-43B6-8C0D-56B0D38D6C50}" type="presParOf" srcId="{D754377A-AE7C-4DFB-B6E1-A29080E71F5F}" destId="{3EE5FF2C-4079-425A-B99F-6600F5E45FA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C1676-AF08-4310-BF68-B274B8969C72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27687A-7FB0-42A0-977B-55B5C0697E07}">
      <dgm:prSet phldrT="[文本]" custT="1"/>
      <dgm:spPr>
        <a:solidFill>
          <a:srgbClr val="6B89B6"/>
        </a:solidFill>
        <a:ln>
          <a:noFill/>
        </a:ln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遙控飛機</a:t>
          </a:r>
          <a:endParaRPr lang="zh-CN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DC1E74-7E94-45E1-9FA5-1210406F47D5}" type="parTrans" cxnId="{6BCDF3E0-0A9D-4A24-846A-FF756947E688}">
      <dgm:prSet/>
      <dgm:spPr/>
      <dgm:t>
        <a:bodyPr/>
        <a:lstStyle/>
        <a:p>
          <a:endParaRPr lang="zh-CN" altLang="en-US"/>
        </a:p>
      </dgm:t>
    </dgm:pt>
    <dgm:pt modelId="{6603ED73-F80F-4A2A-8A5C-FCC1DC19FA59}" type="sibTrans" cxnId="{6BCDF3E0-0A9D-4A24-846A-FF756947E68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solidFill>
            <a:srgbClr val="2B579A"/>
          </a:solidFill>
        </a:ln>
      </dgm:spPr>
      <dgm:t>
        <a:bodyPr/>
        <a:lstStyle/>
        <a:p>
          <a:endParaRPr lang="zh-CN" altLang="en-US"/>
        </a:p>
      </dgm:t>
    </dgm:pt>
    <dgm:pt modelId="{73E6617E-B82C-4BAE-A32D-D22A71821573}">
      <dgm:prSet phldrT="[文本]" custT="1"/>
      <dgm:spPr>
        <a:solidFill>
          <a:srgbClr val="2B579A"/>
        </a:solidFill>
        <a:ln>
          <a:noFill/>
        </a:ln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發牌機</a:t>
          </a:r>
          <a:endParaRPr lang="zh-CN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8DA73E-010F-4380-89F3-7A877154EE0D}" type="parTrans" cxnId="{FA4E50B4-B26F-46F0-AD43-404EA62A0312}">
      <dgm:prSet/>
      <dgm:spPr/>
      <dgm:t>
        <a:bodyPr/>
        <a:lstStyle/>
        <a:p>
          <a:endParaRPr lang="zh-CN" altLang="en-US"/>
        </a:p>
      </dgm:t>
    </dgm:pt>
    <dgm:pt modelId="{B99D3EFD-BA61-4F77-BBB0-BCBDB8F03E57}" type="sibTrans" cxnId="{FA4E50B4-B26F-46F0-AD43-404EA62A031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solidFill>
            <a:srgbClr val="2B579A"/>
          </a:solidFill>
        </a:ln>
      </dgm:spPr>
      <dgm:t>
        <a:bodyPr/>
        <a:lstStyle/>
        <a:p>
          <a:endParaRPr lang="zh-CN" altLang="en-US"/>
        </a:p>
      </dgm:t>
    </dgm:pt>
    <dgm:pt modelId="{135EC8CD-C4A6-40C6-B491-8354FCD335AA}" type="pres">
      <dgm:prSet presAssocID="{12AC1676-AF08-4310-BF68-B274B8969C72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zh-CN" altLang="en-US"/>
        </a:p>
      </dgm:t>
    </dgm:pt>
    <dgm:pt modelId="{535642C5-DFA8-4701-8777-242B8402717B}" type="pres">
      <dgm:prSet presAssocID="{6D27687A-7FB0-42A0-977B-55B5C0697E07}" presName="text1" presStyleCnt="0"/>
      <dgm:spPr/>
      <dgm:t>
        <a:bodyPr/>
        <a:lstStyle/>
        <a:p>
          <a:endParaRPr lang="zh-TW" altLang="en-US"/>
        </a:p>
      </dgm:t>
    </dgm:pt>
    <dgm:pt modelId="{22B66F1B-160C-42D4-8EE0-B8A71B0BA08F}" type="pres">
      <dgm:prSet presAssocID="{6D27687A-7FB0-42A0-977B-55B5C0697E07}" presName="textRepeatNode" presStyleLbl="alignNode1" presStyleIdx="0" presStyleCnt="2" custLinFactNeighborX="-74567" custLinFactNeighborY="-247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DFF7C-3D2D-4950-B17D-07F525A3C353}" type="pres">
      <dgm:prSet presAssocID="{6D27687A-7FB0-42A0-977B-55B5C0697E07}" presName="textaccent1" presStyleCnt="0"/>
      <dgm:spPr/>
      <dgm:t>
        <a:bodyPr/>
        <a:lstStyle/>
        <a:p>
          <a:endParaRPr lang="zh-TW" altLang="en-US"/>
        </a:p>
      </dgm:t>
    </dgm:pt>
    <dgm:pt modelId="{D8EF3083-37BE-47FE-A3C4-3B8562EBDB8F}" type="pres">
      <dgm:prSet presAssocID="{6D27687A-7FB0-42A0-977B-55B5C0697E07}" presName="accentRepeatNode" presStyleLbl="solidAlignAcc1" presStyleIdx="0" presStyleCnt="4" custLinFactX="700000" custLinFactY="300000" custLinFactNeighborX="745027" custLinFactNeighborY="312655"/>
      <dgm:spPr>
        <a:noFill/>
        <a:ln>
          <a:solidFill>
            <a:srgbClr val="2B579A"/>
          </a:solidFill>
        </a:ln>
      </dgm:spPr>
      <dgm:t>
        <a:bodyPr/>
        <a:lstStyle/>
        <a:p>
          <a:endParaRPr lang="zh-CN" altLang="en-US"/>
        </a:p>
      </dgm:t>
    </dgm:pt>
    <dgm:pt modelId="{86E27654-035C-4F2F-8977-598E951F7D69}" type="pres">
      <dgm:prSet presAssocID="{6603ED73-F80F-4A2A-8A5C-FCC1DC19FA59}" presName="image1" presStyleCnt="0"/>
      <dgm:spPr/>
      <dgm:t>
        <a:bodyPr/>
        <a:lstStyle/>
        <a:p>
          <a:endParaRPr lang="zh-TW" altLang="en-US"/>
        </a:p>
      </dgm:t>
    </dgm:pt>
    <dgm:pt modelId="{2F9526FE-0205-4AB5-9AE4-7B2BEB3EE11A}" type="pres">
      <dgm:prSet presAssocID="{6603ED73-F80F-4A2A-8A5C-FCC1DC19FA59}" presName="imageRepeatNode" presStyleLbl="alignAcc1" presStyleIdx="0" presStyleCnt="2" custLinFactNeighborX="94806" custLinFactNeighborY="-22233"/>
      <dgm:spPr/>
      <dgm:t>
        <a:bodyPr/>
        <a:lstStyle/>
        <a:p>
          <a:endParaRPr lang="zh-CN" altLang="en-US"/>
        </a:p>
      </dgm:t>
    </dgm:pt>
    <dgm:pt modelId="{288B2BD6-36CF-46D2-A9F3-890AD435E731}" type="pres">
      <dgm:prSet presAssocID="{6603ED73-F80F-4A2A-8A5C-FCC1DC19FA59}" presName="imageaccent1" presStyleCnt="0"/>
      <dgm:spPr/>
      <dgm:t>
        <a:bodyPr/>
        <a:lstStyle/>
        <a:p>
          <a:endParaRPr lang="zh-TW" altLang="en-US"/>
        </a:p>
      </dgm:t>
    </dgm:pt>
    <dgm:pt modelId="{02F1DD80-BFB4-46B0-A2D1-70135D3844E7}" type="pres">
      <dgm:prSet presAssocID="{6603ED73-F80F-4A2A-8A5C-FCC1DC19FA59}" presName="accentRepeatNode" presStyleLbl="solidAlignAcc1" presStyleIdx="1" presStyleCnt="4" custLinFactX="700000" custLinFactY="300000" custLinFactNeighborX="745027" custLinFactNeighborY="312655"/>
      <dgm:spPr>
        <a:solidFill>
          <a:srgbClr val="2B579A"/>
        </a:solidFill>
        <a:ln>
          <a:solidFill>
            <a:srgbClr val="2B579A"/>
          </a:solidFill>
        </a:ln>
      </dgm:spPr>
      <dgm:t>
        <a:bodyPr/>
        <a:lstStyle/>
        <a:p>
          <a:endParaRPr lang="zh-CN" altLang="en-US"/>
        </a:p>
      </dgm:t>
    </dgm:pt>
    <dgm:pt modelId="{0C66F871-F731-4106-BFF9-C86CF5BC764A}" type="pres">
      <dgm:prSet presAssocID="{73E6617E-B82C-4BAE-A32D-D22A71821573}" presName="text2" presStyleCnt="0"/>
      <dgm:spPr/>
      <dgm:t>
        <a:bodyPr/>
        <a:lstStyle/>
        <a:p>
          <a:endParaRPr lang="zh-TW" altLang="en-US"/>
        </a:p>
      </dgm:t>
    </dgm:pt>
    <dgm:pt modelId="{D894A0DC-5430-4859-A169-68B3B197B276}" type="pres">
      <dgm:prSet presAssocID="{73E6617E-B82C-4BAE-A32D-D22A71821573}" presName="textRepeatNode" presStyleLbl="alignNode1" presStyleIdx="1" presStyleCnt="2" custLinFactNeighborX="-72437" custLinFactNeighborY="944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7CF8B4-7FAA-4138-8129-907317475D53}" type="pres">
      <dgm:prSet presAssocID="{73E6617E-B82C-4BAE-A32D-D22A71821573}" presName="textaccent2" presStyleCnt="0"/>
      <dgm:spPr/>
      <dgm:t>
        <a:bodyPr/>
        <a:lstStyle/>
        <a:p>
          <a:endParaRPr lang="zh-TW" altLang="en-US"/>
        </a:p>
      </dgm:t>
    </dgm:pt>
    <dgm:pt modelId="{028EB73A-09F4-4969-895C-F8C8834A5CCC}" type="pres">
      <dgm:prSet presAssocID="{73E6617E-B82C-4BAE-A32D-D22A71821573}" presName="accentRepeatNode" presStyleLbl="solidAlignAcc1" presStyleIdx="2" presStyleCnt="4"/>
      <dgm:spPr/>
      <dgm:t>
        <a:bodyPr/>
        <a:lstStyle/>
        <a:p>
          <a:endParaRPr lang="zh-TW" altLang="en-US"/>
        </a:p>
      </dgm:t>
    </dgm:pt>
    <dgm:pt modelId="{4A8FFB52-DA7E-4258-AC04-2262C36B9332}" type="pres">
      <dgm:prSet presAssocID="{B99D3EFD-BA61-4F77-BBB0-BCBDB8F03E57}" presName="image2" presStyleCnt="0"/>
      <dgm:spPr/>
      <dgm:t>
        <a:bodyPr/>
        <a:lstStyle/>
        <a:p>
          <a:endParaRPr lang="zh-TW" altLang="en-US"/>
        </a:p>
      </dgm:t>
    </dgm:pt>
    <dgm:pt modelId="{3537E370-4BF3-4896-B938-E91FB7144E70}" type="pres">
      <dgm:prSet presAssocID="{B99D3EFD-BA61-4F77-BBB0-BCBDB8F03E57}" presName="imageRepeatNode" presStyleLbl="alignAcc1" presStyleIdx="1" presStyleCnt="2" custLinFactNeighborX="-64447" custLinFactNeighborY="-19239"/>
      <dgm:spPr/>
      <dgm:t>
        <a:bodyPr/>
        <a:lstStyle/>
        <a:p>
          <a:endParaRPr lang="zh-CN" altLang="en-US"/>
        </a:p>
      </dgm:t>
    </dgm:pt>
    <dgm:pt modelId="{82435861-E188-4CBD-807E-0DB908635C20}" type="pres">
      <dgm:prSet presAssocID="{B99D3EFD-BA61-4F77-BBB0-BCBDB8F03E57}" presName="imageaccent2" presStyleCnt="0"/>
      <dgm:spPr/>
      <dgm:t>
        <a:bodyPr/>
        <a:lstStyle/>
        <a:p>
          <a:endParaRPr lang="zh-TW" altLang="en-US"/>
        </a:p>
      </dgm:t>
    </dgm:pt>
    <dgm:pt modelId="{D92BE79B-A668-4DBC-B2EE-1366D2A0D857}" type="pres">
      <dgm:prSet presAssocID="{B99D3EFD-BA61-4F77-BBB0-BCBDB8F03E57}" presName="accentRepeatNode" presStyleLbl="solidAlignAcc1" presStyleIdx="3" presStyleCnt="4" custLinFactX="200000" custLinFactY="307722" custLinFactNeighborX="205702" custLinFactNeighborY="400000"/>
      <dgm:spPr>
        <a:noFill/>
        <a:ln>
          <a:solidFill>
            <a:srgbClr val="2B579A"/>
          </a:solidFill>
        </a:ln>
      </dgm:spPr>
      <dgm:t>
        <a:bodyPr/>
        <a:lstStyle/>
        <a:p>
          <a:endParaRPr lang="zh-CN" altLang="en-US"/>
        </a:p>
      </dgm:t>
    </dgm:pt>
  </dgm:ptLst>
  <dgm:cxnLst>
    <dgm:cxn modelId="{6BCDF3E0-0A9D-4A24-846A-FF756947E688}" srcId="{12AC1676-AF08-4310-BF68-B274B8969C72}" destId="{6D27687A-7FB0-42A0-977B-55B5C0697E07}" srcOrd="0" destOrd="0" parTransId="{46DC1E74-7E94-45E1-9FA5-1210406F47D5}" sibTransId="{6603ED73-F80F-4A2A-8A5C-FCC1DC19FA59}"/>
    <dgm:cxn modelId="{FA4E50B4-B26F-46F0-AD43-404EA62A0312}" srcId="{12AC1676-AF08-4310-BF68-B274B8969C72}" destId="{73E6617E-B82C-4BAE-A32D-D22A71821573}" srcOrd="1" destOrd="0" parTransId="{318DA73E-010F-4380-89F3-7A877154EE0D}" sibTransId="{B99D3EFD-BA61-4F77-BBB0-BCBDB8F03E57}"/>
    <dgm:cxn modelId="{67DE24BF-AA83-4409-B032-EF88DD677957}" type="presOf" srcId="{12AC1676-AF08-4310-BF68-B274B8969C72}" destId="{135EC8CD-C4A6-40C6-B491-8354FCD335AA}" srcOrd="0" destOrd="0" presId="urn:microsoft.com/office/officeart/2008/layout/HexagonCluster"/>
    <dgm:cxn modelId="{2F2A3C2E-52FF-413F-99BB-AB833813B486}" type="presOf" srcId="{73E6617E-B82C-4BAE-A32D-D22A71821573}" destId="{D894A0DC-5430-4859-A169-68B3B197B276}" srcOrd="0" destOrd="0" presId="urn:microsoft.com/office/officeart/2008/layout/HexagonCluster"/>
    <dgm:cxn modelId="{76E4DA11-D93F-4B78-9779-47932CF2B306}" type="presOf" srcId="{B99D3EFD-BA61-4F77-BBB0-BCBDB8F03E57}" destId="{3537E370-4BF3-4896-B938-E91FB7144E70}" srcOrd="0" destOrd="0" presId="urn:microsoft.com/office/officeart/2008/layout/HexagonCluster"/>
    <dgm:cxn modelId="{267F5143-77FC-49B9-BBD0-8926CA57D52D}" type="presOf" srcId="{6D27687A-7FB0-42A0-977B-55B5C0697E07}" destId="{22B66F1B-160C-42D4-8EE0-B8A71B0BA08F}" srcOrd="0" destOrd="0" presId="urn:microsoft.com/office/officeart/2008/layout/HexagonCluster"/>
    <dgm:cxn modelId="{6AB2557C-0BFA-47C1-A317-752EB1A8552E}" type="presOf" srcId="{6603ED73-F80F-4A2A-8A5C-FCC1DC19FA59}" destId="{2F9526FE-0205-4AB5-9AE4-7B2BEB3EE11A}" srcOrd="0" destOrd="0" presId="urn:microsoft.com/office/officeart/2008/layout/HexagonCluster"/>
    <dgm:cxn modelId="{DDA79246-82E2-4746-8573-55F311D58249}" type="presParOf" srcId="{135EC8CD-C4A6-40C6-B491-8354FCD335AA}" destId="{535642C5-DFA8-4701-8777-242B8402717B}" srcOrd="0" destOrd="0" presId="urn:microsoft.com/office/officeart/2008/layout/HexagonCluster"/>
    <dgm:cxn modelId="{ADB3454C-A84F-48E6-BAD9-66F920DA7295}" type="presParOf" srcId="{535642C5-DFA8-4701-8777-242B8402717B}" destId="{22B66F1B-160C-42D4-8EE0-B8A71B0BA08F}" srcOrd="0" destOrd="0" presId="urn:microsoft.com/office/officeart/2008/layout/HexagonCluster"/>
    <dgm:cxn modelId="{EF4B4AC7-B0CF-4022-AB86-2FAF1A51AFF9}" type="presParOf" srcId="{135EC8CD-C4A6-40C6-B491-8354FCD335AA}" destId="{177DFF7C-3D2D-4950-B17D-07F525A3C353}" srcOrd="1" destOrd="0" presId="urn:microsoft.com/office/officeart/2008/layout/HexagonCluster"/>
    <dgm:cxn modelId="{8669C4B5-6CF6-4694-BE4D-ED313D2DADBE}" type="presParOf" srcId="{177DFF7C-3D2D-4950-B17D-07F525A3C353}" destId="{D8EF3083-37BE-47FE-A3C4-3B8562EBDB8F}" srcOrd="0" destOrd="0" presId="urn:microsoft.com/office/officeart/2008/layout/HexagonCluster"/>
    <dgm:cxn modelId="{3ECAE7E1-8072-433B-BD47-C769E1CEC992}" type="presParOf" srcId="{135EC8CD-C4A6-40C6-B491-8354FCD335AA}" destId="{86E27654-035C-4F2F-8977-598E951F7D69}" srcOrd="2" destOrd="0" presId="urn:microsoft.com/office/officeart/2008/layout/HexagonCluster"/>
    <dgm:cxn modelId="{B6BC5765-4552-4E6C-A0D4-24062F7ACC23}" type="presParOf" srcId="{86E27654-035C-4F2F-8977-598E951F7D69}" destId="{2F9526FE-0205-4AB5-9AE4-7B2BEB3EE11A}" srcOrd="0" destOrd="0" presId="urn:microsoft.com/office/officeart/2008/layout/HexagonCluster"/>
    <dgm:cxn modelId="{B0EA8455-2F81-40C0-A927-3E5A0617D6F8}" type="presParOf" srcId="{135EC8CD-C4A6-40C6-B491-8354FCD335AA}" destId="{288B2BD6-36CF-46D2-A9F3-890AD435E731}" srcOrd="3" destOrd="0" presId="urn:microsoft.com/office/officeart/2008/layout/HexagonCluster"/>
    <dgm:cxn modelId="{C4A40515-34EF-4EC9-A166-79343045D57D}" type="presParOf" srcId="{288B2BD6-36CF-46D2-A9F3-890AD435E731}" destId="{02F1DD80-BFB4-46B0-A2D1-70135D3844E7}" srcOrd="0" destOrd="0" presId="urn:microsoft.com/office/officeart/2008/layout/HexagonCluster"/>
    <dgm:cxn modelId="{49DF84CF-6D74-4588-B5A9-339BB13CDF69}" type="presParOf" srcId="{135EC8CD-C4A6-40C6-B491-8354FCD335AA}" destId="{0C66F871-F731-4106-BFF9-C86CF5BC764A}" srcOrd="4" destOrd="0" presId="urn:microsoft.com/office/officeart/2008/layout/HexagonCluster"/>
    <dgm:cxn modelId="{CA88441C-3F7C-48F8-87F2-413AF6F0375C}" type="presParOf" srcId="{0C66F871-F731-4106-BFF9-C86CF5BC764A}" destId="{D894A0DC-5430-4859-A169-68B3B197B276}" srcOrd="0" destOrd="0" presId="urn:microsoft.com/office/officeart/2008/layout/HexagonCluster"/>
    <dgm:cxn modelId="{20D80D31-374D-40AD-8518-344D6ACCC19F}" type="presParOf" srcId="{135EC8CD-C4A6-40C6-B491-8354FCD335AA}" destId="{E67CF8B4-7FAA-4138-8129-907317475D53}" srcOrd="5" destOrd="0" presId="urn:microsoft.com/office/officeart/2008/layout/HexagonCluster"/>
    <dgm:cxn modelId="{887D5E75-1B99-494B-9015-19BE5CE7AD1D}" type="presParOf" srcId="{E67CF8B4-7FAA-4138-8129-907317475D53}" destId="{028EB73A-09F4-4969-895C-F8C8834A5CCC}" srcOrd="0" destOrd="0" presId="urn:microsoft.com/office/officeart/2008/layout/HexagonCluster"/>
    <dgm:cxn modelId="{91F55E38-2A0B-47E2-8D45-84C863A08326}" type="presParOf" srcId="{135EC8CD-C4A6-40C6-B491-8354FCD335AA}" destId="{4A8FFB52-DA7E-4258-AC04-2262C36B9332}" srcOrd="6" destOrd="0" presId="urn:microsoft.com/office/officeart/2008/layout/HexagonCluster"/>
    <dgm:cxn modelId="{D7280A8B-A25F-4832-BA40-DF2B2BC43752}" type="presParOf" srcId="{4A8FFB52-DA7E-4258-AC04-2262C36B9332}" destId="{3537E370-4BF3-4896-B938-E91FB7144E70}" srcOrd="0" destOrd="0" presId="urn:microsoft.com/office/officeart/2008/layout/HexagonCluster"/>
    <dgm:cxn modelId="{50B59F8F-ACAF-4430-9BC1-262849ADE588}" type="presParOf" srcId="{135EC8CD-C4A6-40C6-B491-8354FCD335AA}" destId="{82435861-E188-4CBD-807E-0DB908635C20}" srcOrd="7" destOrd="0" presId="urn:microsoft.com/office/officeart/2008/layout/HexagonCluster"/>
    <dgm:cxn modelId="{11C0B3EB-6FED-449D-9234-D57767270BED}" type="presParOf" srcId="{82435861-E188-4CBD-807E-0DB908635C20}" destId="{D92BE79B-A668-4DBC-B2EE-1366D2A0D857}" srcOrd="0" destOrd="0" presId="urn:microsoft.com/office/officeart/2008/layout/HexagonCluster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66F1B-160C-42D4-8EE0-B8A71B0BA08F}">
      <dsp:nvSpPr>
        <dsp:cNvPr id="0" name=""/>
        <dsp:cNvSpPr/>
      </dsp:nvSpPr>
      <dsp:spPr>
        <a:xfrm>
          <a:off x="1590035" y="2654502"/>
          <a:ext cx="1860116" cy="160374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照相機</a:t>
          </a:r>
          <a:endParaRPr lang="en-US" altLang="zh-TW" sz="20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攝影機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78690" y="2903373"/>
        <a:ext cx="1282806" cy="1106002"/>
      </dsp:txXfrm>
    </dsp:sp>
    <dsp:sp modelId="{D8EF3083-37BE-47FE-A3C4-3B8562EBDB8F}">
      <dsp:nvSpPr>
        <dsp:cNvPr id="0" name=""/>
        <dsp:cNvSpPr/>
      </dsp:nvSpPr>
      <dsp:spPr>
        <a:xfrm>
          <a:off x="1196231" y="3724263"/>
          <a:ext cx="217785" cy="18770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526FE-0205-4AB5-9AE4-7B2BEB3EE11A}">
      <dsp:nvSpPr>
        <dsp:cNvPr id="0" name=""/>
        <dsp:cNvSpPr/>
      </dsp:nvSpPr>
      <dsp:spPr>
        <a:xfrm>
          <a:off x="0" y="1793098"/>
          <a:ext cx="1860116" cy="16037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1DD80-BFB4-46B0-A2D1-70135D3844E7}">
      <dsp:nvSpPr>
        <dsp:cNvPr id="0" name=""/>
        <dsp:cNvSpPr/>
      </dsp:nvSpPr>
      <dsp:spPr>
        <a:xfrm>
          <a:off x="844305" y="1245656"/>
          <a:ext cx="217785" cy="18770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4A0DC-5430-4859-A169-68B3B197B276}">
      <dsp:nvSpPr>
        <dsp:cNvPr id="0" name=""/>
        <dsp:cNvSpPr/>
      </dsp:nvSpPr>
      <dsp:spPr>
        <a:xfrm>
          <a:off x="3174775" y="1774031"/>
          <a:ext cx="1860116" cy="160374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氣象</a:t>
          </a:r>
          <a:endParaRPr lang="en-US" altLang="zh-TW" sz="2000" kern="1200" dirty="0" smtClean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預報機</a:t>
          </a:r>
          <a:endParaRPr lang="zh-CN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463430" y="2022902"/>
        <a:ext cx="1282806" cy="1106002"/>
      </dsp:txXfrm>
    </dsp:sp>
    <dsp:sp modelId="{028EB73A-09F4-4969-895C-F8C8834A5CCC}">
      <dsp:nvSpPr>
        <dsp:cNvPr id="0" name=""/>
        <dsp:cNvSpPr/>
      </dsp:nvSpPr>
      <dsp:spPr>
        <a:xfrm>
          <a:off x="4416260" y="3536014"/>
          <a:ext cx="217785" cy="18770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7E370-4BF3-4896-B938-E91FB7144E70}">
      <dsp:nvSpPr>
        <dsp:cNvPr id="0" name=""/>
        <dsp:cNvSpPr/>
      </dsp:nvSpPr>
      <dsp:spPr>
        <a:xfrm>
          <a:off x="4759514" y="2654502"/>
          <a:ext cx="1860116" cy="16037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BE79B-A668-4DBC-B2EE-1366D2A0D857}">
      <dsp:nvSpPr>
        <dsp:cNvPr id="0" name=""/>
        <dsp:cNvSpPr/>
      </dsp:nvSpPr>
      <dsp:spPr>
        <a:xfrm>
          <a:off x="5832770" y="227437"/>
          <a:ext cx="217785" cy="18770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9D1B5-2F93-4B3F-8EDE-532605310E1C}">
      <dsp:nvSpPr>
        <dsp:cNvPr id="0" name=""/>
        <dsp:cNvSpPr/>
      </dsp:nvSpPr>
      <dsp:spPr>
        <a:xfrm>
          <a:off x="1617751" y="897374"/>
          <a:ext cx="1860116" cy="160374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電視機盒</a:t>
          </a:r>
          <a:endParaRPr lang="zh-CN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06406" y="1146245"/>
        <a:ext cx="1282806" cy="1106002"/>
      </dsp:txXfrm>
    </dsp:sp>
    <dsp:sp modelId="{480F57B5-5ACF-457D-B521-57A38A417412}">
      <dsp:nvSpPr>
        <dsp:cNvPr id="0" name=""/>
        <dsp:cNvSpPr/>
      </dsp:nvSpPr>
      <dsp:spPr>
        <a:xfrm>
          <a:off x="2851075" y="932118"/>
          <a:ext cx="217785" cy="18770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6C324-D37F-4644-8F0A-3E1D32FABF6A}">
      <dsp:nvSpPr>
        <dsp:cNvPr id="0" name=""/>
        <dsp:cNvSpPr/>
      </dsp:nvSpPr>
      <dsp:spPr>
        <a:xfrm>
          <a:off x="3174775" y="21140"/>
          <a:ext cx="1860116" cy="160374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5FF2C-4079-425A-B99F-6600F5E45FA5}">
      <dsp:nvSpPr>
        <dsp:cNvPr id="0" name=""/>
        <dsp:cNvSpPr/>
      </dsp:nvSpPr>
      <dsp:spPr>
        <a:xfrm>
          <a:off x="2466043" y="283221"/>
          <a:ext cx="217785" cy="18770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66F1B-160C-42D4-8EE0-B8A71B0BA08F}">
      <dsp:nvSpPr>
        <dsp:cNvPr id="0" name=""/>
        <dsp:cNvSpPr/>
      </dsp:nvSpPr>
      <dsp:spPr>
        <a:xfrm>
          <a:off x="170680" y="1839570"/>
          <a:ext cx="1886594" cy="1626932"/>
        </a:xfrm>
        <a:prstGeom prst="hexagon">
          <a:avLst>
            <a:gd name="adj" fmla="val 25000"/>
            <a:gd name="vf" fmla="val 115470"/>
          </a:avLst>
        </a:prstGeom>
        <a:solidFill>
          <a:srgbClr val="6B89B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遙控飛機</a:t>
          </a:r>
          <a:endParaRPr lang="zh-CN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3474" y="2092065"/>
        <a:ext cx="1301006" cy="1121942"/>
      </dsp:txXfrm>
    </dsp:sp>
    <dsp:sp modelId="{D8EF3083-37BE-47FE-A3C4-3B8562EBDB8F}">
      <dsp:nvSpPr>
        <dsp:cNvPr id="0" name=""/>
        <dsp:cNvSpPr/>
      </dsp:nvSpPr>
      <dsp:spPr>
        <a:xfrm>
          <a:off x="4821699" y="4125576"/>
          <a:ext cx="220433" cy="190255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rgbClr val="2B57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526FE-0205-4AB5-9AE4-7B2BEB3EE11A}">
      <dsp:nvSpPr>
        <dsp:cNvPr id="0" name=""/>
        <dsp:cNvSpPr/>
      </dsp:nvSpPr>
      <dsp:spPr>
        <a:xfrm>
          <a:off x="1788605" y="1003362"/>
          <a:ext cx="1886594" cy="162693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rgbClr val="2B57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1DD80-BFB4-46B0-A2D1-70135D3844E7}">
      <dsp:nvSpPr>
        <dsp:cNvPr id="0" name=""/>
        <dsp:cNvSpPr/>
      </dsp:nvSpPr>
      <dsp:spPr>
        <a:xfrm>
          <a:off x="4470859" y="3933068"/>
          <a:ext cx="220433" cy="190255"/>
        </a:xfrm>
        <a:prstGeom prst="hexagon">
          <a:avLst>
            <a:gd name="adj" fmla="val 25000"/>
            <a:gd name="vf" fmla="val 115470"/>
          </a:avLst>
        </a:prstGeom>
        <a:solidFill>
          <a:srgbClr val="2B579A"/>
        </a:solidFill>
        <a:ln w="12700" cap="flat" cmpd="sng" algn="ctr">
          <a:solidFill>
            <a:srgbClr val="2B57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94A0DC-5430-4859-A169-68B3B197B276}">
      <dsp:nvSpPr>
        <dsp:cNvPr id="0" name=""/>
        <dsp:cNvSpPr/>
      </dsp:nvSpPr>
      <dsp:spPr>
        <a:xfrm>
          <a:off x="1788985" y="2902465"/>
          <a:ext cx="1886594" cy="1626932"/>
        </a:xfrm>
        <a:prstGeom prst="hexagon">
          <a:avLst>
            <a:gd name="adj" fmla="val 25000"/>
            <a:gd name="vf" fmla="val 115470"/>
          </a:avLst>
        </a:prstGeom>
        <a:solidFill>
          <a:srgbClr val="2B579A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發牌機</a:t>
          </a:r>
          <a:endParaRPr lang="zh-CN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81779" y="3154960"/>
        <a:ext cx="1301006" cy="1121942"/>
      </dsp:txXfrm>
    </dsp:sp>
    <dsp:sp modelId="{028EB73A-09F4-4969-895C-F8C8834A5CCC}">
      <dsp:nvSpPr>
        <dsp:cNvPr id="0" name=""/>
        <dsp:cNvSpPr/>
      </dsp:nvSpPr>
      <dsp:spPr>
        <a:xfrm>
          <a:off x="4441110" y="2767460"/>
          <a:ext cx="220433" cy="190255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7E370-4BF3-4896-B938-E91FB7144E70}">
      <dsp:nvSpPr>
        <dsp:cNvPr id="0" name=""/>
        <dsp:cNvSpPr/>
      </dsp:nvSpPr>
      <dsp:spPr>
        <a:xfrm>
          <a:off x="3517182" y="1928498"/>
          <a:ext cx="1886594" cy="1626932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rgbClr val="2B57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BE79B-A668-4DBC-B2EE-1366D2A0D857}">
      <dsp:nvSpPr>
        <dsp:cNvPr id="0" name=""/>
        <dsp:cNvSpPr/>
      </dsp:nvSpPr>
      <dsp:spPr>
        <a:xfrm>
          <a:off x="5686254" y="4306446"/>
          <a:ext cx="220433" cy="190255"/>
        </a:xfrm>
        <a:prstGeom prst="hexagon">
          <a:avLst>
            <a:gd name="adj" fmla="val 25000"/>
            <a:gd name="vf" fmla="val 115470"/>
          </a:avLst>
        </a:prstGeom>
        <a:noFill/>
        <a:ln w="12700" cap="flat" cmpd="sng" algn="ctr">
          <a:solidFill>
            <a:srgbClr val="2B57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8CAD2-8B22-420E-A3F9-DAD2C1718937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2C7C8-7AA6-4A52-BB5E-5955A7103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5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84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7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此处可以通过图形的填充来改变图片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5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9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5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5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56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8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8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3581400" y="814109"/>
            <a:ext cx="4049713" cy="41598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8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pPr/>
              <a:t>2018/11/9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711200" y="685800"/>
            <a:ext cx="107696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F88C-B433-42FD-8401-1B914518DF16}" type="datetimeFigureOut">
              <a:rPr lang="zh-CN" altLang="en-US" smtClean="0"/>
              <a:t>2018/11/9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BC5B-2DDC-49E1-88B6-24E0C4B5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3E9EF88C-B433-42FD-8401-1B914518DF16}" type="datetimeFigureOut">
              <a:rPr lang="zh-CN" altLang="en-US" smtClean="0"/>
              <a:pPr/>
              <a:t>2018/11/9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A160BC5B-2DDC-49E1-88B6-24E0C4B5FF2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60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55658574" TargetMode="External"/><Relationship Id="rId2" Type="http://schemas.openxmlformats.org/officeDocument/2006/relationships/hyperlink" Target="https://www.youtube.com/watch?v=3I2ZO65Nrsc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GLmmuiExyFw" TargetMode="External"/><Relationship Id="rId4" Type="http://schemas.openxmlformats.org/officeDocument/2006/relationships/hyperlink" Target="https://www.youtube.com/watch?v=0VI_W3V4xJ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hopping.com.tw/368030500588/RPi-B-Plus-UM.htm" TargetMode="External"/><Relationship Id="rId7" Type="http://schemas.openxmlformats.org/officeDocument/2006/relationships/hyperlink" Target="https://raspberrypi.readbook.tw/" TargetMode="External"/><Relationship Id="rId2" Type="http://schemas.openxmlformats.org/officeDocument/2006/relationships/hyperlink" Target="https://sites.google.com/site/rasberrypintus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onyjiang.com/RPI3doc/rpi3.html" TargetMode="External"/><Relationship Id="rId5" Type="http://schemas.openxmlformats.org/officeDocument/2006/relationships/hyperlink" Target="https://lrs.itsa.org.tw/mod/resource/view.php?id=7399" TargetMode="External"/><Relationship Id="rId4" Type="http://schemas.openxmlformats.org/officeDocument/2006/relationships/hyperlink" Target="https://sites.google.com/site/raspberypishare091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VHE3CySJs4" TargetMode="External"/><Relationship Id="rId2" Type="http://schemas.openxmlformats.org/officeDocument/2006/relationships/hyperlink" Target="https://www.youtube.com/watch?v=shApuFZ_pnE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user/2010magnitude/featured" TargetMode="External"/><Relationship Id="rId4" Type="http://schemas.openxmlformats.org/officeDocument/2006/relationships/hyperlink" Target="https://www.youtube.com/watch?v=s8Tii5uykl4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872330" y="2725568"/>
            <a:ext cx="78778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0" dirty="0">
                <a:latin typeface="Ink Free" panose="03080402000500000000" pitchFamily="66" charset="0"/>
              </a:rPr>
              <a:t>Raspberry pi 3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Ink Free" panose="03080402000500000000" pitchFamily="66" charset="0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190919" y="5948624"/>
            <a:ext cx="1075174" cy="1075174"/>
          </a:xfrm>
          <a:prstGeom prst="ellipse">
            <a:avLst/>
          </a:prstGeom>
          <a:solidFill>
            <a:srgbClr val="2B579A">
              <a:alpha val="88000"/>
            </a:srgbClr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63927" y="5551714"/>
            <a:ext cx="1306286" cy="1306286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1208" y="5084466"/>
            <a:ext cx="633047" cy="633047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20981" y="5948624"/>
            <a:ext cx="808156" cy="808156"/>
          </a:xfrm>
          <a:prstGeom prst="ellipse">
            <a:avLst/>
          </a:prstGeom>
          <a:solidFill>
            <a:srgbClr val="2B579A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58250" y="4759199"/>
            <a:ext cx="633047" cy="63304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116461" y="6092181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228107" y="5326363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1993" y="4262912"/>
            <a:ext cx="225351" cy="225351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035158" y="4488263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045575" y="5392246"/>
            <a:ext cx="225351" cy="225351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9" t="72495" r="50054"/>
          <a:stretch/>
        </p:blipFill>
        <p:spPr>
          <a:xfrm rot="8700000" flipV="1">
            <a:off x="8809134" y="1429690"/>
            <a:ext cx="796371" cy="65838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0078497" y="368586"/>
            <a:ext cx="340243" cy="340243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0100170" y="2035804"/>
            <a:ext cx="442259" cy="442259"/>
          </a:xfrm>
          <a:prstGeom prst="ellipse">
            <a:avLst/>
          </a:prstGeom>
          <a:solidFill>
            <a:srgbClr val="2B579A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0" r="29063" b="16156"/>
          <a:stretch/>
        </p:blipFill>
        <p:spPr>
          <a:xfrm rot="8700000" flipV="1">
            <a:off x="10579316" y="755391"/>
            <a:ext cx="826791" cy="200698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r="58132" b="23781"/>
          <a:stretch/>
        </p:blipFill>
        <p:spPr>
          <a:xfrm rot="8700000" flipV="1">
            <a:off x="11021801" y="-148385"/>
            <a:ext cx="1354979" cy="137418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622" y="2758371"/>
            <a:ext cx="1173514" cy="11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0701" y="758396"/>
            <a:ext cx="848750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超高速樂高發牌機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www.youtube.com/watch?v=3I2ZO65Nrsc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甜菜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</a:t>
            </a:r>
            <a:r>
              <a:rPr lang="en-US" altLang="zh-TW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BeeBox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vimeo.com/55658574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遙控寵物餵食</a:t>
            </a: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www.youtube.com/watch?v=0VI_W3V4xJQ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www.youtube.com/watch?v=GLmmuiExyFw</a:t>
            </a:r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(Pi 3)</a:t>
            </a: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1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02523" y="5206721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09411" y="4712677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80717" y="6263472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823587" y="5871587"/>
            <a:ext cx="147376" cy="1473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91508" y="4223657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10903" y="2349045"/>
            <a:ext cx="47339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實驗文件</a:t>
            </a:r>
            <a:r>
              <a:rPr lang="en-US" altLang="zh-TW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TW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相關資料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4000" b="1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9566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8691" y="323273"/>
            <a:ext cx="10510981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TAIWAN TECH Raspberry Pi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https://sites.google.com/site/rasberrypintust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樹莓派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詳細教學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www.icshopping.com.tw/368030500588/RPi-B-Plus-UM.htm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學習樹莓派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--Raspberry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https://sites.google.com/site/raspberypishare0918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/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樹莓派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Raspberry-Pi3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介紹與使用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淡江大學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lrs.itsa.org.tw/mod/resource/view.php?id=7399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&lt;&lt; </a:t>
            </a:r>
            <a:r>
              <a:rPr lang="zh-TW" altLang="en-US" sz="2400" dirty="0"/>
              <a:t>樹莓派安裝前準備 </a:t>
            </a:r>
            <a:r>
              <a:rPr lang="en-US" altLang="zh-TW" sz="2400" dirty="0"/>
              <a:t>- </a:t>
            </a:r>
            <a:r>
              <a:rPr lang="zh-TW" altLang="en-US" sz="2400" dirty="0"/>
              <a:t>概論 </a:t>
            </a:r>
            <a:r>
              <a:rPr lang="en-US" altLang="zh-TW" sz="2400" dirty="0" smtClean="0"/>
              <a:t>&gt;&gt;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http://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ponyjiang.com/RPI3doc/rpi3.html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樹莓派工作</a:t>
            </a:r>
            <a:r>
              <a:rPr lang="zh-TW" altLang="en-US" sz="2400" dirty="0" smtClean="0"/>
              <a:t>坊</a:t>
            </a:r>
            <a:endParaRPr lang="en-US" altLang="zh-TW" sz="2400" dirty="0" smtClean="0"/>
          </a:p>
          <a:p>
            <a:r>
              <a:rPr lang="en-US" altLang="zh-TW" sz="2400" dirty="0">
                <a:hlinkClick r:id="rId7"/>
              </a:rPr>
              <a:t>https://raspberrypi.readbook.tw</a:t>
            </a:r>
            <a:r>
              <a:rPr lang="en-US" altLang="zh-TW" sz="2400" dirty="0" smtClean="0">
                <a:hlinkClick r:id="rId7"/>
              </a:rPr>
              <a:t>/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zh-TW" altLang="en-US" dirty="0"/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/>
          </a:p>
          <a:p>
            <a:endParaRPr lang="en-US" altLang="zh-TW" b="1" dirty="0" smtClean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02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651951" y="6376072"/>
            <a:ext cx="688803" cy="68880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593252" y="5853372"/>
            <a:ext cx="688807" cy="688807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725011" y="6225460"/>
            <a:ext cx="786258" cy="7862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806377" y="5769939"/>
            <a:ext cx="1284592" cy="128459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6077" y="5857394"/>
            <a:ext cx="497256" cy="497256"/>
          </a:xfrm>
          <a:prstGeom prst="ellipse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465421" y="5760710"/>
            <a:ext cx="331504" cy="331504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60981" y="3013502"/>
            <a:ext cx="5091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感謝聆聽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3133630" y="-278588"/>
            <a:ext cx="1328050" cy="1328050"/>
          </a:xfrm>
          <a:prstGeom prst="ellipse">
            <a:avLst/>
          </a:prstGeom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4771824" y="-318612"/>
            <a:ext cx="777821" cy="77782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2286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flipV="1">
            <a:off x="5834776" y="271636"/>
            <a:ext cx="777826" cy="777826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flipV="1">
            <a:off x="7112799" y="-258585"/>
            <a:ext cx="887871" cy="8878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V="1">
            <a:off x="8333916" y="-306931"/>
            <a:ext cx="1450608" cy="1450608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flipV="1">
            <a:off x="2286980" y="511738"/>
            <a:ext cx="561520" cy="561520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flipV="1">
            <a:off x="1533824" y="-368602"/>
            <a:ext cx="786975" cy="786975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V="1">
            <a:off x="10117770" y="483400"/>
            <a:ext cx="561520" cy="5615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V="1">
            <a:off x="6819661" y="779752"/>
            <a:ext cx="374347" cy="37434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29" y="4868087"/>
            <a:ext cx="4139025" cy="30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899138" y="2228409"/>
            <a:ext cx="1219200" cy="2401182"/>
            <a:chOff x="1899138" y="1774372"/>
            <a:chExt cx="1219200" cy="24011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138" y="1774372"/>
              <a:ext cx="1219200" cy="121920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925887" y="3206058"/>
              <a:ext cx="1165704" cy="9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  錄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5319430" y="2907826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02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19430" y="4294864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03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319430" y="1520788"/>
            <a:ext cx="634363" cy="634363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Segoe UI Emoji" panose="020B0502040204020203" pitchFamily="34" charset="0"/>
                <a:ea typeface="Segoe UI Emoji" panose="020B0502040204020203" pitchFamily="34" charset="0"/>
              </a:rPr>
              <a:t>01</a:t>
            </a:r>
            <a:endParaRPr lang="zh-CN" altLang="en-US" dirty="0">
              <a:latin typeface="Segoe UI Emoj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34884" y="148117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關於樹莓派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34884" y="28701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相關影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片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34884" y="4259055"/>
            <a:ext cx="240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相關實驗文件</a:t>
            </a:r>
            <a:r>
              <a:rPr lang="en-US" altLang="zh-TW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&amp;</a:t>
            </a:r>
            <a:r>
              <a: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資料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931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307394" y="959167"/>
            <a:ext cx="3577212" cy="3577212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60052" y="2143742"/>
            <a:ext cx="247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Segoe UI" panose="020B0502040204020203" pitchFamily="34" charset="0"/>
                <a:ea typeface="Arial Unicode MS" panose="020B0604020202020204" pitchFamily="34" charset="-122"/>
                <a:cs typeface="Segoe UI" panose="020B0502040204020203" pitchFamily="34" charset="0"/>
              </a:rPr>
              <a:t>What?</a:t>
            </a:r>
            <a:endParaRPr lang="zh-CN" altLang="en-US" sz="7200" dirty="0">
              <a:solidFill>
                <a:schemeClr val="bg1"/>
              </a:solidFill>
              <a:latin typeface="Segoe UI" panose="020B0502040204020203" pitchFamily="34" charset="0"/>
              <a:ea typeface="Arial Unicode MS" panose="020B0604020202020204" pitchFamily="34" charset="-122"/>
              <a:cs typeface="Segoe UI" panose="020B0502040204020203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249697" y="1436914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467222" y="2865454"/>
            <a:ext cx="510791" cy="510791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104833" y="3670997"/>
            <a:ext cx="345832" cy="345832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310282" y="1091082"/>
            <a:ext cx="345832" cy="345832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175280" y="2147608"/>
            <a:ext cx="510791" cy="510791"/>
          </a:xfrm>
          <a:prstGeom prst="ellipse">
            <a:avLst/>
          </a:prstGeom>
          <a:solidFill>
            <a:srgbClr val="2B579A">
              <a:alpha val="6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03715" y="3449934"/>
            <a:ext cx="221063" cy="221063"/>
          </a:xfrm>
          <a:prstGeom prst="ellipse">
            <a:avLst/>
          </a:prstGeom>
          <a:solidFill>
            <a:srgbClr val="2B579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9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98764" y="424873"/>
            <a:ext cx="601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什麼是樹莓派？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28073" y="1634836"/>
            <a:ext cx="11351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，中文：樹莓派，是一款基於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系統的單板機電腦，體積只有一張信用卡的大小，價格便宜，只有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25~35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它由英國的樹莓派基金會所開發，目的是以低價硬體及自由軟體刺激在學校的基本的電腦科學教育。</a:t>
            </a: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由於樹莓派設計有對外的介面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(GPIO)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，可讓程式師控制外部的自組電路，因此樹莓派慢慢也被考慮用來進行機電控制方面的實習工具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037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4" y="866774"/>
            <a:ext cx="10761947" cy="544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830702"/>
              </p:ext>
            </p:extLst>
          </p:nvPr>
        </p:nvGraphicFramePr>
        <p:xfrm>
          <a:off x="0" y="1"/>
          <a:ext cx="12192000" cy="699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35">
                  <a:extLst>
                    <a:ext uri="{9D8B030D-6E8A-4147-A177-3AD203B41FA5}">
                      <a16:colId xmlns:a16="http://schemas.microsoft.com/office/drawing/2014/main" val="2400623438"/>
                    </a:ext>
                  </a:extLst>
                </a:gridCol>
                <a:gridCol w="4755574">
                  <a:extLst>
                    <a:ext uri="{9D8B030D-6E8A-4147-A177-3AD203B41FA5}">
                      <a16:colId xmlns:a16="http://schemas.microsoft.com/office/drawing/2014/main" val="3605784776"/>
                    </a:ext>
                  </a:extLst>
                </a:gridCol>
                <a:gridCol w="5200891">
                  <a:extLst>
                    <a:ext uri="{9D8B030D-6E8A-4147-A177-3AD203B41FA5}">
                      <a16:colId xmlns:a16="http://schemas.microsoft.com/office/drawing/2014/main" val="3060556188"/>
                    </a:ext>
                  </a:extLst>
                </a:gridCol>
              </a:tblGrid>
              <a:tr h="632483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樹莓派第三代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樹莓派第二代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1380"/>
                  </a:ext>
                </a:extLst>
              </a:tr>
              <a:tr h="1164627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zh-TW" alt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處理器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Broadcom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BCM2387 chipset</a:t>
                      </a:r>
                      <a:r>
                        <a:rPr lang="zh-TW" altLang="en-US" sz="24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四核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ARM Cortex-A53 CPU 1.2GHz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Broadcom BCM2836 </a:t>
                      </a:r>
                      <a:r>
                        <a:rPr lang="en-US" altLang="zh-TW" sz="2400" b="0" i="0" kern="1200" dirty="0" err="1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SoC</a:t>
                      </a:r>
                      <a:r>
                        <a:rPr lang="en-US" altLang="zh-TW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lang="zh-TW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四核 </a:t>
                      </a:r>
                      <a:r>
                        <a:rPr lang="en-US" altLang="zh-TW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ARM Cortex-A7 CPU 900 MHz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52912"/>
                  </a:ext>
                </a:extLst>
              </a:tr>
              <a:tr h="109168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GPU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Dual Core </a:t>
                      </a:r>
                      <a:r>
                        <a:rPr lang="en-US" sz="24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VideoCore</a:t>
                      </a:r>
                      <a:r>
                        <a:rPr lang="en-US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IV Multimedia Co-Processor</a:t>
                      </a:r>
                      <a:endParaRPr 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Dual Core </a:t>
                      </a:r>
                      <a:r>
                        <a:rPr lang="en-US" altLang="zh-TW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VideoCore</a:t>
                      </a:r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IV Multimedia Co-Processor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24677"/>
                  </a:ext>
                </a:extLst>
              </a:tr>
              <a:tr h="10916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Integrated Wireless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802.11 b/g/n Wireless LAN and</a:t>
                      </a:r>
                      <a:r>
                        <a:rPr lang="zh-TW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藍牙 </a:t>
                      </a:r>
                      <a:r>
                        <a:rPr lang="en-US" altLang="zh-TW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4.1 (</a:t>
                      </a:r>
                      <a:r>
                        <a:rPr lang="zh-TW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藍牙 </a:t>
                      </a:r>
                      <a:r>
                        <a:rPr lang="en-US" altLang="zh-TW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Classic and LE)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kern="12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沒有</a:t>
                      </a:r>
                      <a:endParaRPr lang="zh-TW" altLang="en-US" sz="24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73936"/>
                  </a:ext>
                </a:extLst>
              </a:tr>
              <a:tr h="632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Memory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1GB </a:t>
                      </a: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LPDDR2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1GB LPDDR2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90649"/>
                  </a:ext>
                </a:extLst>
              </a:tr>
              <a:tr h="806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Ethernet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10/100 </a:t>
                      </a:r>
                      <a:r>
                        <a:rPr lang="en-US" sz="24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BaseT</a:t>
                      </a: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Ethernet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10/100 </a:t>
                      </a:r>
                      <a:r>
                        <a:rPr lang="en-US" sz="24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BaseT</a:t>
                      </a: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Ethernet socket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61758"/>
                  </a:ext>
                </a:extLst>
              </a:tr>
              <a:tr h="6324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USB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USB 2.0 </a:t>
                      </a:r>
                      <a:r>
                        <a:rPr lang="zh-TW" alt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USB 2.0 </a:t>
                      </a:r>
                      <a:r>
                        <a:rPr lang="zh-TW" alt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192881"/>
                  </a:ext>
                </a:extLst>
              </a:tr>
              <a:tr h="806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GPIO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40-pin providing 27 GPIO pins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40-pin </a:t>
                      </a:r>
                      <a:r>
                        <a:rPr lang="en-US" sz="24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providing 27 GPIO pins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30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rgbClr val="2B579A">
              <a:alpha val="79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altLang="zh-TW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0903" y="23490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相關影</a:t>
            </a:r>
            <a:r>
              <a:rPr lang="zh-TW" altLang="en-US" sz="4000" dirty="0">
                <a:solidFill>
                  <a:srgbClr val="2B57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endParaRPr lang="zh-CN" altLang="en-US" sz="4000" dirty="0">
              <a:solidFill>
                <a:srgbClr val="2B57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rgbClr val="2B579A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rgbClr val="2B579A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rgbClr val="2B579A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rgbClr val="2B5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173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10381" y="889495"/>
            <a:ext cx="10278320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台灣樹莓派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3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型號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台灣物聯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科技</a:t>
            </a:r>
            <a:endParaRPr lang="en-US" altLang="zh-TW" sz="4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www.youtube.com/watch?v=shApuFZ_pnE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安裝樹莓派 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UbuntuMate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 Raspberry Pi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https://www.youtube.com/watch?v=-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VHE3CySJs4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遠端桌面連線</a:t>
            </a:r>
            <a:r>
              <a:rPr lang="en-US" altLang="zh-TW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mstsc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SSH |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樹莓派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www.youtube.com/watch?v=s8Tii5uykl4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樹莓派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Youtuber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www.youtube.com/user/2010magnitude/featured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48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5685" y="225175"/>
            <a:ext cx="11323935" cy="5302644"/>
            <a:chOff x="695568" y="252885"/>
            <a:chExt cx="11323935" cy="5302644"/>
          </a:xfrm>
        </p:grpSpPr>
        <p:graphicFrame>
          <p:nvGraphicFramePr>
            <p:cNvPr id="3" name="图示 2"/>
            <p:cNvGraphicFramePr/>
            <p:nvPr>
              <p:extLst>
                <p:ext uri="{D42A27DB-BD31-4B8C-83A1-F6EECF244321}">
                  <p14:modId xmlns:p14="http://schemas.microsoft.com/office/powerpoint/2010/main" val="1464337072"/>
                </p:ext>
              </p:extLst>
            </p:nvPr>
          </p:nvGraphicFramePr>
          <p:xfrm>
            <a:off x="695568" y="1276141"/>
            <a:ext cx="6619631" cy="42793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4" name="图示 3"/>
            <p:cNvGraphicFramePr/>
            <p:nvPr>
              <p:extLst>
                <p:ext uri="{D42A27DB-BD31-4B8C-83A1-F6EECF244321}">
                  <p14:modId xmlns:p14="http://schemas.microsoft.com/office/powerpoint/2010/main" val="1551909729"/>
                </p:ext>
              </p:extLst>
            </p:nvPr>
          </p:nvGraphicFramePr>
          <p:xfrm>
            <a:off x="5399872" y="252885"/>
            <a:ext cx="6619631" cy="523351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2670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429</Words>
  <Application>Microsoft Office PowerPoint</Application>
  <PresentationFormat>寬螢幕</PresentationFormat>
  <Paragraphs>111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6" baseType="lpstr">
      <vt:lpstr>Arial Unicode MS</vt:lpstr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Ink Free</vt:lpstr>
      <vt:lpstr>Segoe UI</vt:lpstr>
      <vt:lpstr>Segoe UI Emoji</vt:lpstr>
      <vt:lpstr>Wingdings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Uni Lin</cp:lastModifiedBy>
  <cp:revision>85</cp:revision>
  <dcterms:created xsi:type="dcterms:W3CDTF">2017-04-26T08:43:40Z</dcterms:created>
  <dcterms:modified xsi:type="dcterms:W3CDTF">2018-11-09T05:00:30Z</dcterms:modified>
</cp:coreProperties>
</file>