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8EB2E02-BF61-487A-819C-1274F98BBE90}">
          <p14:sldIdLst>
            <p14:sldId id="256"/>
            <p14:sldId id="257"/>
            <p14:sldId id="258"/>
            <p14:sldId id="259"/>
            <p14:sldId id="260"/>
          </p14:sldIdLst>
        </p14:section>
        <p14:section name="未命名的章節" id="{2DEB7941-C89C-4034-814E-FE18732B6BB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7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39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2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27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55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274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28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00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90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8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15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86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5B42DB-CD73-4B02-9C1E-60D02FF00409}" type="datetimeFigureOut">
              <a:rPr lang="zh-TW" altLang="en-US" smtClean="0"/>
              <a:t>2018/11/9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6BE41C-EAF5-4965-9B85-E3EF9CFA4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0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s://www.youtube.com/watch?v=ecNcBQENXe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user/2010magnitude/featured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://wiki.csie.ncku.edu.tw/embedded/RaspberryP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tw/zh/articles/techzone/2017/feb/10-things-to-know-before-starting-a-raspberry-pi-project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s://www.youtube.com/watch?v=0xUPB1xYlI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apple.com/archives/15642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3905E93-1414-4C22-B0AE-FC387AFBB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5000" b="1"/>
              <a:t>Raspberry Pi</a:t>
            </a:r>
            <a:r>
              <a:rPr lang="zh-TW" altLang="en-US" sz="5000" b="1"/>
              <a:t> </a:t>
            </a:r>
            <a:r>
              <a:rPr lang="en-US" altLang="zh-TW" sz="5000" b="1"/>
              <a:t>3</a:t>
            </a:r>
            <a:br>
              <a:rPr lang="en-US" altLang="zh-TW" sz="5000" b="1"/>
            </a:br>
            <a:endParaRPr lang="zh-TW" altLang="en-US" sz="50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DBAC77-FBB8-43D1-A8AD-59659E92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    </a:t>
            </a:r>
            <a:r>
              <a:rPr lang="zh-TW" altLang="en-US" b="1"/>
              <a:t>學號</a:t>
            </a:r>
            <a:r>
              <a:rPr lang="en-US" altLang="zh-TW" b="1"/>
              <a:t>:D0512634</a:t>
            </a:r>
          </a:p>
          <a:p>
            <a:pPr>
              <a:lnSpc>
                <a:spcPct val="90000"/>
              </a:lnSpc>
            </a:pPr>
            <a:r>
              <a:rPr lang="zh-TW" altLang="en-US" b="1"/>
              <a:t>學生</a:t>
            </a:r>
            <a:r>
              <a:rPr lang="en-US" altLang="zh-TW" b="1"/>
              <a:t>:</a:t>
            </a:r>
            <a:r>
              <a:rPr lang="zh-TW" altLang="en-US" b="1"/>
              <a:t>張嘉航</a:t>
            </a:r>
            <a:endParaRPr lang="en-US" altLang="zh-TW" b="1"/>
          </a:p>
          <a:p>
            <a:pPr>
              <a:lnSpc>
                <a:spcPct val="90000"/>
              </a:lnSpc>
            </a:pPr>
            <a:r>
              <a:rPr lang="zh-TW" altLang="en-US" b="1"/>
              <a:t>老師</a:t>
            </a:r>
            <a:r>
              <a:rPr lang="en-US" altLang="zh-TW" b="1"/>
              <a:t>:</a:t>
            </a:r>
            <a:r>
              <a:rPr lang="zh-TW" altLang="en-US" b="1"/>
              <a:t>趙啟時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0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3F0398F-0842-4F43-9A6C-4ACF6E69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 dirty="0"/>
              <a:t>Pi 3</a:t>
            </a:r>
            <a:r>
              <a:rPr lang="zh-TW" altLang="en-US" b="1" dirty="0"/>
              <a:t>相關的影片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E655A1-78FF-42C9-90D7-5C077727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zh-TW" altLang="en-US" b="1" dirty="0"/>
              <a:t>教學</a:t>
            </a:r>
            <a:r>
              <a:rPr lang="en-US" altLang="zh-TW" b="1" dirty="0"/>
              <a:t>Channel:  </a:t>
            </a:r>
            <a:r>
              <a:rPr lang="en-US" altLang="zh-TW" dirty="0">
                <a:hlinkClick r:id="rId6"/>
              </a:rPr>
              <a:t>https://www.youtube.com/user/2010magnitude/featured</a:t>
            </a:r>
            <a:endParaRPr lang="en-US" altLang="zh-TW" dirty="0"/>
          </a:p>
          <a:p>
            <a:r>
              <a:rPr lang="zh-TW" altLang="en-US" b="1" dirty="0"/>
              <a:t>製作成紅白機</a:t>
            </a:r>
            <a:r>
              <a:rPr lang="en-US" altLang="zh-TW" dirty="0"/>
              <a:t>:</a:t>
            </a:r>
            <a:r>
              <a:rPr lang="en-US" altLang="zh-TW" dirty="0">
                <a:hlinkClick r:id="rId7"/>
              </a:rPr>
              <a:t>https://www.youtube.com/watch?v=ecNcBQENXe0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906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3F0398F-0842-4F43-9A6C-4ACF6E69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/>
              <a:t>Pi 3 </a:t>
            </a:r>
            <a:r>
              <a:rPr lang="zh-TW" altLang="en-US" b="1"/>
              <a:t>相關的實驗文件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E655A1-78FF-42C9-90D7-5C077727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zh-TW" altLang="en-US" b="1" dirty="0"/>
              <a:t>展開 </a:t>
            </a:r>
            <a:r>
              <a:rPr lang="en-US" altLang="zh-TW" b="1" dirty="0"/>
              <a:t>Raspberry Pi </a:t>
            </a:r>
            <a:r>
              <a:rPr lang="zh-TW" altLang="en-US" b="1" dirty="0"/>
              <a:t>專案前的十大須知</a:t>
            </a:r>
            <a:r>
              <a:rPr lang="en-US" altLang="zh-TW" dirty="0">
                <a:hlinkClick r:id="rId6"/>
              </a:rPr>
              <a:t>https://www.digikey.tw/zh/articles/techzone/2017/feb/10-things-to-know-before-starting-a-raspberry-pi-project</a:t>
            </a:r>
            <a:endParaRPr lang="en-US" altLang="zh-TW" dirty="0"/>
          </a:p>
          <a:p>
            <a:r>
              <a:rPr lang="zh-TW" altLang="en-US" b="1" dirty="0"/>
              <a:t>成大資工</a:t>
            </a:r>
            <a:r>
              <a:rPr lang="en-US" altLang="zh-TW" b="1" dirty="0"/>
              <a:t>Wiki</a:t>
            </a:r>
          </a:p>
          <a:p>
            <a:r>
              <a:rPr lang="en-US" altLang="zh-TW" dirty="0">
                <a:hlinkClick r:id="rId7"/>
              </a:rPr>
              <a:t>http://wiki.csie.ncku.edu.tw/embedded/RaspberryPi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95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3F0398F-0842-4F43-9A6C-4ACF6E69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b="1"/>
              <a:t>Pi 3 </a:t>
            </a:r>
            <a:r>
              <a:rPr lang="zh-TW" altLang="en-US" b="1"/>
              <a:t>模擬器相關的資料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E655A1-78FF-42C9-90D7-5C077727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如何在 </a:t>
            </a:r>
            <a:r>
              <a:rPr lang="en-US" altLang="zh-TW" b="1" dirty="0"/>
              <a:t>Micro-SD </a:t>
            </a:r>
            <a:r>
              <a:rPr lang="zh-TW" altLang="en-US" b="1" dirty="0"/>
              <a:t>上安裝 </a:t>
            </a:r>
            <a:r>
              <a:rPr lang="en-US" altLang="zh-TW" b="1" dirty="0"/>
              <a:t>Raspbian </a:t>
            </a:r>
            <a:r>
              <a:rPr lang="zh-TW" altLang="en-US" b="1" dirty="0"/>
              <a:t>等 </a:t>
            </a:r>
            <a:r>
              <a:rPr lang="en-US" altLang="zh-TW" b="1" dirty="0"/>
              <a:t>Linux</a:t>
            </a:r>
            <a:r>
              <a:rPr lang="zh-TW" altLang="en-US" b="1" dirty="0"/>
              <a:t>系統 </a:t>
            </a:r>
            <a:r>
              <a:rPr lang="en-US" altLang="zh-TW" dirty="0">
                <a:hlinkClick r:id="rId6"/>
              </a:rPr>
              <a:t>https://www.techapple.com/archives/15642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安裝</a:t>
            </a:r>
            <a:r>
              <a:rPr lang="en-US" altLang="zh-TW" b="1" dirty="0"/>
              <a:t>Raspbian</a:t>
            </a:r>
            <a:r>
              <a:rPr lang="zh-TW" altLang="en-US" b="1" dirty="0"/>
              <a:t>教學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>
                <a:hlinkClick r:id="rId7"/>
              </a:rPr>
              <a:t>https://www.youtube.com/watch?v=0xUPB1xYlIE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7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0F9D6FD1-D715-4402-AA2E-DAE12F46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733CD43-985F-4245-AD3A-AA8AC89DB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endParaRPr lang="zh-TW" altLang="en-US" sz="32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5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148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Raspberry Pi 3 </vt:lpstr>
      <vt:lpstr>Pi 3相關的影片</vt:lpstr>
      <vt:lpstr>Pi 3 相關的實驗文件</vt:lpstr>
      <vt:lpstr>Pi 3 模擬器相關的資料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3 </dc:title>
  <dc:creator>ChiaHan Chang</dc:creator>
  <cp:lastModifiedBy>ChiaHan Chang</cp:lastModifiedBy>
  <cp:revision>2</cp:revision>
  <dcterms:created xsi:type="dcterms:W3CDTF">2018-11-09T06:29:04Z</dcterms:created>
  <dcterms:modified xsi:type="dcterms:W3CDTF">2018-11-09T06:38:24Z</dcterms:modified>
</cp:coreProperties>
</file>