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94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5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73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19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5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6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4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5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71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4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4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1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0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6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2C0B-2638-440B-A68E-FA43839D8118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251B70-5EC7-4880-AA5D-ACD807213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9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coda.com.tw/swift-raspberry-pi/" TargetMode="External"/><Relationship Id="rId2" Type="http://schemas.openxmlformats.org/officeDocument/2006/relationships/hyperlink" Target="https://www.youtube.com/watch?v=uCtBcPZ7f2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tw/zh/articles/techzone/2018/jan/build-a-low-cost-industrial-controller-with-the-raspberry-pi-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log.itist.tw/2015/11/how-to-choosing-operating-system-for-raspberry-p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eettaiwan.com/www.eettaiwan.com/ART_8800675080_876045_NT_ca8508ba.HT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ctivetheory/nasa-jpl-open-source-rover-9d2b8790be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19" y="260648"/>
            <a:ext cx="7002451" cy="1470025"/>
          </a:xfrm>
        </p:spPr>
        <p:txBody>
          <a:bodyPr>
            <a:normAutofit/>
          </a:bodyPr>
          <a:lstStyle/>
          <a:p>
            <a:r>
              <a:rPr lang="en-US" altLang="zh-TW" sz="7000" b="1" dirty="0" err="1" smtClean="0">
                <a:solidFill>
                  <a:schemeClr val="tx2"/>
                </a:solidFill>
              </a:rPr>
              <a:t>Rapsberry</a:t>
            </a:r>
            <a:r>
              <a:rPr lang="en-US" altLang="zh-TW" sz="7000" b="1" dirty="0" smtClean="0">
                <a:solidFill>
                  <a:schemeClr val="tx2"/>
                </a:solidFill>
              </a:rPr>
              <a:t> Pi 3</a:t>
            </a:r>
            <a:endParaRPr lang="zh-TW" altLang="en-US" sz="7000" b="1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055"/>
            <a:ext cx="578187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18373" y="5805264"/>
            <a:ext cx="4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tx2"/>
                </a:solidFill>
              </a:rPr>
              <a:t>報告者：蔡執宇</a:t>
            </a:r>
            <a:endParaRPr lang="zh-TW" alt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7000" b="1" dirty="0" smtClean="0">
                <a:solidFill>
                  <a:schemeClr val="tx2"/>
                </a:solidFill>
              </a:rPr>
              <a:t>實驗應用</a:t>
            </a:r>
            <a:endParaRPr lang="zh-TW" altLang="en-US" sz="7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6447501" cy="4170687"/>
          </a:xfrm>
        </p:spPr>
        <p:txBody>
          <a:bodyPr>
            <a:normAutofit/>
          </a:bodyPr>
          <a:lstStyle/>
          <a:p>
            <a:pPr fontAlgn="base"/>
            <a:r>
              <a:rPr lang="zh-TW" altLang="en-US" sz="2400" b="1" dirty="0" smtClean="0">
                <a:solidFill>
                  <a:schemeClr val="tx2"/>
                </a:solidFill>
              </a:rPr>
              <a:t>微軟智慧魔鏡，解讀人類情緒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	</a:t>
            </a:r>
            <a:r>
              <a:rPr lang="zh-TW" altLang="en-US" sz="2400" dirty="0"/>
              <a:t>微軟的這面智慧</a:t>
            </a:r>
            <a:r>
              <a:rPr lang="zh-TW" altLang="en-US" sz="2400" dirty="0" smtClean="0"/>
              <a:t>鏡子</a:t>
            </a:r>
            <a:endParaRPr lang="en-US" altLang="zh-TW" sz="2400" dirty="0" smtClean="0"/>
          </a:p>
          <a:p>
            <a:pPr marL="0" indent="0" fontAlgn="base">
              <a:buNone/>
            </a:pPr>
            <a:r>
              <a:rPr lang="zh-TW" altLang="en-US" sz="2400" dirty="0" smtClean="0"/>
              <a:t>名</a:t>
            </a:r>
            <a:r>
              <a:rPr lang="zh-TW" altLang="en-US" sz="2400" dirty="0"/>
              <a:t>為</a:t>
            </a:r>
            <a:r>
              <a:rPr lang="en-US" altLang="zh-TW" sz="2400" dirty="0"/>
              <a:t>Magic Mirror</a:t>
            </a:r>
            <a:r>
              <a:rPr lang="zh-TW" altLang="en-US" sz="2400" dirty="0"/>
              <a:t>，是</a:t>
            </a:r>
            <a:r>
              <a:rPr lang="zh-TW" altLang="en-US" sz="2400" dirty="0" smtClean="0"/>
              <a:t>一種</a:t>
            </a:r>
            <a:endParaRPr lang="en-US" altLang="zh-TW" sz="2400" dirty="0" smtClean="0"/>
          </a:p>
          <a:p>
            <a:pPr marL="0" indent="0" fontAlgn="base">
              <a:buNone/>
            </a:pPr>
            <a:r>
              <a:rPr lang="zh-TW" altLang="en-US" sz="2400" dirty="0" smtClean="0"/>
              <a:t>單面鏡，他的臉部識別系</a:t>
            </a:r>
            <a:endParaRPr lang="en-US" altLang="zh-TW" sz="2400" dirty="0" smtClean="0"/>
          </a:p>
          <a:p>
            <a:pPr marL="0" indent="0" fontAlgn="base">
              <a:buNone/>
            </a:pPr>
            <a:r>
              <a:rPr lang="zh-TW" altLang="en-US" sz="2400" dirty="0" smtClean="0"/>
              <a:t>統可以識別八種不同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情</a:t>
            </a:r>
            <a:endParaRPr lang="en-US" altLang="zh-TW" sz="2400" dirty="0" smtClean="0"/>
          </a:p>
          <a:p>
            <a:pPr marL="0" indent="0" fontAlgn="base">
              <a:buNone/>
            </a:pPr>
            <a:r>
              <a:rPr lang="zh-TW" altLang="en-US" sz="2400" dirty="0" smtClean="0"/>
              <a:t>緒，能顯示</a:t>
            </a:r>
            <a:r>
              <a:rPr lang="zh-TW" altLang="en-US" sz="2400" dirty="0"/>
              <a:t>時間</a:t>
            </a:r>
            <a:r>
              <a:rPr lang="zh-TW" altLang="en-US" sz="2400" dirty="0" smtClean="0"/>
              <a:t>和天氣，</a:t>
            </a:r>
            <a:endParaRPr lang="en-US" altLang="zh-TW" sz="2400" dirty="0" smtClean="0"/>
          </a:p>
          <a:p>
            <a:pPr marL="0" indent="0" fontAlgn="base">
              <a:buNone/>
            </a:pPr>
            <a:r>
              <a:rPr lang="zh-TW" altLang="en-US" sz="2400" dirty="0" smtClean="0"/>
              <a:t>還</a:t>
            </a:r>
            <a:r>
              <a:rPr lang="zh-TW" altLang="en-US" sz="2400" dirty="0"/>
              <a:t>能夠利用物聯</a:t>
            </a:r>
            <a:r>
              <a:rPr lang="zh-TW" altLang="en-US" sz="2400" dirty="0" smtClean="0"/>
              <a:t>網，</a:t>
            </a:r>
            <a:r>
              <a:rPr lang="zh-TW" altLang="en-US" sz="2400" dirty="0"/>
              <a:t>並</a:t>
            </a:r>
            <a:r>
              <a:rPr lang="zh-TW" altLang="en-US" sz="2400" dirty="0" smtClean="0"/>
              <a:t>提</a:t>
            </a:r>
            <a:endParaRPr lang="en-US" altLang="zh-TW" sz="2400" dirty="0" smtClean="0"/>
          </a:p>
          <a:p>
            <a:pPr marL="0" indent="0" fontAlgn="base">
              <a:buNone/>
            </a:pPr>
            <a:r>
              <a:rPr lang="zh-TW" altLang="en-US" sz="2400" dirty="0" smtClean="0"/>
              <a:t>供</a:t>
            </a:r>
            <a:r>
              <a:rPr lang="zh-TW" altLang="en-US" sz="2400" dirty="0"/>
              <a:t>相關的</a:t>
            </a:r>
            <a:r>
              <a:rPr lang="zh-TW" altLang="en-US" sz="2400" dirty="0" smtClean="0"/>
              <a:t>資訊。</a:t>
            </a:r>
            <a:endParaRPr lang="zh-TW" altLang="en-US" sz="2400" b="1" dirty="0">
              <a:solidFill>
                <a:schemeClr val="tx2"/>
              </a:solidFill>
            </a:endParaRPr>
          </a:p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37976"/>
            <a:ext cx="3600401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23917" y="6228235"/>
            <a:ext cx="2306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來源網址：</a:t>
            </a:r>
            <a:r>
              <a:rPr lang="en-US" altLang="zh-TW" dirty="0" smtClean="0"/>
              <a:t>https://techfeed.today/2016/06/07/%E5%BE%AE%E8%BB%9F%E6%8E%A8%E5%87%BA%E6%99%BA%E6%85%A7%E9%AD%94%E9%8F%A1-%E5%8F%AF%E8%A7%A3%E8%AE%80%E4%BD%A0%E7%9A%84%E6%83%85%E7%B7%92/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0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7000" b="1" dirty="0" smtClean="0">
                <a:solidFill>
                  <a:schemeClr val="tx2"/>
                </a:solidFill>
              </a:rPr>
              <a:t>相關資料、影片</a:t>
            </a:r>
            <a:endParaRPr lang="zh-TW" altLang="en-US" sz="7000" b="1" dirty="0">
              <a:solidFill>
                <a:schemeClr val="tx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88840"/>
            <a:ext cx="8229600" cy="5157192"/>
          </a:xfrm>
        </p:spPr>
        <p:txBody>
          <a:bodyPr>
            <a:normAutofit lnSpcReduction="10000"/>
          </a:bodyPr>
          <a:lstStyle/>
          <a:p>
            <a:r>
              <a:rPr lang="zh-TW" altLang="en-US" sz="3000" b="1" dirty="0"/>
              <a:t>樹苺派</a:t>
            </a:r>
            <a:r>
              <a:rPr lang="en-US" altLang="zh-TW" sz="3000" b="1" dirty="0"/>
              <a:t>3B+ </a:t>
            </a:r>
            <a:r>
              <a:rPr lang="zh-TW" altLang="en-US" sz="3000" b="1" dirty="0"/>
              <a:t>安裝作業系統到記憶卡然後</a:t>
            </a:r>
            <a:r>
              <a:rPr lang="zh-TW" altLang="en-US" sz="3000" b="1" dirty="0" smtClean="0"/>
              <a:t>開機</a:t>
            </a:r>
            <a:r>
              <a:rPr lang="en-US" altLang="zh-TW" sz="2400" dirty="0" smtClean="0">
                <a:hlinkClick r:id="rId2"/>
              </a:rPr>
              <a:t>https://www.youtube.com/watch?v=uCtBcPZ7f2c</a:t>
            </a:r>
            <a:endParaRPr lang="en-US" altLang="zh-TW" sz="2400" dirty="0" smtClean="0"/>
          </a:p>
          <a:p>
            <a:pPr marL="342900" lvl="1" indent="-342900"/>
            <a:endParaRPr lang="en-US" altLang="zh-TW" sz="3200" b="1" dirty="0" smtClean="0"/>
          </a:p>
          <a:p>
            <a:pPr marL="342900" lvl="1" indent="-342900"/>
            <a:r>
              <a:rPr lang="zh-TW" altLang="en-US" sz="3200" b="1" dirty="0" smtClean="0"/>
              <a:t>透過 </a:t>
            </a:r>
            <a:r>
              <a:rPr lang="en-US" altLang="zh-TW" sz="3200" b="1" dirty="0"/>
              <a:t>Firebase </a:t>
            </a:r>
            <a:r>
              <a:rPr lang="zh-TW" altLang="en-US" sz="3200" b="1" dirty="0"/>
              <a:t>與 </a:t>
            </a:r>
            <a:r>
              <a:rPr lang="en-US" altLang="zh-TW" sz="3200" b="1" dirty="0"/>
              <a:t>Raspberry Pi </a:t>
            </a:r>
            <a:r>
              <a:rPr lang="zh-TW" altLang="en-US" sz="3200" b="1" dirty="0"/>
              <a:t>製作簡單的物聯網 </a:t>
            </a:r>
            <a:r>
              <a:rPr lang="en-US" altLang="zh-TW" sz="3200" b="1" dirty="0"/>
              <a:t>iOS </a:t>
            </a:r>
            <a:r>
              <a:rPr lang="zh-TW" altLang="en-US" sz="3200" b="1" dirty="0"/>
              <a:t>程式</a:t>
            </a:r>
            <a:r>
              <a:rPr lang="zh-TW" altLang="en-US" sz="3200" dirty="0"/>
              <a:t> </a:t>
            </a:r>
            <a:r>
              <a:rPr lang="en-US" altLang="zh-TW" sz="2400" dirty="0">
                <a:hlinkClick r:id="rId3"/>
              </a:rPr>
              <a:t>https://www.appcoda.com.tw/swift-raspberry-pi/</a:t>
            </a:r>
            <a:endParaRPr lang="en-US" altLang="zh-TW" sz="2400" dirty="0"/>
          </a:p>
          <a:p>
            <a:endParaRPr lang="en-US" altLang="zh-TW" sz="3000" b="1" dirty="0" smtClean="0"/>
          </a:p>
          <a:p>
            <a:r>
              <a:rPr lang="zh-TW" altLang="en-US" sz="3000" b="1" dirty="0" smtClean="0"/>
              <a:t>使用 </a:t>
            </a:r>
            <a:r>
              <a:rPr lang="en-US" altLang="zh-TW" sz="3000" b="1" dirty="0" smtClean="0"/>
              <a:t>Raspberry Pi 3 </a:t>
            </a:r>
            <a:r>
              <a:rPr lang="zh-TW" altLang="en-US" sz="3000" b="1" dirty="0" smtClean="0"/>
              <a:t>打造低成本工業控制器</a:t>
            </a:r>
            <a:r>
              <a:rPr lang="en-US" altLang="zh-TW" sz="2400" dirty="0" smtClean="0">
                <a:hlinkClick r:id="rId4"/>
              </a:rPr>
              <a:t>https://www.digikey.tw/zh/articles/techzone/2018/jan/build-a-low-cost-industrial-controller-with-the-raspberry-pi-3</a:t>
            </a:r>
            <a:endParaRPr lang="en-US" altLang="zh-TW" sz="2400" dirty="0" smtClean="0"/>
          </a:p>
          <a:p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9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2564904"/>
            <a:ext cx="6447501" cy="1320800"/>
          </a:xfrm>
        </p:spPr>
        <p:txBody>
          <a:bodyPr>
            <a:noAutofit/>
          </a:bodyPr>
          <a:lstStyle/>
          <a:p>
            <a:r>
              <a:rPr lang="en-US" altLang="zh-TW" sz="10000" dirty="0" smtClean="0"/>
              <a:t>The</a:t>
            </a:r>
            <a:r>
              <a:rPr lang="zh-TW" altLang="en-US" sz="10000" dirty="0" smtClean="0"/>
              <a:t> </a:t>
            </a:r>
            <a:r>
              <a:rPr lang="en-US" altLang="zh-TW" sz="10000" dirty="0" smtClean="0"/>
              <a:t>End</a:t>
            </a:r>
            <a:r>
              <a:rPr lang="zh-TW" altLang="en-US" sz="10000" dirty="0" smtClean="0"/>
              <a:t> </a:t>
            </a:r>
            <a:endParaRPr lang="zh-TW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6974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447501" cy="1320800"/>
          </a:xfrm>
        </p:spPr>
        <p:txBody>
          <a:bodyPr>
            <a:noAutofit/>
          </a:bodyPr>
          <a:lstStyle/>
          <a:p>
            <a:r>
              <a:rPr lang="zh-TW" altLang="en-US" sz="7000" b="1" dirty="0" smtClean="0">
                <a:solidFill>
                  <a:schemeClr val="tx2"/>
                </a:solidFill>
              </a:rPr>
              <a:t>機身介紹</a:t>
            </a:r>
            <a:endParaRPr lang="zh-TW" altLang="en-US" sz="7000" b="1" dirty="0">
              <a:solidFill>
                <a:schemeClr val="tx2"/>
              </a:solidFill>
            </a:endParaRPr>
          </a:p>
        </p:txBody>
      </p:sp>
      <p:pic>
        <p:nvPicPr>
          <p:cNvPr id="4" name="圖片 3" descr="ä¾ç¶åå®35ç¾åçRaspberry Pi 3è¦æ ¼è©³è§£ï¼é²å¥64ä½åéç®æä»£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44677"/>
            <a:ext cx="6912768" cy="5103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3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000" b="1" dirty="0" smtClean="0">
                <a:solidFill>
                  <a:schemeClr val="tx2"/>
                </a:solidFill>
              </a:rPr>
              <a:t>Pi 3</a:t>
            </a:r>
            <a:r>
              <a:rPr lang="zh-TW" altLang="en-US" sz="7000" b="1" dirty="0" smtClean="0">
                <a:solidFill>
                  <a:schemeClr val="tx2"/>
                </a:solidFill>
              </a:rPr>
              <a:t> </a:t>
            </a:r>
            <a:r>
              <a:rPr lang="en-US" altLang="zh-TW" sz="7000" b="1" dirty="0" smtClean="0">
                <a:solidFill>
                  <a:schemeClr val="tx2"/>
                </a:solidFill>
              </a:rPr>
              <a:t>B+</a:t>
            </a:r>
            <a:endParaRPr lang="zh-TW" altLang="en-US" sz="7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480720" cy="480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000" b="1" dirty="0" smtClean="0">
                <a:solidFill>
                  <a:schemeClr val="tx2"/>
                </a:solidFill>
              </a:rPr>
              <a:t>Pi 3</a:t>
            </a:r>
            <a:r>
              <a:rPr lang="zh-TW" altLang="en-US" sz="7000" b="1" dirty="0" smtClean="0">
                <a:solidFill>
                  <a:schemeClr val="tx2"/>
                </a:solidFill>
              </a:rPr>
              <a:t> </a:t>
            </a:r>
            <a:r>
              <a:rPr lang="en-US" altLang="zh-TW" sz="7000" b="1" dirty="0" smtClean="0">
                <a:solidFill>
                  <a:schemeClr val="tx2"/>
                </a:solidFill>
              </a:rPr>
              <a:t>B+</a:t>
            </a:r>
            <a:endParaRPr lang="zh-TW" altLang="en-US" sz="7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2018</a:t>
            </a:r>
            <a:r>
              <a:rPr lang="zh-TW" altLang="en-US" sz="2400" b="1" dirty="0"/>
              <a:t>年</a:t>
            </a:r>
            <a:r>
              <a:rPr lang="en-US" altLang="zh-TW" sz="2400" b="1" dirty="0"/>
              <a:t>3</a:t>
            </a:r>
            <a:r>
              <a:rPr lang="zh-TW" altLang="en-US" sz="2400" b="1" dirty="0"/>
              <a:t>月</a:t>
            </a:r>
            <a:r>
              <a:rPr lang="en-US" altLang="zh-TW" sz="2400" b="1" dirty="0"/>
              <a:t>14</a:t>
            </a:r>
            <a:r>
              <a:rPr lang="zh-TW" altLang="en-US" sz="2400" b="1" dirty="0" smtClean="0"/>
              <a:t>日，英國</a:t>
            </a:r>
            <a:r>
              <a:rPr lang="zh-TW" altLang="en-US" sz="2400" b="1" dirty="0"/>
              <a:t>樹莓派</a:t>
            </a:r>
            <a:r>
              <a:rPr lang="zh-TW" altLang="en-US" sz="2400" b="1" dirty="0" smtClean="0"/>
              <a:t>基金會官</a:t>
            </a:r>
            <a:r>
              <a:rPr lang="zh-TW" altLang="en-US" sz="2400" b="1" dirty="0"/>
              <a:t>網對外</a:t>
            </a:r>
            <a:r>
              <a:rPr lang="zh-TW" altLang="en-US" sz="2400" b="1" dirty="0" smtClean="0"/>
              <a:t>宣佈</a:t>
            </a:r>
            <a:r>
              <a:rPr lang="en-US" altLang="zh-TW" sz="2400" b="1" dirty="0" smtClean="0"/>
              <a:t>Raspberry </a:t>
            </a:r>
            <a:r>
              <a:rPr lang="en-US" altLang="zh-TW" sz="2400" b="1" dirty="0"/>
              <a:t>Pi 3 Plus</a:t>
            </a:r>
            <a:r>
              <a:rPr lang="zh-TW" altLang="en-US" sz="2400" b="1" dirty="0"/>
              <a:t>正式</a:t>
            </a:r>
            <a:r>
              <a:rPr lang="zh-TW" altLang="en-US" sz="2400" b="1" dirty="0" smtClean="0"/>
              <a:t>發行</a:t>
            </a:r>
            <a:endParaRPr lang="en-US" altLang="zh-TW" sz="2400" b="1" dirty="0" smtClean="0"/>
          </a:p>
          <a:p>
            <a:r>
              <a:rPr lang="en-US" altLang="zh-TW" sz="2400" b="1" dirty="0"/>
              <a:t>CPU </a:t>
            </a:r>
            <a:r>
              <a:rPr lang="zh-TW" altLang="en-US" sz="2400" b="1" dirty="0" smtClean="0"/>
              <a:t>從</a:t>
            </a:r>
            <a:r>
              <a:rPr lang="en-US" altLang="zh-TW" sz="2400" b="1" dirty="0" smtClean="0"/>
              <a:t>BC2837</a:t>
            </a:r>
            <a:r>
              <a:rPr lang="zh-TW" altLang="en-US" sz="2400" b="1" dirty="0" smtClean="0"/>
              <a:t>升級為</a:t>
            </a:r>
            <a:r>
              <a:rPr lang="zh-TW" altLang="en-US" sz="2400" b="1" dirty="0"/>
              <a:t> </a:t>
            </a:r>
            <a:r>
              <a:rPr lang="en-US" altLang="zh-TW" sz="2400" b="1" dirty="0"/>
              <a:t>BC2837B0</a:t>
            </a:r>
            <a:r>
              <a:rPr lang="zh-TW" altLang="en-US" sz="2400" b="1" dirty="0" smtClean="0"/>
              <a:t>，</a:t>
            </a:r>
            <a:r>
              <a:rPr lang="en-US" altLang="zh-TW" sz="2400" b="1" dirty="0" smtClean="0"/>
              <a:t>1.2GHz</a:t>
            </a:r>
            <a:r>
              <a:rPr lang="zh-TW" altLang="en-US" sz="2400" b="1" dirty="0"/>
              <a:t>四核心</a:t>
            </a:r>
            <a:r>
              <a:rPr lang="zh-TW" altLang="en-US" sz="2400" b="1" dirty="0" smtClean="0"/>
              <a:t>升級為</a:t>
            </a:r>
            <a:r>
              <a:rPr lang="en-US" altLang="zh-TW" sz="2400" b="1" dirty="0" smtClean="0"/>
              <a:t>1.4GHz</a:t>
            </a:r>
            <a:r>
              <a:rPr lang="zh-TW" altLang="en-US" sz="2400" b="1" dirty="0"/>
              <a:t>四</a:t>
            </a:r>
            <a:r>
              <a:rPr lang="zh-TW" altLang="en-US" sz="2400" b="1" dirty="0" smtClean="0"/>
              <a:t>核心</a:t>
            </a:r>
            <a:endParaRPr lang="en-US" altLang="zh-TW" sz="2400" b="1" dirty="0" smtClean="0"/>
          </a:p>
          <a:p>
            <a:r>
              <a:rPr lang="en-US" altLang="zh-TW" sz="2400" b="1" dirty="0"/>
              <a:t>Wi-Fi</a:t>
            </a:r>
            <a:r>
              <a:rPr lang="zh-TW" altLang="en-US" sz="2400" b="1" dirty="0"/>
              <a:t>升級為雙頻網路 </a:t>
            </a:r>
            <a:r>
              <a:rPr lang="en-US" altLang="zh-TW" sz="2400" b="1" dirty="0"/>
              <a:t>2.4Ghz + </a:t>
            </a:r>
            <a:r>
              <a:rPr lang="en-US" altLang="zh-TW" sz="2400" b="1" dirty="0" smtClean="0"/>
              <a:t>5Ghz</a:t>
            </a:r>
            <a:r>
              <a:rPr lang="zh-TW" altLang="en-US" sz="2400" b="1" dirty="0" smtClean="0"/>
              <a:t>，且表現提升</a:t>
            </a:r>
            <a:endParaRPr lang="zh-TW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7" y="4797152"/>
            <a:ext cx="840193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9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000" b="1" dirty="0" smtClean="0">
                <a:solidFill>
                  <a:schemeClr val="tx2"/>
                </a:solidFill>
              </a:rPr>
              <a:t>Pi 3</a:t>
            </a:r>
            <a:r>
              <a:rPr lang="zh-TW" altLang="en-US" sz="7000" b="1" dirty="0" smtClean="0">
                <a:solidFill>
                  <a:schemeClr val="tx2"/>
                </a:solidFill>
              </a:rPr>
              <a:t> </a:t>
            </a:r>
            <a:r>
              <a:rPr lang="en-US" altLang="zh-TW" sz="7000" b="1" dirty="0" smtClean="0">
                <a:solidFill>
                  <a:schemeClr val="tx2"/>
                </a:solidFill>
              </a:rPr>
              <a:t>B+</a:t>
            </a:r>
            <a:endParaRPr lang="zh-TW" altLang="en-US" sz="7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dirty="0"/>
              <a:t>藍</a:t>
            </a:r>
            <a:r>
              <a:rPr lang="zh-TW" altLang="en-US" sz="2400" b="1" dirty="0" smtClean="0"/>
              <a:t>芽、</a:t>
            </a:r>
            <a:r>
              <a:rPr lang="zh-TW" altLang="en-US" sz="2400" b="1" dirty="0"/>
              <a:t>有線網路</a:t>
            </a:r>
            <a:r>
              <a:rPr lang="zh-TW" altLang="en-US" sz="2400" b="1" dirty="0" smtClean="0"/>
              <a:t>升級</a:t>
            </a:r>
            <a:endParaRPr lang="en-US" altLang="zh-TW" sz="2400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sz="2400" b="1" dirty="0"/>
              <a:t>增添</a:t>
            </a:r>
            <a:r>
              <a:rPr lang="en-US" altLang="zh-TW" sz="2400" b="1" dirty="0" err="1"/>
              <a:t>PoE</a:t>
            </a:r>
            <a:endParaRPr lang="en-US" altLang="zh-TW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767607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14787"/>
            <a:ext cx="4884737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7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7000" b="1" dirty="0" smtClean="0">
                <a:solidFill>
                  <a:schemeClr val="tx2"/>
                </a:solidFill>
              </a:rPr>
              <a:t>作業系統</a:t>
            </a:r>
            <a:endParaRPr lang="zh-TW" altLang="en-US" sz="7000" b="1" dirty="0">
              <a:solidFill>
                <a:schemeClr val="tx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6447501" cy="3880773"/>
          </a:xfrm>
        </p:spPr>
        <p:txBody>
          <a:bodyPr/>
          <a:lstStyle/>
          <a:p>
            <a:r>
              <a:rPr lang="en-US" altLang="zh-TW" sz="2400" b="1" dirty="0" err="1" smtClean="0"/>
              <a:t>Raspbian</a:t>
            </a:r>
            <a:r>
              <a:rPr lang="zh-TW" altLang="en-US" sz="2400" b="1" dirty="0" smtClean="0"/>
              <a:t>：</a:t>
            </a:r>
            <a:r>
              <a:rPr lang="zh-TW" altLang="en-US" sz="2400" dirty="0" smtClean="0"/>
              <a:t>目前 </a:t>
            </a:r>
            <a:r>
              <a:rPr lang="en-US" altLang="zh-TW" sz="2400" dirty="0"/>
              <a:t>Raspberry Pi </a:t>
            </a:r>
            <a:r>
              <a:rPr lang="zh-TW" altLang="en-US" sz="2400" dirty="0"/>
              <a:t>的主力發行版</a:t>
            </a:r>
            <a:r>
              <a:rPr lang="zh-TW" altLang="en-US" sz="2400" dirty="0" smtClean="0"/>
              <a:t>，支援</a:t>
            </a:r>
            <a:r>
              <a:rPr lang="zh-TW" altLang="en-US" sz="2400" dirty="0"/>
              <a:t>多、資料</a:t>
            </a:r>
            <a:r>
              <a:rPr lang="zh-TW" altLang="en-US" sz="2400" dirty="0" smtClean="0"/>
              <a:t>多</a:t>
            </a:r>
            <a:endParaRPr lang="en-US" altLang="zh-TW" sz="2400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sz="2400" b="1" dirty="0" smtClean="0"/>
              <a:t>Ubuntu Mate</a:t>
            </a:r>
            <a:r>
              <a:rPr lang="zh-TW" altLang="en-US" sz="2400" b="1" dirty="0" smtClean="0"/>
              <a:t>：</a:t>
            </a:r>
            <a:r>
              <a:rPr lang="zh-TW" altLang="en-US" sz="2400" dirty="0" smtClean="0"/>
              <a:t>推薦熟悉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Linux</a:t>
            </a:r>
            <a:r>
              <a:rPr lang="zh-TW" altLang="en-US" sz="2400" dirty="0" smtClean="0"/>
              <a:t>的使用者，</a:t>
            </a:r>
            <a:r>
              <a:rPr lang="zh-TW" altLang="en-US" sz="2400" dirty="0" smtClean="0"/>
              <a:t>這</a:t>
            </a:r>
            <a:r>
              <a:rPr lang="zh-TW" altLang="en-US" sz="2400" dirty="0"/>
              <a:t>套的風格會比較接近 </a:t>
            </a:r>
            <a:r>
              <a:rPr lang="en-US" altLang="zh-TW" sz="2400" dirty="0" smtClean="0"/>
              <a:t>PC</a:t>
            </a:r>
            <a:endParaRPr lang="zh-TW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22253"/>
            <a:ext cx="40386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165785"/>
            <a:ext cx="2310562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6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7000" b="1" dirty="0" smtClean="0">
                <a:solidFill>
                  <a:schemeClr val="tx2"/>
                </a:solidFill>
              </a:rPr>
              <a:t>作業系統</a:t>
            </a:r>
            <a:endParaRPr lang="zh-TW" altLang="en-US" sz="7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600" b="1" dirty="0" smtClean="0"/>
              <a:t>Raspberry </a:t>
            </a:r>
            <a:r>
              <a:rPr lang="en-US" altLang="zh-TW" sz="2600" b="1" dirty="0"/>
              <a:t>Pi </a:t>
            </a:r>
            <a:r>
              <a:rPr lang="zh-TW" altLang="en-US" sz="2600" b="1" dirty="0"/>
              <a:t>的基礎 </a:t>
            </a:r>
            <a:r>
              <a:rPr lang="en-US" altLang="zh-TW" sz="2600" b="1" dirty="0"/>
              <a:t>- 24 </a:t>
            </a:r>
            <a:r>
              <a:rPr lang="zh-TW" altLang="en-US" sz="2600" b="1" dirty="0"/>
              <a:t>套作業系統大集合，我該選誰</a:t>
            </a:r>
            <a:r>
              <a:rPr lang="zh-TW" altLang="en-US" sz="2600" b="1" dirty="0" smtClean="0"/>
              <a:t>？</a:t>
            </a:r>
            <a:r>
              <a:rPr lang="en-US" altLang="zh-TW" dirty="0" smtClean="0">
                <a:hlinkClick r:id="rId2"/>
              </a:rPr>
              <a:t>http://blog.itist.tw/2015/11/how-to-choosing-operating-system-for-raspberry-pi.html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1906"/>
            <a:ext cx="272097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53" y="3933056"/>
            <a:ext cx="38258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86148"/>
            <a:ext cx="1790749" cy="189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13" y="1744177"/>
            <a:ext cx="2520280" cy="190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7000" b="1" dirty="0" smtClean="0">
                <a:solidFill>
                  <a:schemeClr val="tx2"/>
                </a:solidFill>
              </a:rPr>
              <a:t>實驗應用</a:t>
            </a:r>
            <a:endParaRPr lang="zh-TW" altLang="en-US" sz="7000" b="1" dirty="0">
              <a:solidFill>
                <a:schemeClr val="tx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2160590"/>
            <a:ext cx="6728295" cy="3880773"/>
          </a:xfrm>
        </p:spPr>
        <p:txBody>
          <a:bodyPr/>
          <a:lstStyle/>
          <a:p>
            <a:r>
              <a:rPr lang="zh-TW" altLang="en-US" sz="2600" b="1" dirty="0">
                <a:solidFill>
                  <a:schemeClr val="tx2"/>
                </a:solidFill>
              </a:rPr>
              <a:t>用</a:t>
            </a:r>
            <a:r>
              <a:rPr lang="en-US" altLang="zh-TW" sz="2600" b="1" dirty="0">
                <a:solidFill>
                  <a:schemeClr val="tx2"/>
                </a:solidFill>
              </a:rPr>
              <a:t>Raspberry Pi+</a:t>
            </a:r>
            <a:r>
              <a:rPr lang="zh-TW" altLang="en-US" sz="2600" b="1" dirty="0">
                <a:solidFill>
                  <a:schemeClr val="tx2"/>
                </a:solidFill>
              </a:rPr>
              <a:t>樂高積木打造</a:t>
            </a:r>
            <a:r>
              <a:rPr lang="zh-TW" altLang="en-US" sz="2600" b="1" dirty="0" smtClean="0">
                <a:solidFill>
                  <a:schemeClr val="tx2"/>
                </a:solidFill>
              </a:rPr>
              <a:t>超級電腦</a:t>
            </a:r>
            <a:endParaRPr lang="en-US" altLang="zh-TW" sz="2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b="1" dirty="0" smtClean="0"/>
              <a:t>	</a:t>
            </a:r>
            <a:r>
              <a:rPr lang="zh-TW" altLang="en-US" sz="2400" dirty="0" smtClean="0"/>
              <a:t>英國</a:t>
            </a:r>
            <a:r>
              <a:rPr lang="zh-TW" altLang="en-US" sz="2400" dirty="0"/>
              <a:t>南安普敦</a:t>
            </a:r>
            <a:r>
              <a:rPr lang="zh-TW" altLang="en-US" sz="2400" dirty="0" smtClean="0"/>
              <a:t>大學的</a:t>
            </a:r>
            <a:r>
              <a:rPr lang="zh-TW" altLang="en-US" sz="2400" dirty="0"/>
              <a:t>電腦科學家們運用</a:t>
            </a:r>
            <a:r>
              <a:rPr lang="en-US" altLang="zh-TW" sz="2400" dirty="0"/>
              <a:t>64</a:t>
            </a:r>
            <a:r>
              <a:rPr lang="zh-TW" altLang="en-US" sz="2400" dirty="0" smtClean="0"/>
              <a:t>個</a:t>
            </a:r>
            <a:r>
              <a:rPr lang="en-US" altLang="zh-TW" sz="2400" dirty="0" err="1" smtClean="0"/>
              <a:t>Rapsbian</a:t>
            </a:r>
            <a:r>
              <a:rPr lang="en-US" altLang="zh-TW" sz="2400" dirty="0" smtClean="0"/>
              <a:t> Pi</a:t>
            </a:r>
            <a:r>
              <a:rPr lang="zh-TW" altLang="en-US" sz="2400" dirty="0" smtClean="0"/>
              <a:t> 與樂高積木打造</a:t>
            </a:r>
            <a:r>
              <a:rPr lang="zh-TW" altLang="en-US" sz="2400" dirty="0"/>
              <a:t>出一</a:t>
            </a:r>
            <a:r>
              <a:rPr lang="zh-TW" altLang="en-US" sz="2400" dirty="0" smtClean="0"/>
              <a:t>部超級電腦。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17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98" y="3501008"/>
            <a:ext cx="4501337" cy="29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7069" y="6381328"/>
            <a:ext cx="884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來源網址：</a:t>
            </a:r>
            <a:r>
              <a:rPr lang="en-US" altLang="zh-TW" sz="1400" dirty="0" smtClean="0">
                <a:hlinkClick r:id="rId3"/>
              </a:rPr>
              <a:t>https://archive.eettaiwan.com/www.eettaiwan.com/ART_8800675080_876045_NT_ca8508ba.HTM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92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7000" b="1" dirty="0" smtClean="0">
                <a:solidFill>
                  <a:schemeClr val="tx2"/>
                </a:solidFill>
              </a:rPr>
              <a:t>實驗應用</a:t>
            </a:r>
            <a:endParaRPr lang="zh-TW" altLang="en-US" sz="7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844824"/>
            <a:ext cx="6447501" cy="3880773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chemeClr val="tx2"/>
                </a:solidFill>
              </a:rPr>
              <a:t>Open </a:t>
            </a:r>
            <a:r>
              <a:rPr lang="en-US" altLang="zh-TW" sz="2400" b="1" dirty="0">
                <a:solidFill>
                  <a:schemeClr val="tx2"/>
                </a:solidFill>
              </a:rPr>
              <a:t>Source 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Rover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計畫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>
                <a:solidFill>
                  <a:schemeClr val="tx2"/>
                </a:solidFill>
              </a:rPr>
              <a:t>	</a:t>
            </a:r>
            <a:r>
              <a:rPr lang="zh-TW" altLang="en-US" sz="2400" dirty="0" smtClean="0"/>
              <a:t>美國國家航空局將火星探測器好奇號用</a:t>
            </a:r>
            <a:r>
              <a:rPr lang="en-US" altLang="zh-TW" sz="2400" dirty="0" err="1" smtClean="0"/>
              <a:t>Raspbian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Pi</a:t>
            </a:r>
            <a:r>
              <a:rPr lang="zh-TW" altLang="en-US" sz="2400" dirty="0" smtClean="0"/>
              <a:t> 為控制模組製造縮小版鼓勵學生參與相關工程。</a:t>
            </a:r>
            <a:endParaRPr lang="en-US" altLang="zh-TW" sz="2400" dirty="0" smtClean="0"/>
          </a:p>
          <a:p>
            <a:endParaRPr lang="zh-TW" altLang="en-US" b="1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24" y="3368223"/>
            <a:ext cx="2536379" cy="255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11968" y="5908487"/>
            <a:ext cx="17683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好奇號</a:t>
            </a:r>
            <a:endParaRPr lang="zh-TW" alt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3466617" cy="223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23528" y="6453336"/>
            <a:ext cx="884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來源網址：</a:t>
            </a:r>
            <a:r>
              <a:rPr lang="en-US" altLang="zh-TW" dirty="0" smtClean="0">
                <a:hlinkClick r:id="rId4"/>
              </a:rPr>
              <a:t>https://medium.com/@activetheory/nasa-jpl-open-source-rover-9d2b8790beaf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5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205</TotalTime>
  <Words>210</Words>
  <Application>Microsoft Office PowerPoint</Application>
  <PresentationFormat>如螢幕大小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佈景主題4</vt:lpstr>
      <vt:lpstr>Rapsberry Pi 3</vt:lpstr>
      <vt:lpstr>機身介紹</vt:lpstr>
      <vt:lpstr>Pi 3 B+</vt:lpstr>
      <vt:lpstr>Pi 3 B+</vt:lpstr>
      <vt:lpstr>Pi 3 B+</vt:lpstr>
      <vt:lpstr>作業系統</vt:lpstr>
      <vt:lpstr>作業系統</vt:lpstr>
      <vt:lpstr>實驗應用</vt:lpstr>
      <vt:lpstr>實驗應用</vt:lpstr>
      <vt:lpstr>實驗應用</vt:lpstr>
      <vt:lpstr>相關資料、影片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Rapsberry Pi 3</dc:title>
  <dc:creator>win7</dc:creator>
  <cp:lastModifiedBy>win7</cp:lastModifiedBy>
  <cp:revision>19</cp:revision>
  <dcterms:created xsi:type="dcterms:W3CDTF">2018-11-08T15:21:26Z</dcterms:created>
  <dcterms:modified xsi:type="dcterms:W3CDTF">2018-11-08T18:46:47Z</dcterms:modified>
</cp:coreProperties>
</file>