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6" r:id="rId3"/>
  </p:sldMasterIdLst>
  <p:notesMasterIdLst>
    <p:notesMasterId r:id="rId16"/>
  </p:notesMasterIdLst>
  <p:sldIdLst>
    <p:sldId id="256" r:id="rId4"/>
    <p:sldId id="269" r:id="rId5"/>
    <p:sldId id="262" r:id="rId6"/>
    <p:sldId id="261" r:id="rId7"/>
    <p:sldId id="257" r:id="rId8"/>
    <p:sldId id="260" r:id="rId9"/>
    <p:sldId id="265" r:id="rId10"/>
    <p:sldId id="258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72F45-1F82-4605-AD32-48EF280F1FE0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D1FA2-088E-4CD6-B3E2-895FFDC435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92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04476-101A-45BF-B2D0-43ED820E9CD9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7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9986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04476-101A-45BF-B2D0-43ED820E9CD9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5391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1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46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67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48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9303" y="1"/>
            <a:ext cx="8532697" cy="685799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0" y="3240911"/>
            <a:ext cx="12192000" cy="3617089"/>
            <a:chOff x="0" y="3240911"/>
            <a:chExt cx="12192000" cy="3617089"/>
          </a:xfrm>
        </p:grpSpPr>
        <p:sp>
          <p:nvSpPr>
            <p:cNvPr id="9" name="矩形 8"/>
            <p:cNvSpPr/>
            <p:nvPr/>
          </p:nvSpPr>
          <p:spPr>
            <a:xfrm>
              <a:off x="0" y="3952240"/>
              <a:ext cx="12192000" cy="290576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834575" y="3596576"/>
              <a:ext cx="3617089" cy="290576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8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6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9303" y="1"/>
            <a:ext cx="8532697" cy="685799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0" y="3240911"/>
            <a:ext cx="12192000" cy="3617089"/>
            <a:chOff x="0" y="3240911"/>
            <a:chExt cx="12192000" cy="3617089"/>
          </a:xfrm>
        </p:grpSpPr>
        <p:sp>
          <p:nvSpPr>
            <p:cNvPr id="9" name="矩形 8"/>
            <p:cNvSpPr/>
            <p:nvPr/>
          </p:nvSpPr>
          <p:spPr>
            <a:xfrm>
              <a:off x="0" y="3952240"/>
              <a:ext cx="12192000" cy="290576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834575" y="3596576"/>
              <a:ext cx="3617089" cy="290576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0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88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8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03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46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0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10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2183-E8B6-459E-BD1C-83A08FFEC55A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EB25-5641-4BF5-9136-4ECF95533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04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EEDC-DD82-41B9-A886-8CBCF6884C5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F702-FCC2-4805-8ADB-1EFE5573838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7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EEDC-DD82-41B9-A886-8CBCF6884C5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F702-FCC2-4805-8ADB-1EFE5573838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SxoTT-p6FQ" TargetMode="External"/><Relationship Id="rId5" Type="http://schemas.openxmlformats.org/officeDocument/2006/relationships/hyperlink" Target="https://www.youtube.com/watch?v=pOqiqRHrAHE" TargetMode="External"/><Relationship Id="rId4" Type="http://schemas.openxmlformats.org/officeDocument/2006/relationships/hyperlink" Target="https://www.youtube.com/watch?v=CBb8BN0dqoQ" TargetMode="Externa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.tw/tag/%E7%AF%84%E4%BE%8B%E7%A8%8B%E5%BC%8F/" TargetMode="External"/><Relationship Id="rId2" Type="http://schemas.openxmlformats.org/officeDocument/2006/relationships/hyperlink" Target="https://loserembedded.blogspot.com/2016/07/raspberry-pi-3-l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-online.com/" TargetMode="External"/><Relationship Id="rId4" Type="http://schemas.openxmlformats.org/officeDocument/2006/relationships/hyperlink" Target="https://lrs.itsa.org.tw/pluginfile.php/23383/mod_resource/content/1/%E5%AD%B8%E7%BF%92%E6%89%8B%E5%86%8A-%E5%96%AE%E5%85%83%E4%B8%89_%E7%89%A9%E8%81%AF%E7%B6%B2%E6%9C%8D%E5%8B%99%E8%88%87%E6%99%BA%E6%85%A7%E6%8E%A7%E5%88%B6%E5%AF%A6%E9%A9%97%20(I)%E9%81%A0%E7%AB%AF%E6%8E%A7%E5%88%B6%E9%80%A0%E5%9E%8B%E7%87%88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openxmlformats.org/officeDocument/2006/relationships/hyperlink" Target="https://raspberrypi.stackexchang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onxlin.pixnet.net/blog/post/329986608-%E7%AC%AC%E4%B8%80%E6%AC%A1%E7%8E%A9%E6%A8%B9%E8%8E%93%E6%B4%BE%E5%B0%B1%E4%B8%8A%E6%89%8B---raspberry-pi-3-model-b-%E6%96%B0" TargetMode="External"/><Relationship Id="rId11" Type="http://schemas.openxmlformats.org/officeDocument/2006/relationships/hyperlink" Target="https://www.zdnet.com/article/what-is-the-raspberry-pi-3-everything-you-need-to-know-about-the-tiny-low-cost-computer/" TargetMode="External"/><Relationship Id="rId5" Type="http://schemas.openxmlformats.org/officeDocument/2006/relationships/hyperlink" Target="https://www.raspberrypi.org/resources/teach/" TargetMode="External"/><Relationship Id="rId10" Type="http://schemas.openxmlformats.org/officeDocument/2006/relationships/hyperlink" Target="https://www.techrepublic.com/article/how-to-run-raspberry-pis-raspbian-os-on-a-pc/" TargetMode="External"/><Relationship Id="rId4" Type="http://schemas.openxmlformats.org/officeDocument/2006/relationships/hyperlink" Target="https://www.raspberrypi.com.tw/tag/%E7%AF%84%E4%BE%8B%E7%A8%8B%E5%BC%8F/" TargetMode="External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手繪多邊形 17"/>
          <p:cNvSpPr/>
          <p:nvPr/>
        </p:nvSpPr>
        <p:spPr>
          <a:xfrm>
            <a:off x="0" y="-9427"/>
            <a:ext cx="4798243" cy="4215154"/>
          </a:xfrm>
          <a:custGeom>
            <a:avLst/>
            <a:gdLst>
              <a:gd name="connsiteX0" fmla="*/ 4798243 w 4798243"/>
              <a:gd name="connsiteY0" fmla="*/ 0 h 4215154"/>
              <a:gd name="connsiteX1" fmla="*/ 1875934 w 4798243"/>
              <a:gd name="connsiteY1" fmla="*/ 4006392 h 4215154"/>
              <a:gd name="connsiteX2" fmla="*/ 2564091 w 4798243"/>
              <a:gd name="connsiteY2" fmla="*/ 1791093 h 4215154"/>
              <a:gd name="connsiteX3" fmla="*/ 1150070 w 4798243"/>
              <a:gd name="connsiteY3" fmla="*/ 3337089 h 4215154"/>
              <a:gd name="connsiteX4" fmla="*/ 2130458 w 4798243"/>
              <a:gd name="connsiteY4" fmla="*/ 1244338 h 4215154"/>
              <a:gd name="connsiteX5" fmla="*/ 801278 w 4798243"/>
              <a:gd name="connsiteY5" fmla="*/ 2799761 h 4215154"/>
              <a:gd name="connsiteX6" fmla="*/ 0 w 4798243"/>
              <a:gd name="connsiteY6" fmla="*/ 3996965 h 421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8243" h="4215154">
                <a:moveTo>
                  <a:pt x="4798243" y="0"/>
                </a:moveTo>
                <a:cubicBezTo>
                  <a:pt x="3523268" y="1853938"/>
                  <a:pt x="2248293" y="3707877"/>
                  <a:pt x="1875934" y="4006392"/>
                </a:cubicBezTo>
                <a:cubicBezTo>
                  <a:pt x="1503575" y="4304908"/>
                  <a:pt x="2685068" y="1902644"/>
                  <a:pt x="2564091" y="1791093"/>
                </a:cubicBezTo>
                <a:cubicBezTo>
                  <a:pt x="2443114" y="1679543"/>
                  <a:pt x="1222342" y="3428215"/>
                  <a:pt x="1150070" y="3337089"/>
                </a:cubicBezTo>
                <a:cubicBezTo>
                  <a:pt x="1077798" y="3245963"/>
                  <a:pt x="2188590" y="1333893"/>
                  <a:pt x="2130458" y="1244338"/>
                </a:cubicBezTo>
                <a:cubicBezTo>
                  <a:pt x="2072326" y="1154783"/>
                  <a:pt x="1156354" y="2340990"/>
                  <a:pt x="801278" y="2799761"/>
                </a:cubicBezTo>
                <a:cubicBezTo>
                  <a:pt x="446202" y="3258532"/>
                  <a:pt x="488623" y="4774676"/>
                  <a:pt x="0" y="399696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94583" y="3252249"/>
            <a:ext cx="5272726" cy="99300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9000"/>
                    </a:srgbClr>
                  </a:outerShdw>
                </a:effectLst>
                <a:ea typeface="Arial Unicode MS" panose="020B0604020202020204" pitchFamily="34" charset="-120"/>
              </a:rPr>
              <a:t>Raspberry Pi 3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9000"/>
                  </a:srgbClr>
                </a:outerShdw>
              </a:effectLst>
              <a:ea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073299" y="5109327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dirty="0" smtClean="0"/>
              <a:t>劉建智</a:t>
            </a:r>
            <a:endParaRPr lang="zh-TW" altLang="en-US" b="1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7431">
            <a:off x="436471" y="880646"/>
            <a:ext cx="2509773" cy="26287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perspectiveContrastingRightFacing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7" name="直線接點 6"/>
          <p:cNvCxnSpPr/>
          <p:nvPr/>
        </p:nvCxnSpPr>
        <p:spPr>
          <a:xfrm flipH="1">
            <a:off x="4817097" y="0"/>
            <a:ext cx="3619894" cy="344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463544" y="4345757"/>
            <a:ext cx="2561701" cy="2512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6070862" y="84841"/>
            <a:ext cx="6004874" cy="677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手繪多邊形 20"/>
          <p:cNvSpPr/>
          <p:nvPr/>
        </p:nvSpPr>
        <p:spPr>
          <a:xfrm>
            <a:off x="8837322" y="3346515"/>
            <a:ext cx="3342109" cy="3525625"/>
          </a:xfrm>
          <a:custGeom>
            <a:avLst/>
            <a:gdLst>
              <a:gd name="connsiteX0" fmla="*/ 3342109 w 3342109"/>
              <a:gd name="connsiteY0" fmla="*/ 0 h 3525625"/>
              <a:gd name="connsiteX1" fmla="*/ 1673565 w 3342109"/>
              <a:gd name="connsiteY1" fmla="*/ 2356701 h 3525625"/>
              <a:gd name="connsiteX2" fmla="*/ 14447 w 3342109"/>
              <a:gd name="connsiteY2" fmla="*/ 1932495 h 3525625"/>
              <a:gd name="connsiteX3" fmla="*/ 909993 w 3342109"/>
              <a:gd name="connsiteY3" fmla="*/ 1734532 h 3525625"/>
              <a:gd name="connsiteX4" fmla="*/ 1664138 w 3342109"/>
              <a:gd name="connsiteY4" fmla="*/ 2696066 h 3525625"/>
              <a:gd name="connsiteX5" fmla="*/ 1145664 w 3342109"/>
              <a:gd name="connsiteY5" fmla="*/ 3525625 h 352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2109" h="3525625">
                <a:moveTo>
                  <a:pt x="3342109" y="0"/>
                </a:moveTo>
                <a:cubicBezTo>
                  <a:pt x="2785142" y="1017309"/>
                  <a:pt x="2228175" y="2034619"/>
                  <a:pt x="1673565" y="2356701"/>
                </a:cubicBezTo>
                <a:cubicBezTo>
                  <a:pt x="1118955" y="2678783"/>
                  <a:pt x="141709" y="2036190"/>
                  <a:pt x="14447" y="1932495"/>
                </a:cubicBezTo>
                <a:cubicBezTo>
                  <a:pt x="-112815" y="1828800"/>
                  <a:pt x="635045" y="1607270"/>
                  <a:pt x="909993" y="1734532"/>
                </a:cubicBezTo>
                <a:cubicBezTo>
                  <a:pt x="1184941" y="1861794"/>
                  <a:pt x="1624860" y="2397551"/>
                  <a:pt x="1664138" y="2696066"/>
                </a:cubicBezTo>
                <a:cubicBezTo>
                  <a:pt x="1703416" y="2994581"/>
                  <a:pt x="1241503" y="3381081"/>
                  <a:pt x="1145664" y="352562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4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2" b="89462" l="68824" r="98382">
                        <a14:foregroundMark x1="82353" y1="54194" x2="82353" y2="54194"/>
                        <a14:foregroundMark x1="84118" y1="52258" x2="84118" y2="52258"/>
                        <a14:foregroundMark x1="85588" y1="52473" x2="85588" y2="52473"/>
                        <a14:foregroundMark x1="81324" y1="51828" x2="86765" y2="56774"/>
                        <a14:foregroundMark x1="85441" y1="54839" x2="85441" y2="54839"/>
                        <a14:backgroundMark x1="33088" y1="41075" x2="33088" y2="41075"/>
                        <a14:backgroundMark x1="22941" y1="20860" x2="22941" y2="20860"/>
                        <a14:backgroundMark x1="25000" y1="22366" x2="25000" y2="22366"/>
                        <a14:backgroundMark x1="83676" y1="44301" x2="83676" y2="44301"/>
                        <a14:backgroundMark x1="76176" y1="44086" x2="76176" y2="44086"/>
                        <a14:backgroundMark x1="83235" y1="37634" x2="72941" y2="52258"/>
                        <a14:backgroundMark x1="74265" y1="53978" x2="78088" y2="70538"/>
                        <a14:backgroundMark x1="80735" y1="70753" x2="98235" y2="64516"/>
                        <a14:backgroundMark x1="94853" y1="61075" x2="91471" y2="43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20" y="2849562"/>
            <a:ext cx="7285681" cy="49821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13243" y="1943259"/>
            <a:ext cx="37722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4360" y="899160"/>
            <a:ext cx="450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Baspberry</a:t>
            </a:r>
            <a:r>
              <a:rPr lang="en-US" altLang="zh-TW" b="1" dirty="0" smtClean="0"/>
              <a:t> Pi </a:t>
            </a:r>
            <a:r>
              <a:rPr lang="zh-TW" altLang="en-US" b="1" dirty="0"/>
              <a:t>相關</a:t>
            </a:r>
            <a:r>
              <a:rPr lang="zh-TW" altLang="en-US" b="1" dirty="0" smtClean="0"/>
              <a:t>作品影片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5582" y="1771888"/>
            <a:ext cx="8016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Raspberry Pirate </a:t>
            </a:r>
            <a:r>
              <a:rPr lang="en-US" altLang="zh-TW" dirty="0" smtClean="0">
                <a:hlinkClick r:id="rId4"/>
              </a:rPr>
              <a:t>Radio</a:t>
            </a:r>
            <a:endParaRPr lang="en-US" altLang="zh-TW" dirty="0" smtClean="0"/>
          </a:p>
          <a:p>
            <a:pPr fontAlgn="base"/>
            <a:r>
              <a:rPr lang="en-US" altLang="zh-TW" b="1" dirty="0" err="1"/>
              <a:t>PiRate</a:t>
            </a:r>
            <a:r>
              <a:rPr lang="zh-TW" altLang="en-US" b="1" dirty="0"/>
              <a:t>電台</a:t>
            </a:r>
          </a:p>
          <a:p>
            <a:pPr fontAlgn="base"/>
            <a:r>
              <a:rPr lang="zh-TW" altLang="en-US" dirty="0" smtClean="0"/>
              <a:t>使用</a:t>
            </a:r>
            <a:r>
              <a:rPr lang="en-US" altLang="zh-TW" dirty="0" smtClean="0"/>
              <a:t>Raspberry Pi</a:t>
            </a:r>
            <a:r>
              <a:rPr lang="zh-TW" altLang="en-US" dirty="0" smtClean="0"/>
              <a:t>通過</a:t>
            </a:r>
            <a:r>
              <a:rPr lang="en-US" altLang="zh-TW" dirty="0"/>
              <a:t>FM</a:t>
            </a:r>
            <a:r>
              <a:rPr lang="zh-TW" altLang="en-US" dirty="0"/>
              <a:t>無線電波發送</a:t>
            </a:r>
            <a:r>
              <a:rPr lang="zh-TW" altLang="en-US" dirty="0" smtClean="0"/>
              <a:t>信號與接收</a:t>
            </a:r>
            <a:r>
              <a:rPr lang="zh-TW" altLang="en-US" dirty="0"/>
              <a:t>一些基本工具如烙鐵，剪線鉗和</a:t>
            </a:r>
            <a:r>
              <a:rPr lang="en-US" altLang="zh-TW" dirty="0"/>
              <a:t>FM</a:t>
            </a:r>
            <a:r>
              <a:rPr lang="zh-TW" altLang="en-US" dirty="0"/>
              <a:t>收音機可以組合在一起製作本地調頻</a:t>
            </a:r>
            <a:r>
              <a:rPr lang="zh-TW" altLang="en-US" dirty="0" smtClean="0"/>
              <a:t>收音機，影</a:t>
            </a:r>
            <a:r>
              <a:rPr lang="zh-TW" altLang="en-US" dirty="0"/>
              <a:t>片</a:t>
            </a:r>
            <a:r>
              <a:rPr lang="zh-TW" altLang="en-US" dirty="0" smtClean="0"/>
              <a:t>聲稱</a:t>
            </a:r>
            <a:r>
              <a:rPr lang="zh-TW" altLang="en-US" dirty="0"/>
              <a:t>它可以覆蓋整個足球場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85582" y="3355767"/>
            <a:ext cx="5989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>
                <a:hlinkClick r:id="rId5"/>
              </a:rPr>
              <a:t>Homemade Game Console- "NinTIMdo </a:t>
            </a:r>
            <a:r>
              <a:rPr lang="pt-BR" altLang="zh-TW" dirty="0" smtClean="0">
                <a:hlinkClick r:id="rId5"/>
              </a:rPr>
              <a:t>RP</a:t>
            </a:r>
            <a:endParaRPr lang="pt-BR" altLang="zh-TW" dirty="0" smtClean="0"/>
          </a:p>
          <a:p>
            <a:r>
              <a:rPr lang="zh-TW" altLang="en-US" b="1" dirty="0"/>
              <a:t>自製的</a:t>
            </a:r>
            <a:r>
              <a:rPr lang="en-US" altLang="zh-TW" b="1" dirty="0"/>
              <a:t>Nintendo Switch</a:t>
            </a:r>
          </a:p>
          <a:p>
            <a:endParaRPr lang="pt-BR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485582" y="4108649"/>
            <a:ext cx="8389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6"/>
              </a:rPr>
              <a:t>How to Install XBMC on a Raspberry </a:t>
            </a:r>
            <a:r>
              <a:rPr lang="en-US" altLang="zh-TW" dirty="0" smtClean="0">
                <a:hlinkClick r:id="rId6"/>
              </a:rPr>
              <a:t>Pi</a:t>
            </a:r>
            <a:endParaRPr lang="en-US" altLang="zh-TW" dirty="0" smtClean="0"/>
          </a:p>
          <a:p>
            <a:pPr fontAlgn="base"/>
            <a:r>
              <a:rPr lang="zh-TW" altLang="en-US" b="1" dirty="0"/>
              <a:t>自製媒體中心</a:t>
            </a:r>
          </a:p>
          <a:p>
            <a:pPr fontAlgn="base"/>
            <a:r>
              <a:rPr lang="zh-TW" altLang="en-US" dirty="0" smtClean="0"/>
              <a:t>在</a:t>
            </a:r>
            <a:r>
              <a:rPr lang="en-US" altLang="zh-TW" dirty="0" smtClean="0"/>
              <a:t>Raspberry </a:t>
            </a:r>
            <a:r>
              <a:rPr lang="en-US" altLang="zh-TW" dirty="0"/>
              <a:t>Pi</a:t>
            </a:r>
            <a:r>
              <a:rPr lang="zh-TW" altLang="en-US" dirty="0"/>
              <a:t>運行</a:t>
            </a:r>
            <a:r>
              <a:rPr lang="en-US" altLang="zh-TW" dirty="0" err="1"/>
              <a:t>Raspbian</a:t>
            </a:r>
            <a:r>
              <a:rPr lang="en-US" altLang="zh-TW" dirty="0"/>
              <a:t> Linux</a:t>
            </a:r>
            <a:r>
              <a:rPr lang="zh-TW" altLang="en-US" dirty="0" smtClean="0"/>
              <a:t>，它是</a:t>
            </a:r>
            <a:r>
              <a:rPr lang="en-US" altLang="zh-TW" dirty="0" err="1" smtClean="0"/>
              <a:t>Debian</a:t>
            </a:r>
            <a:r>
              <a:rPr lang="zh-TW" altLang="en-US" dirty="0"/>
              <a:t>的一個變種。</a:t>
            </a:r>
            <a:r>
              <a:rPr lang="en-US" altLang="zh-TW" dirty="0"/>
              <a:t>Linux</a:t>
            </a:r>
            <a:r>
              <a:rPr lang="zh-TW" altLang="en-US" dirty="0"/>
              <a:t>運行免費媒體中心程序</a:t>
            </a:r>
            <a:r>
              <a:rPr lang="en-US" altLang="zh-TW" dirty="0"/>
              <a:t>XBMC</a:t>
            </a:r>
            <a:r>
              <a:rPr lang="zh-TW" altLang="en-US" dirty="0"/>
              <a:t>。把它們放在一起，你就有了一個自製的媒體中心。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816" y1="25843" x2="43816" y2="25843"/>
                        <a14:foregroundMark x1="36396" y1="26966" x2="36396" y2="26966"/>
                        <a14:foregroundMark x1="27562" y1="69663" x2="27562" y2="69663"/>
                        <a14:foregroundMark x1="34982" y1="67978" x2="34982" y2="67978"/>
                        <a14:foregroundMark x1="37456" y1="65730" x2="37456" y2="65730"/>
                        <a14:foregroundMark x1="45230" y1="67978" x2="45230" y2="67978"/>
                        <a14:foregroundMark x1="52650" y1="67978" x2="52650" y2="67978"/>
                        <a14:foregroundMark x1="56890" y1="71348" x2="56890" y2="71348"/>
                        <a14:foregroundMark x1="63251" y1="69101" x2="63251" y2="69101"/>
                        <a14:foregroundMark x1="69611" y1="69101" x2="69611" y2="69101"/>
                        <a14:foregroundMark x1="72438" y1="76404" x2="72438" y2="76404"/>
                        <a14:foregroundMark x1="67138" y1="78090" x2="67138" y2="78090"/>
                        <a14:foregroundMark x1="59011" y1="83146" x2="59011" y2="83146"/>
                        <a14:foregroundMark x1="54064" y1="82022" x2="54064" y2="82022"/>
                        <a14:foregroundMark x1="47350" y1="76966" x2="47350" y2="76966"/>
                        <a14:foregroundMark x1="43463" y1="78090" x2="43463" y2="78090"/>
                        <a14:foregroundMark x1="33922" y1="82022" x2="33922" y2="820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4993" y="2413199"/>
            <a:ext cx="2695575" cy="16954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58" y="899160"/>
            <a:ext cx="1428643" cy="14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/>
        </p:nvSpPr>
        <p:spPr>
          <a:xfrm>
            <a:off x="-24714" y="337545"/>
            <a:ext cx="12216714" cy="1293713"/>
          </a:xfrm>
          <a:custGeom>
            <a:avLst/>
            <a:gdLst>
              <a:gd name="connsiteX0" fmla="*/ 0 w 12216714"/>
              <a:gd name="connsiteY0" fmla="*/ 692185 h 1293713"/>
              <a:gd name="connsiteX1" fmla="*/ 1013255 w 12216714"/>
              <a:gd name="connsiteY1" fmla="*/ 1079363 h 1293713"/>
              <a:gd name="connsiteX2" fmla="*/ 2652584 w 12216714"/>
              <a:gd name="connsiteY2" fmla="*/ 346196 h 1293713"/>
              <a:gd name="connsiteX3" fmla="*/ 2570206 w 12216714"/>
              <a:gd name="connsiteY3" fmla="*/ 1087601 h 1293713"/>
              <a:gd name="connsiteX4" fmla="*/ 5321644 w 12216714"/>
              <a:gd name="connsiteY4" fmla="*/ 354433 h 1293713"/>
              <a:gd name="connsiteX5" fmla="*/ 4736757 w 12216714"/>
              <a:gd name="connsiteY5" fmla="*/ 1186455 h 1293713"/>
              <a:gd name="connsiteX6" fmla="*/ 8979244 w 12216714"/>
              <a:gd name="connsiteY6" fmla="*/ 206 h 1293713"/>
              <a:gd name="connsiteX7" fmla="*/ 8147222 w 12216714"/>
              <a:gd name="connsiteY7" fmla="*/ 1293547 h 1293713"/>
              <a:gd name="connsiteX8" fmla="*/ 12216714 w 12216714"/>
              <a:gd name="connsiteY8" fmla="*/ 90823 h 129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6714" h="1293713">
                <a:moveTo>
                  <a:pt x="0" y="692185"/>
                </a:moveTo>
                <a:cubicBezTo>
                  <a:pt x="285579" y="914606"/>
                  <a:pt x="571158" y="1137028"/>
                  <a:pt x="1013255" y="1079363"/>
                </a:cubicBezTo>
                <a:cubicBezTo>
                  <a:pt x="1455352" y="1021698"/>
                  <a:pt x="2393092" y="344823"/>
                  <a:pt x="2652584" y="346196"/>
                </a:cubicBezTo>
                <a:cubicBezTo>
                  <a:pt x="2912076" y="347569"/>
                  <a:pt x="2125363" y="1086228"/>
                  <a:pt x="2570206" y="1087601"/>
                </a:cubicBezTo>
                <a:cubicBezTo>
                  <a:pt x="3015049" y="1088974"/>
                  <a:pt x="4960552" y="337957"/>
                  <a:pt x="5321644" y="354433"/>
                </a:cubicBezTo>
                <a:cubicBezTo>
                  <a:pt x="5682736" y="370909"/>
                  <a:pt x="4127157" y="1245493"/>
                  <a:pt x="4736757" y="1186455"/>
                </a:cubicBezTo>
                <a:cubicBezTo>
                  <a:pt x="5346357" y="1127417"/>
                  <a:pt x="8410833" y="-17643"/>
                  <a:pt x="8979244" y="206"/>
                </a:cubicBezTo>
                <a:cubicBezTo>
                  <a:pt x="9547655" y="18055"/>
                  <a:pt x="7607644" y="1278444"/>
                  <a:pt x="8147222" y="1293547"/>
                </a:cubicBezTo>
                <a:cubicBezTo>
                  <a:pt x="8686800" y="1308650"/>
                  <a:pt x="11542584" y="292650"/>
                  <a:pt x="12216714" y="908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實驗文件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LED </a:t>
            </a:r>
            <a:r>
              <a:rPr lang="zh-TW" altLang="en-US" dirty="0" smtClean="0">
                <a:hlinkClick r:id="rId2"/>
              </a:rPr>
              <a:t>閃亮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>
                <a:hlinkClick r:id="rId3"/>
              </a:rPr>
              <a:t>智慧喇叭語音學習</a:t>
            </a:r>
            <a:r>
              <a:rPr lang="zh-TW" altLang="en-US" dirty="0" smtClean="0">
                <a:hlinkClick r:id="rId3"/>
              </a:rPr>
              <a:t>套件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hlinkClick r:id="rId4"/>
              </a:rPr>
              <a:t>遠端控制造型燈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8200" y="1718268"/>
            <a:ext cx="9368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Raspberry Pi </a:t>
            </a:r>
            <a:r>
              <a:rPr lang="en-US" altLang="zh-TW" sz="2400" b="1" dirty="0" smtClean="0"/>
              <a:t>and </a:t>
            </a:r>
            <a:r>
              <a:rPr lang="en-US" altLang="zh-TW" sz="2400" b="1" dirty="0"/>
              <a:t>PI Noir </a:t>
            </a:r>
            <a:r>
              <a:rPr lang="en-US" altLang="zh-TW" sz="2400" b="1" dirty="0" smtClean="0"/>
              <a:t>camera</a:t>
            </a:r>
          </a:p>
          <a:p>
            <a:r>
              <a:rPr lang="en-US" altLang="zh-TW" sz="2400" dirty="0" smtClean="0">
                <a:hlinkClick r:id="rId5"/>
              </a:rPr>
              <a:t>https://www.rs-online.com</a:t>
            </a:r>
            <a:endParaRPr lang="en-US" altLang="zh-TW" sz="2400" dirty="0" smtClean="0"/>
          </a:p>
          <a:p>
            <a:r>
              <a:rPr lang="zh-TW" altLang="en-US" sz="1600" dirty="0" smtClean="0"/>
              <a:t>作者使用</a:t>
            </a:r>
            <a:r>
              <a:rPr lang="en-US" altLang="zh-TW" sz="1600" dirty="0" smtClean="0"/>
              <a:t>PI 3</a:t>
            </a:r>
            <a:r>
              <a:rPr lang="zh-TW" altLang="en-US" sz="1600" dirty="0" smtClean="0"/>
              <a:t>加上 </a:t>
            </a:r>
            <a:r>
              <a:rPr lang="en-US" altLang="zh-TW" sz="1600" dirty="0" smtClean="0"/>
              <a:t>PI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NOIR Camera</a:t>
            </a:r>
            <a:r>
              <a:rPr lang="zh-TW" altLang="en-US" sz="1600" dirty="0" smtClean="0"/>
              <a:t>並設定成</a:t>
            </a:r>
            <a:r>
              <a:rPr lang="en-US" altLang="zh-TW" sz="1600" dirty="0" smtClean="0"/>
              <a:t>10</a:t>
            </a:r>
            <a:r>
              <a:rPr lang="zh-TW" altLang="en-US" sz="1600" dirty="0" smtClean="0"/>
              <a:t>秒拍攝一次相片藉此完成夜晚戶外動物攝影之攝影機</a:t>
            </a:r>
            <a:r>
              <a:rPr lang="en-US" altLang="zh-TW" sz="1600" dirty="0" smtClean="0"/>
              <a:t>!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69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38179" y="2550176"/>
            <a:ext cx="82048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 smtClean="0"/>
              <a:t>E N 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46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01363" y="304800"/>
            <a:ext cx="350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目錄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507" y="1677085"/>
            <a:ext cx="331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1.Raspbery Pi 3 </a:t>
            </a:r>
            <a:r>
              <a:rPr lang="zh-TW" altLang="en-US" b="1" dirty="0" smtClean="0"/>
              <a:t>介紹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6624" y="2995942"/>
            <a:ext cx="391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2.</a:t>
            </a:r>
            <a:r>
              <a:rPr lang="en-US" altLang="zh-CN" b="1" spc="100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r>
              <a:rPr lang="en-US" altLang="zh-CN" b="1" spc="100" dirty="0" smtClean="0">
                <a:solidFill>
                  <a:prstClr val="black"/>
                </a:solidFill>
                <a:latin typeface="微软雅黑"/>
                <a:ea typeface="微软雅黑"/>
              </a:rPr>
              <a:t>Raspberry pi 3</a:t>
            </a:r>
            <a:r>
              <a:rPr lang="zh-TW" altLang="en-US" b="1" spc="100" dirty="0" smtClean="0">
                <a:solidFill>
                  <a:prstClr val="black"/>
                </a:solidFill>
                <a:latin typeface="微软雅黑"/>
                <a:ea typeface="微软雅黑"/>
              </a:rPr>
              <a:t>教學與資源站</a:t>
            </a:r>
            <a:endParaRPr lang="zh-CN" altLang="en-US" b="1" spc="1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2507" y="4399005"/>
            <a:ext cx="326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3.</a:t>
            </a:r>
            <a:r>
              <a:rPr lang="zh-TW" altLang="en-US" b="1" dirty="0" smtClean="0"/>
              <a:t>相關</a:t>
            </a:r>
            <a:r>
              <a:rPr lang="zh-TW" altLang="en-US" b="1" spc="100" dirty="0" smtClean="0">
                <a:solidFill>
                  <a:prstClr val="black"/>
                </a:solidFill>
                <a:latin typeface="微软雅黑"/>
                <a:ea typeface="微软雅黑"/>
              </a:rPr>
              <a:t>實驗</a:t>
            </a:r>
            <a:r>
              <a:rPr lang="zh-TW" altLang="en-US" b="1" spc="100" dirty="0">
                <a:solidFill>
                  <a:prstClr val="black"/>
                </a:solidFill>
                <a:latin typeface="微软雅黑"/>
                <a:ea typeface="微软雅黑"/>
              </a:rPr>
              <a:t>影片與報告</a:t>
            </a:r>
            <a:endParaRPr lang="zh-CN" altLang="en-US" b="1" spc="1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endParaRPr lang="zh-TW" altLang="en-US" dirty="0"/>
          </a:p>
        </p:txBody>
      </p:sp>
      <p:sp>
        <p:nvSpPr>
          <p:cNvPr id="7" name="手繪多邊形 6"/>
          <p:cNvSpPr/>
          <p:nvPr/>
        </p:nvSpPr>
        <p:spPr>
          <a:xfrm>
            <a:off x="16476" y="1869826"/>
            <a:ext cx="4020065" cy="263774"/>
          </a:xfrm>
          <a:custGeom>
            <a:avLst/>
            <a:gdLst>
              <a:gd name="connsiteX0" fmla="*/ 0 w 4020065"/>
              <a:gd name="connsiteY0" fmla="*/ 206109 h 263774"/>
              <a:gd name="connsiteX1" fmla="*/ 444843 w 4020065"/>
              <a:gd name="connsiteY1" fmla="*/ 163 h 263774"/>
              <a:gd name="connsiteX2" fmla="*/ 642551 w 4020065"/>
              <a:gd name="connsiteY2" fmla="*/ 173158 h 263774"/>
              <a:gd name="connsiteX3" fmla="*/ 4020065 w 4020065"/>
              <a:gd name="connsiteY3" fmla="*/ 263774 h 26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065" h="263774">
                <a:moveTo>
                  <a:pt x="0" y="206109"/>
                </a:moveTo>
                <a:cubicBezTo>
                  <a:pt x="168875" y="105882"/>
                  <a:pt x="337751" y="5655"/>
                  <a:pt x="444843" y="163"/>
                </a:cubicBezTo>
                <a:cubicBezTo>
                  <a:pt x="551935" y="-5329"/>
                  <a:pt x="46681" y="129223"/>
                  <a:pt x="642551" y="173158"/>
                </a:cubicBezTo>
                <a:cubicBezTo>
                  <a:pt x="1238421" y="217093"/>
                  <a:pt x="2629243" y="240433"/>
                  <a:pt x="4020065" y="263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-1" y="4722170"/>
            <a:ext cx="4020065" cy="263774"/>
          </a:xfrm>
          <a:custGeom>
            <a:avLst/>
            <a:gdLst>
              <a:gd name="connsiteX0" fmla="*/ 0 w 4020065"/>
              <a:gd name="connsiteY0" fmla="*/ 206109 h 263774"/>
              <a:gd name="connsiteX1" fmla="*/ 444843 w 4020065"/>
              <a:gd name="connsiteY1" fmla="*/ 163 h 263774"/>
              <a:gd name="connsiteX2" fmla="*/ 642551 w 4020065"/>
              <a:gd name="connsiteY2" fmla="*/ 173158 h 263774"/>
              <a:gd name="connsiteX3" fmla="*/ 4020065 w 4020065"/>
              <a:gd name="connsiteY3" fmla="*/ 263774 h 26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065" h="263774">
                <a:moveTo>
                  <a:pt x="0" y="206109"/>
                </a:moveTo>
                <a:cubicBezTo>
                  <a:pt x="168875" y="105882"/>
                  <a:pt x="337751" y="5655"/>
                  <a:pt x="444843" y="163"/>
                </a:cubicBezTo>
                <a:cubicBezTo>
                  <a:pt x="551935" y="-5329"/>
                  <a:pt x="46681" y="129223"/>
                  <a:pt x="642551" y="173158"/>
                </a:cubicBezTo>
                <a:cubicBezTo>
                  <a:pt x="1238421" y="217093"/>
                  <a:pt x="2629243" y="240433"/>
                  <a:pt x="4020065" y="263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0" y="3233387"/>
            <a:ext cx="4020065" cy="263774"/>
          </a:xfrm>
          <a:custGeom>
            <a:avLst/>
            <a:gdLst>
              <a:gd name="connsiteX0" fmla="*/ 0 w 4020065"/>
              <a:gd name="connsiteY0" fmla="*/ 206109 h 263774"/>
              <a:gd name="connsiteX1" fmla="*/ 444843 w 4020065"/>
              <a:gd name="connsiteY1" fmla="*/ 163 h 263774"/>
              <a:gd name="connsiteX2" fmla="*/ 642551 w 4020065"/>
              <a:gd name="connsiteY2" fmla="*/ 173158 h 263774"/>
              <a:gd name="connsiteX3" fmla="*/ 4020065 w 4020065"/>
              <a:gd name="connsiteY3" fmla="*/ 263774 h 26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065" h="263774">
                <a:moveTo>
                  <a:pt x="0" y="206109"/>
                </a:moveTo>
                <a:cubicBezTo>
                  <a:pt x="168875" y="105882"/>
                  <a:pt x="337751" y="5655"/>
                  <a:pt x="444843" y="163"/>
                </a:cubicBezTo>
                <a:cubicBezTo>
                  <a:pt x="551935" y="-5329"/>
                  <a:pt x="46681" y="129223"/>
                  <a:pt x="642551" y="173158"/>
                </a:cubicBezTo>
                <a:cubicBezTo>
                  <a:pt x="1238421" y="217093"/>
                  <a:pt x="2629243" y="240433"/>
                  <a:pt x="4020065" y="263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1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字方塊 3"/>
          <p:cNvSpPr txBox="1"/>
          <p:nvPr/>
        </p:nvSpPr>
        <p:spPr bwMode="white">
          <a:xfrm>
            <a:off x="3662679" y="1066030"/>
            <a:ext cx="6230963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tint val="95000"/>
                    <a:satMod val="170000"/>
                  </a:schemeClr>
                </a:solidFill>
              </a14:hiddenFill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rtlCol="0" anchorCtr="0">
            <a:spAutoFit/>
            <a:scene3d>
              <a:camera prst="orthographicFront">
                <a:rot lat="19202553" lon="0" rev="339056"/>
              </a:camera>
              <a:lightRig rig="soft" dir="b">
                <a:rot lat="0" lon="0" rev="11400000"/>
              </a:lightRig>
            </a:scene3d>
            <a:sp3d extrusionH="127000" prstMaterial="matte">
              <a:bevelT w="12700" h="158750"/>
              <a:bevelB w="13500" h="13500" prst="angle"/>
              <a:contourClr>
                <a:srgbClr val="000000"/>
              </a:contourClr>
            </a:sp3d>
          </a:bodyPr>
          <a:lstStyle/>
          <a:p>
            <a:pPr algn="ctr"/>
            <a:r>
              <a:rPr lang="en-US" altLang="zh-TW" sz="11500" dirty="0" smtClean="0">
                <a:ln w="508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01600" dist="12700" dir="2700009" rotWithShape="0">
                    <a:srgbClr val="000000">
                      <a:alpha val="65000"/>
                    </a:srgbClr>
                  </a:outerShdw>
                </a:effectLst>
                <a:latin typeface="微软雅黑 Bold"/>
                <a:ea typeface="微软雅黑" panose="020B0503020204020204" pitchFamily="34" charset="-122"/>
              </a:rPr>
              <a:t>What Is </a:t>
            </a:r>
            <a:r>
              <a:rPr lang="en-US" altLang="zh-TW" sz="11500" dirty="0" err="1" smtClean="0">
                <a:ln w="508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01600" dist="12700" dir="2700009" rotWithShape="0">
                    <a:srgbClr val="000000">
                      <a:alpha val="65000"/>
                    </a:srgbClr>
                  </a:outerShdw>
                </a:effectLst>
                <a:latin typeface="微软雅黑 Bold"/>
                <a:ea typeface="微软雅黑" panose="020B0503020204020204" pitchFamily="34" charset="-122"/>
              </a:rPr>
              <a:t>Baspberry</a:t>
            </a:r>
            <a:r>
              <a:rPr lang="en-US" altLang="zh-TW" sz="11500" dirty="0" smtClean="0">
                <a:ln w="508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01600" dist="12700" dir="2700009" rotWithShape="0">
                    <a:srgbClr val="000000">
                      <a:alpha val="65000"/>
                    </a:srgbClr>
                  </a:outerShdw>
                </a:effectLst>
                <a:latin typeface="微软雅黑 Bold"/>
                <a:ea typeface="微软雅黑" panose="020B0503020204020204" pitchFamily="34" charset="-122"/>
              </a:rPr>
              <a:t> </a:t>
            </a:r>
            <a:r>
              <a:rPr lang="en-US" altLang="zh-TW" sz="11500" dirty="0" smtClean="0">
                <a:ln w="508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01600" dist="12700" dir="2700009" rotWithShape="0">
                    <a:srgbClr val="000000">
                      <a:alpha val="65000"/>
                    </a:srgbClr>
                  </a:outerShdw>
                </a:effectLst>
                <a:latin typeface="微软雅黑 Bold"/>
                <a:ea typeface="微软雅黑" panose="020B0503020204020204" pitchFamily="34" charset="-122"/>
              </a:rPr>
              <a:t>Pi3 ?</a:t>
            </a:r>
            <a:endParaRPr lang="zh-TW" altLang="en-US" sz="11500" dirty="0">
              <a:ln w="508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101600" dist="12700" dir="2700009" rotWithShape="0">
                  <a:srgbClr val="000000">
                    <a:alpha val="65000"/>
                  </a:srgbClr>
                </a:outerShdw>
              </a:effectLst>
              <a:latin typeface="微软雅黑 Bold"/>
              <a:ea typeface="微软雅黑" panose="020B0503020204020204" pitchFamily="34" charset="-122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342667" y="510540"/>
            <a:ext cx="3429233" cy="1842580"/>
          </a:xfrm>
          <a:custGeom>
            <a:avLst/>
            <a:gdLst>
              <a:gd name="connsiteX0" fmla="*/ 1394693 w 3429233"/>
              <a:gd name="connsiteY0" fmla="*/ 0 h 1842580"/>
              <a:gd name="connsiteX1" fmla="*/ 61193 w 3429233"/>
              <a:gd name="connsiteY1" fmla="*/ 1630680 h 1842580"/>
              <a:gd name="connsiteX2" fmla="*/ 3154913 w 3429233"/>
              <a:gd name="connsiteY2" fmla="*/ 76200 h 1842580"/>
              <a:gd name="connsiteX3" fmla="*/ 1463273 w 3429233"/>
              <a:gd name="connsiteY3" fmla="*/ 1737360 h 1842580"/>
              <a:gd name="connsiteX4" fmla="*/ 3337793 w 3429233"/>
              <a:gd name="connsiteY4" fmla="*/ 845820 h 1842580"/>
              <a:gd name="connsiteX5" fmla="*/ 2911073 w 3429233"/>
              <a:gd name="connsiteY5" fmla="*/ 1714500 h 1842580"/>
              <a:gd name="connsiteX6" fmla="*/ 3429233 w 3429233"/>
              <a:gd name="connsiteY6" fmla="*/ 1821180 h 184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233" h="1842580">
                <a:moveTo>
                  <a:pt x="1394693" y="0"/>
                </a:moveTo>
                <a:cubicBezTo>
                  <a:pt x="581258" y="808990"/>
                  <a:pt x="-232177" y="1617980"/>
                  <a:pt x="61193" y="1630680"/>
                </a:cubicBezTo>
                <a:cubicBezTo>
                  <a:pt x="354563" y="1643380"/>
                  <a:pt x="2921233" y="58420"/>
                  <a:pt x="3154913" y="76200"/>
                </a:cubicBezTo>
                <a:cubicBezTo>
                  <a:pt x="3388593" y="93980"/>
                  <a:pt x="1432793" y="1609090"/>
                  <a:pt x="1463273" y="1737360"/>
                </a:cubicBezTo>
                <a:cubicBezTo>
                  <a:pt x="1493753" y="1865630"/>
                  <a:pt x="3096493" y="849630"/>
                  <a:pt x="3337793" y="845820"/>
                </a:cubicBezTo>
                <a:cubicBezTo>
                  <a:pt x="3579093" y="842010"/>
                  <a:pt x="2895833" y="1551940"/>
                  <a:pt x="2911073" y="1714500"/>
                </a:cubicBezTo>
                <a:cubicBezTo>
                  <a:pt x="2926313" y="1877060"/>
                  <a:pt x="3177773" y="1849120"/>
                  <a:pt x="3429233" y="182118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8029592" y="4807174"/>
            <a:ext cx="4162408" cy="1770506"/>
          </a:xfrm>
          <a:custGeom>
            <a:avLst/>
            <a:gdLst>
              <a:gd name="connsiteX0" fmla="*/ 154288 w 4162408"/>
              <a:gd name="connsiteY0" fmla="*/ 717326 h 1770506"/>
              <a:gd name="connsiteX1" fmla="*/ 931528 w 4162408"/>
              <a:gd name="connsiteY1" fmla="*/ 321086 h 1770506"/>
              <a:gd name="connsiteX2" fmla="*/ 85708 w 4162408"/>
              <a:gd name="connsiteY2" fmla="*/ 1395506 h 1770506"/>
              <a:gd name="connsiteX3" fmla="*/ 3446128 w 4162408"/>
              <a:gd name="connsiteY3" fmla="*/ 1046 h 1770506"/>
              <a:gd name="connsiteX4" fmla="*/ 1472548 w 4162408"/>
              <a:gd name="connsiteY4" fmla="*/ 1662206 h 1770506"/>
              <a:gd name="connsiteX5" fmla="*/ 4162408 w 4162408"/>
              <a:gd name="connsiteY5" fmla="*/ 1471706 h 177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62408" h="1770506">
                <a:moveTo>
                  <a:pt x="154288" y="717326"/>
                </a:moveTo>
                <a:cubicBezTo>
                  <a:pt x="548623" y="462691"/>
                  <a:pt x="942958" y="208056"/>
                  <a:pt x="931528" y="321086"/>
                </a:cubicBezTo>
                <a:cubicBezTo>
                  <a:pt x="920098" y="434116"/>
                  <a:pt x="-333392" y="1448846"/>
                  <a:pt x="85708" y="1395506"/>
                </a:cubicBezTo>
                <a:cubicBezTo>
                  <a:pt x="504808" y="1342166"/>
                  <a:pt x="3214988" y="-43404"/>
                  <a:pt x="3446128" y="1046"/>
                </a:cubicBezTo>
                <a:cubicBezTo>
                  <a:pt x="3677268" y="45496"/>
                  <a:pt x="1353168" y="1417096"/>
                  <a:pt x="1472548" y="1662206"/>
                </a:cubicBezTo>
                <a:cubicBezTo>
                  <a:pt x="1591928" y="1907316"/>
                  <a:pt x="2877168" y="1689511"/>
                  <a:pt x="4162408" y="147170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71046" y="856594"/>
            <a:ext cx="11059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7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552">
                        <a14:backgroundMark x1="51724" y1="1961" x2="48276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27755" y="4876799"/>
            <a:ext cx="1022574" cy="8991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8660" y="2003006"/>
            <a:ext cx="8031480" cy="239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Raspberry </a:t>
            </a:r>
            <a:r>
              <a:rPr lang="en-US" altLang="zh-TW" sz="2400" dirty="0"/>
              <a:t>Pi</a:t>
            </a:r>
            <a:r>
              <a:rPr lang="zh-TW" altLang="en-US" sz="2400" dirty="0"/>
              <a:t>是一款信用卡大小的計算機，最初是為教育而設計的，受</a:t>
            </a:r>
            <a:r>
              <a:rPr lang="en-US" altLang="zh-TW" sz="2400" dirty="0"/>
              <a:t>1981</a:t>
            </a:r>
            <a:r>
              <a:rPr lang="zh-TW" altLang="en-US" sz="2400" dirty="0"/>
              <a:t>年</a:t>
            </a:r>
            <a:r>
              <a:rPr lang="en-US" altLang="zh-TW" sz="2400" dirty="0"/>
              <a:t>BBC Micro</a:t>
            </a:r>
            <a:r>
              <a:rPr lang="zh-TW" altLang="en-US" sz="2400" dirty="0"/>
              <a:t>的啟發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創作</a:t>
            </a:r>
            <a:r>
              <a:rPr lang="zh-TW" altLang="en-US" sz="2400" dirty="0"/>
              <a:t>者</a:t>
            </a:r>
            <a:r>
              <a:rPr lang="en-US" altLang="zh-TW" sz="2400" dirty="0" err="1"/>
              <a:t>Eben</a:t>
            </a:r>
            <a:r>
              <a:rPr lang="en-US" altLang="zh-TW" sz="2400" dirty="0"/>
              <a:t> Upton</a:t>
            </a:r>
            <a:r>
              <a:rPr lang="zh-TW" altLang="en-US" sz="2400" dirty="0"/>
              <a:t>的目標是創建一個低成本的設備，以提高大學預科水平的編程技能和硬件理解。但由於其體積小，價格便宜，它很快被修補匠，製造商和電子愛好者採用，用於需要超過基本微控制器（如</a:t>
            </a:r>
            <a:r>
              <a:rPr lang="en-US" altLang="zh-TW" sz="2400" dirty="0"/>
              <a:t>Arduino</a:t>
            </a:r>
            <a:r>
              <a:rPr lang="zh-TW" altLang="en-US" sz="2400" dirty="0"/>
              <a:t>設備）的項目。</a:t>
            </a:r>
            <a:endParaRPr lang="en-US" altLang="zh-TW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69620" y="754380"/>
            <a:ext cx="509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pc="3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樹莓派是什麼</a:t>
            </a:r>
            <a:r>
              <a:rPr lang="en-US" altLang="zh-TW" sz="2400" b="1" spc="3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2400" b="1" spc="3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480060" y="4265523"/>
            <a:ext cx="11704320" cy="2562075"/>
          </a:xfrm>
          <a:custGeom>
            <a:avLst/>
            <a:gdLst>
              <a:gd name="connsiteX0" fmla="*/ 0 w 11704320"/>
              <a:gd name="connsiteY0" fmla="*/ 725577 h 2562075"/>
              <a:gd name="connsiteX1" fmla="*/ 2385060 w 11704320"/>
              <a:gd name="connsiteY1" fmla="*/ 77877 h 2562075"/>
              <a:gd name="connsiteX2" fmla="*/ 868680 w 11704320"/>
              <a:gd name="connsiteY2" fmla="*/ 2310537 h 2562075"/>
              <a:gd name="connsiteX3" fmla="*/ 7155180 w 11704320"/>
              <a:gd name="connsiteY3" fmla="*/ 161697 h 2562075"/>
              <a:gd name="connsiteX4" fmla="*/ 6225540 w 11704320"/>
              <a:gd name="connsiteY4" fmla="*/ 2363877 h 2562075"/>
              <a:gd name="connsiteX5" fmla="*/ 9281160 w 11704320"/>
              <a:gd name="connsiteY5" fmla="*/ 375057 h 2562075"/>
              <a:gd name="connsiteX6" fmla="*/ 8648700 w 11704320"/>
              <a:gd name="connsiteY6" fmla="*/ 1373277 h 2562075"/>
              <a:gd name="connsiteX7" fmla="*/ 9517380 w 11704320"/>
              <a:gd name="connsiteY7" fmla="*/ 847497 h 2562075"/>
              <a:gd name="connsiteX8" fmla="*/ 9151620 w 11704320"/>
              <a:gd name="connsiteY8" fmla="*/ 1487577 h 2562075"/>
              <a:gd name="connsiteX9" fmla="*/ 10782300 w 11704320"/>
              <a:gd name="connsiteY9" fmla="*/ 946557 h 2562075"/>
              <a:gd name="connsiteX10" fmla="*/ 9768840 w 11704320"/>
              <a:gd name="connsiteY10" fmla="*/ 2531517 h 2562075"/>
              <a:gd name="connsiteX11" fmla="*/ 11704320 w 11704320"/>
              <a:gd name="connsiteY11" fmla="*/ 1982877 h 25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4320" h="2562075">
                <a:moveTo>
                  <a:pt x="0" y="725577"/>
                </a:moveTo>
                <a:cubicBezTo>
                  <a:pt x="1120140" y="269647"/>
                  <a:pt x="2240280" y="-186283"/>
                  <a:pt x="2385060" y="77877"/>
                </a:cubicBezTo>
                <a:cubicBezTo>
                  <a:pt x="2529840" y="342037"/>
                  <a:pt x="73660" y="2296567"/>
                  <a:pt x="868680" y="2310537"/>
                </a:cubicBezTo>
                <a:cubicBezTo>
                  <a:pt x="1663700" y="2324507"/>
                  <a:pt x="6262370" y="152807"/>
                  <a:pt x="7155180" y="161697"/>
                </a:cubicBezTo>
                <a:cubicBezTo>
                  <a:pt x="8047990" y="170587"/>
                  <a:pt x="5871210" y="2328317"/>
                  <a:pt x="6225540" y="2363877"/>
                </a:cubicBezTo>
                <a:cubicBezTo>
                  <a:pt x="6579870" y="2399437"/>
                  <a:pt x="8877300" y="540157"/>
                  <a:pt x="9281160" y="375057"/>
                </a:cubicBezTo>
                <a:cubicBezTo>
                  <a:pt x="9685020" y="209957"/>
                  <a:pt x="8609330" y="1294537"/>
                  <a:pt x="8648700" y="1373277"/>
                </a:cubicBezTo>
                <a:cubicBezTo>
                  <a:pt x="8688070" y="1452017"/>
                  <a:pt x="9433560" y="828447"/>
                  <a:pt x="9517380" y="847497"/>
                </a:cubicBezTo>
                <a:cubicBezTo>
                  <a:pt x="9601200" y="866547"/>
                  <a:pt x="8940800" y="1471067"/>
                  <a:pt x="9151620" y="1487577"/>
                </a:cubicBezTo>
                <a:cubicBezTo>
                  <a:pt x="9362440" y="1504087"/>
                  <a:pt x="10679430" y="772567"/>
                  <a:pt x="10782300" y="946557"/>
                </a:cubicBezTo>
                <a:cubicBezTo>
                  <a:pt x="10885170" y="1120547"/>
                  <a:pt x="9615170" y="2358797"/>
                  <a:pt x="9768840" y="2531517"/>
                </a:cubicBezTo>
                <a:cubicBezTo>
                  <a:pt x="9922510" y="2704237"/>
                  <a:pt x="11424920" y="2093367"/>
                  <a:pt x="11704320" y="19828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手繪多邊形 36"/>
          <p:cNvSpPr/>
          <p:nvPr/>
        </p:nvSpPr>
        <p:spPr>
          <a:xfrm>
            <a:off x="-537681" y="378443"/>
            <a:ext cx="10058400" cy="530593"/>
          </a:xfrm>
          <a:custGeom>
            <a:avLst/>
            <a:gdLst>
              <a:gd name="connsiteX0" fmla="*/ 0 w 10058400"/>
              <a:gd name="connsiteY0" fmla="*/ 301658 h 530593"/>
              <a:gd name="connsiteX1" fmla="*/ 499620 w 10058400"/>
              <a:gd name="connsiteY1" fmla="*/ 9427 h 530593"/>
              <a:gd name="connsiteX2" fmla="*/ 1131216 w 10058400"/>
              <a:gd name="connsiteY2" fmla="*/ 443060 h 530593"/>
              <a:gd name="connsiteX3" fmla="*/ 2394408 w 10058400"/>
              <a:gd name="connsiteY3" fmla="*/ 131976 h 530593"/>
              <a:gd name="connsiteX4" fmla="*/ 2168165 w 10058400"/>
              <a:gd name="connsiteY4" fmla="*/ 443060 h 530593"/>
              <a:gd name="connsiteX5" fmla="*/ 3789575 w 10058400"/>
              <a:gd name="connsiteY5" fmla="*/ 37708 h 530593"/>
              <a:gd name="connsiteX6" fmla="*/ 3120272 w 10058400"/>
              <a:gd name="connsiteY6" fmla="*/ 480767 h 530593"/>
              <a:gd name="connsiteX7" fmla="*/ 5081047 w 10058400"/>
              <a:gd name="connsiteY7" fmla="*/ 216817 h 530593"/>
              <a:gd name="connsiteX8" fmla="*/ 4534293 w 10058400"/>
              <a:gd name="connsiteY8" fmla="*/ 527901 h 530593"/>
              <a:gd name="connsiteX9" fmla="*/ 10058400 w 10058400"/>
              <a:gd name="connsiteY9" fmla="*/ 0 h 53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530593">
                <a:moveTo>
                  <a:pt x="0" y="301658"/>
                </a:moveTo>
                <a:cubicBezTo>
                  <a:pt x="155542" y="143759"/>
                  <a:pt x="311084" y="-14140"/>
                  <a:pt x="499620" y="9427"/>
                </a:cubicBezTo>
                <a:cubicBezTo>
                  <a:pt x="688156" y="32994"/>
                  <a:pt x="815418" y="422635"/>
                  <a:pt x="1131216" y="443060"/>
                </a:cubicBezTo>
                <a:cubicBezTo>
                  <a:pt x="1447014" y="463485"/>
                  <a:pt x="2221583" y="131976"/>
                  <a:pt x="2394408" y="131976"/>
                </a:cubicBezTo>
                <a:cubicBezTo>
                  <a:pt x="2567233" y="131976"/>
                  <a:pt x="1935637" y="458771"/>
                  <a:pt x="2168165" y="443060"/>
                </a:cubicBezTo>
                <a:cubicBezTo>
                  <a:pt x="2400693" y="427349"/>
                  <a:pt x="3630891" y="31423"/>
                  <a:pt x="3789575" y="37708"/>
                </a:cubicBezTo>
                <a:cubicBezTo>
                  <a:pt x="3948260" y="43992"/>
                  <a:pt x="2905027" y="450916"/>
                  <a:pt x="3120272" y="480767"/>
                </a:cubicBezTo>
                <a:cubicBezTo>
                  <a:pt x="3335517" y="510618"/>
                  <a:pt x="4845377" y="208961"/>
                  <a:pt x="5081047" y="216817"/>
                </a:cubicBezTo>
                <a:cubicBezTo>
                  <a:pt x="5316717" y="224673"/>
                  <a:pt x="3704734" y="564037"/>
                  <a:pt x="4534293" y="527901"/>
                </a:cubicBezTo>
                <a:cubicBezTo>
                  <a:pt x="5363852" y="491765"/>
                  <a:pt x="7711126" y="245882"/>
                  <a:pt x="10058400" y="0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0442" y="148281"/>
            <a:ext cx="5434240" cy="867460"/>
          </a:xfrm>
          <a:noFill/>
        </p:spPr>
        <p:txBody>
          <a:bodyPr/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Respberry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Pi 3 Model B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91" y="1672215"/>
            <a:ext cx="4878744" cy="3298031"/>
          </a:xfrm>
        </p:spPr>
      </p:pic>
      <p:sp>
        <p:nvSpPr>
          <p:cNvPr id="9" name="直線圖說文字 1 8"/>
          <p:cNvSpPr/>
          <p:nvPr/>
        </p:nvSpPr>
        <p:spPr>
          <a:xfrm>
            <a:off x="9520999" y="2632426"/>
            <a:ext cx="1922856" cy="810233"/>
          </a:xfrm>
          <a:prstGeom prst="borderCallout1">
            <a:avLst>
              <a:gd name="adj1" fmla="val 48419"/>
              <a:gd name="adj2" fmla="val 666"/>
              <a:gd name="adj3" fmla="val 78137"/>
              <a:gd name="adj4" fmla="val -138944"/>
            </a:avLst>
          </a:prstGeom>
          <a:solidFill>
            <a:schemeClr val="accent1">
              <a:lumMod val="60000"/>
              <a:lumOff val="40000"/>
            </a:schemeClr>
          </a:solidFill>
          <a:ln w="539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USB 2.0 PORTS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直線接點 10"/>
          <p:cNvCxnSpPr>
            <a:endCxn id="9" idx="2"/>
          </p:cNvCxnSpPr>
          <p:nvPr/>
        </p:nvCxnSpPr>
        <p:spPr>
          <a:xfrm>
            <a:off x="7248292" y="2485374"/>
            <a:ext cx="2272707" cy="552169"/>
          </a:xfrm>
          <a:prstGeom prst="line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直線圖說文字 1 11"/>
          <p:cNvSpPr/>
          <p:nvPr/>
        </p:nvSpPr>
        <p:spPr>
          <a:xfrm>
            <a:off x="9520719" y="4033308"/>
            <a:ext cx="1923136" cy="888900"/>
          </a:xfrm>
          <a:prstGeom prst="borderCallout1">
            <a:avLst>
              <a:gd name="adj1" fmla="val 48083"/>
              <a:gd name="adj2" fmla="val -84"/>
              <a:gd name="adj3" fmla="val 28671"/>
              <a:gd name="adj4" fmla="val -135779"/>
            </a:avLst>
          </a:prstGeom>
          <a:solidFill>
            <a:schemeClr val="accent1">
              <a:lumMod val="40000"/>
              <a:lumOff val="60000"/>
            </a:schemeClr>
          </a:solidFill>
          <a:ln w="539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10/100</a:t>
            </a:r>
          </a:p>
          <a:p>
            <a:pPr algn="ctr"/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Lan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Port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直線圖說文字 3 14"/>
          <p:cNvSpPr/>
          <p:nvPr/>
        </p:nvSpPr>
        <p:spPr>
          <a:xfrm>
            <a:off x="6757765" y="5707937"/>
            <a:ext cx="1840049" cy="886691"/>
          </a:xfrm>
          <a:prstGeom prst="borderCallout3">
            <a:avLst>
              <a:gd name="adj1" fmla="val 6173"/>
              <a:gd name="adj2" fmla="val 2100"/>
              <a:gd name="adj3" fmla="val -15206"/>
              <a:gd name="adj4" fmla="val -21791"/>
              <a:gd name="adj5" fmla="val -41312"/>
              <a:gd name="adj6" fmla="val -54325"/>
              <a:gd name="adj7" fmla="val -135741"/>
              <a:gd name="adj8" fmla="val -83165"/>
            </a:avLst>
          </a:prstGeom>
          <a:solidFill>
            <a:schemeClr val="accent6">
              <a:lumMod val="40000"/>
              <a:lumOff val="60000"/>
            </a:schemeClr>
          </a:solidFill>
          <a:ln w="539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CSI Camera port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直線圖說文字 1 16"/>
          <p:cNvSpPr/>
          <p:nvPr/>
        </p:nvSpPr>
        <p:spPr>
          <a:xfrm>
            <a:off x="3583709" y="5625791"/>
            <a:ext cx="1785322" cy="954814"/>
          </a:xfrm>
          <a:prstGeom prst="borderCallout1">
            <a:avLst>
              <a:gd name="adj1" fmla="val 5153"/>
              <a:gd name="adj2" fmla="val 50097"/>
              <a:gd name="adj3" fmla="val -107434"/>
              <a:gd name="adj4" fmla="val 51892"/>
            </a:avLst>
          </a:prstGeom>
          <a:solidFill>
            <a:schemeClr val="accent6">
              <a:lumMod val="60000"/>
              <a:lumOff val="40000"/>
            </a:schemeClr>
          </a:solidFill>
          <a:ln w="539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HDMI Video Output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直線圖說文字 3 17"/>
          <p:cNvSpPr/>
          <p:nvPr/>
        </p:nvSpPr>
        <p:spPr>
          <a:xfrm>
            <a:off x="9520719" y="5707937"/>
            <a:ext cx="1923136" cy="872668"/>
          </a:xfrm>
          <a:prstGeom prst="borderCallout3">
            <a:avLst>
              <a:gd name="adj1" fmla="val 1867"/>
              <a:gd name="adj2" fmla="val 1371"/>
              <a:gd name="adj3" fmla="val -72159"/>
              <a:gd name="adj4" fmla="val -88060"/>
              <a:gd name="adj5" fmla="val -80279"/>
              <a:gd name="adj6" fmla="val -163545"/>
              <a:gd name="adj7" fmla="val -121284"/>
              <a:gd name="adj8" fmla="val -194961"/>
            </a:avLst>
          </a:prstGeom>
          <a:solidFill>
            <a:schemeClr val="accent1">
              <a:lumMod val="40000"/>
              <a:lumOff val="60000"/>
            </a:schemeClr>
          </a:solidFill>
          <a:ln w="539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Composite Video and Audio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utput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ack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(3.5mm x4-pole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19" name="直線圖說文字 1 18"/>
          <p:cNvSpPr/>
          <p:nvPr/>
        </p:nvSpPr>
        <p:spPr>
          <a:xfrm>
            <a:off x="379142" y="5625791"/>
            <a:ext cx="1815833" cy="942109"/>
          </a:xfrm>
          <a:prstGeom prst="borderCallout1">
            <a:avLst>
              <a:gd name="adj1" fmla="val -790"/>
              <a:gd name="adj2" fmla="val 62169"/>
              <a:gd name="adj3" fmla="val -101293"/>
              <a:gd name="adj4" fmla="val 162227"/>
            </a:avLst>
          </a:prstGeom>
          <a:solidFill>
            <a:schemeClr val="accent6">
              <a:lumMod val="50000"/>
            </a:schemeClr>
          </a:solidFill>
          <a:ln w="539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Micro USB Power Input</a:t>
            </a:r>
            <a:endParaRPr lang="zh-TW" altLang="en-US" dirty="0"/>
          </a:p>
        </p:txBody>
      </p:sp>
      <p:sp>
        <p:nvSpPr>
          <p:cNvPr id="22" name="直線圖說文字 1 21"/>
          <p:cNvSpPr/>
          <p:nvPr/>
        </p:nvSpPr>
        <p:spPr>
          <a:xfrm>
            <a:off x="379142" y="4209934"/>
            <a:ext cx="1815833" cy="897325"/>
          </a:xfrm>
          <a:prstGeom prst="borderCallout1">
            <a:avLst>
              <a:gd name="adj1" fmla="val 18750"/>
              <a:gd name="adj2" fmla="val 98889"/>
              <a:gd name="adj3" fmla="val -49206"/>
              <a:gd name="adj4" fmla="val 144317"/>
            </a:avLst>
          </a:prstGeom>
          <a:solidFill>
            <a:schemeClr val="accent6">
              <a:lumMod val="40000"/>
              <a:lumOff val="60000"/>
            </a:schemeClr>
          </a:solidFill>
          <a:ln w="539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DSI Display port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直線圖說文字 1 22"/>
          <p:cNvSpPr/>
          <p:nvPr/>
        </p:nvSpPr>
        <p:spPr>
          <a:xfrm>
            <a:off x="379142" y="2849886"/>
            <a:ext cx="1815833" cy="841168"/>
          </a:xfrm>
          <a:prstGeom prst="borderCallout1">
            <a:avLst>
              <a:gd name="adj1" fmla="val 26534"/>
              <a:gd name="adj2" fmla="val 98889"/>
              <a:gd name="adj3" fmla="val 51360"/>
              <a:gd name="adj4" fmla="val 135855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Micro SD Card Slot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直線圖說文字 1 23"/>
          <p:cNvSpPr/>
          <p:nvPr/>
        </p:nvSpPr>
        <p:spPr>
          <a:xfrm>
            <a:off x="379142" y="1527718"/>
            <a:ext cx="1815834" cy="790953"/>
          </a:xfrm>
          <a:prstGeom prst="borderCallout1">
            <a:avLst>
              <a:gd name="adj1" fmla="val 44676"/>
              <a:gd name="adj2" fmla="val 98889"/>
              <a:gd name="adj3" fmla="val 175044"/>
              <a:gd name="adj4" fmla="val 211832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On Board Bluetooth 4.1 Wi-Fi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直線圖說文字 3 30"/>
          <p:cNvSpPr/>
          <p:nvPr/>
        </p:nvSpPr>
        <p:spPr>
          <a:xfrm>
            <a:off x="9520719" y="1015740"/>
            <a:ext cx="1923136" cy="938666"/>
          </a:xfrm>
          <a:prstGeom prst="borderCallout3">
            <a:avLst>
              <a:gd name="adj1" fmla="val 21748"/>
              <a:gd name="adj2" fmla="val 2648"/>
              <a:gd name="adj3" fmla="val 21306"/>
              <a:gd name="adj4" fmla="val -134739"/>
              <a:gd name="adj5" fmla="val 50819"/>
              <a:gd name="adj6" fmla="val -204351"/>
              <a:gd name="adj7" fmla="val 99060"/>
              <a:gd name="adj8" fmla="val -253629"/>
            </a:avLst>
          </a:prstGeom>
          <a:solidFill>
            <a:schemeClr val="accent1">
              <a:lumMod val="75000"/>
            </a:schemeClr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40 pin Extended GPIO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8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 4"/>
          <p:cNvSpPr/>
          <p:nvPr/>
        </p:nvSpPr>
        <p:spPr>
          <a:xfrm>
            <a:off x="224464" y="247135"/>
            <a:ext cx="11934585" cy="6367849"/>
          </a:xfrm>
          <a:custGeom>
            <a:avLst/>
            <a:gdLst>
              <a:gd name="connsiteX0" fmla="*/ 483990 w 11934585"/>
              <a:gd name="connsiteY0" fmla="*/ 0 h 6367849"/>
              <a:gd name="connsiteX1" fmla="*/ 187428 w 11934585"/>
              <a:gd name="connsiteY1" fmla="*/ 1079157 h 6367849"/>
              <a:gd name="connsiteX2" fmla="*/ 2980055 w 11934585"/>
              <a:gd name="connsiteY2" fmla="*/ 230660 h 6367849"/>
              <a:gd name="connsiteX3" fmla="*/ 335709 w 11934585"/>
              <a:gd name="connsiteY3" fmla="*/ 2100649 h 6367849"/>
              <a:gd name="connsiteX4" fmla="*/ 6612941 w 11934585"/>
              <a:gd name="connsiteY4" fmla="*/ 197708 h 6367849"/>
              <a:gd name="connsiteX5" fmla="*/ 681698 w 11934585"/>
              <a:gd name="connsiteY5" fmla="*/ 4143633 h 6367849"/>
              <a:gd name="connsiteX6" fmla="*/ 11407363 w 11934585"/>
              <a:gd name="connsiteY6" fmla="*/ 156519 h 6367849"/>
              <a:gd name="connsiteX7" fmla="*/ 2848250 w 11934585"/>
              <a:gd name="connsiteY7" fmla="*/ 6071287 h 6367849"/>
              <a:gd name="connsiteX8" fmla="*/ 11250844 w 11934585"/>
              <a:gd name="connsiteY8" fmla="*/ 3558746 h 6367849"/>
              <a:gd name="connsiteX9" fmla="*/ 9512660 w 11934585"/>
              <a:gd name="connsiteY9" fmla="*/ 4950941 h 6367849"/>
              <a:gd name="connsiteX10" fmla="*/ 11308509 w 11934585"/>
              <a:gd name="connsiteY10" fmla="*/ 4703806 h 6367849"/>
              <a:gd name="connsiteX11" fmla="*/ 9973979 w 11934585"/>
              <a:gd name="connsiteY11" fmla="*/ 5272216 h 6367849"/>
              <a:gd name="connsiteX12" fmla="*/ 10888379 w 11934585"/>
              <a:gd name="connsiteY12" fmla="*/ 5387546 h 6367849"/>
              <a:gd name="connsiteX13" fmla="*/ 10781287 w 11934585"/>
              <a:gd name="connsiteY13" fmla="*/ 5618206 h 6367849"/>
              <a:gd name="connsiteX14" fmla="*/ 10287017 w 11934585"/>
              <a:gd name="connsiteY14" fmla="*/ 5955957 h 6367849"/>
              <a:gd name="connsiteX15" fmla="*/ 11934585 w 11934585"/>
              <a:gd name="connsiteY15" fmla="*/ 6367849 h 636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34585" h="6367849">
                <a:moveTo>
                  <a:pt x="483990" y="0"/>
                </a:moveTo>
                <a:cubicBezTo>
                  <a:pt x="127703" y="520357"/>
                  <a:pt x="-228583" y="1040714"/>
                  <a:pt x="187428" y="1079157"/>
                </a:cubicBezTo>
                <a:cubicBezTo>
                  <a:pt x="603439" y="1117600"/>
                  <a:pt x="2955342" y="60411"/>
                  <a:pt x="2980055" y="230660"/>
                </a:cubicBezTo>
                <a:cubicBezTo>
                  <a:pt x="3004769" y="400909"/>
                  <a:pt x="-269772" y="2106141"/>
                  <a:pt x="335709" y="2100649"/>
                </a:cubicBezTo>
                <a:cubicBezTo>
                  <a:pt x="941190" y="2095157"/>
                  <a:pt x="6555276" y="-142789"/>
                  <a:pt x="6612941" y="197708"/>
                </a:cubicBezTo>
                <a:cubicBezTo>
                  <a:pt x="6670606" y="538205"/>
                  <a:pt x="-117372" y="4150498"/>
                  <a:pt x="681698" y="4143633"/>
                </a:cubicBezTo>
                <a:cubicBezTo>
                  <a:pt x="1480768" y="4136768"/>
                  <a:pt x="11046271" y="-164757"/>
                  <a:pt x="11407363" y="156519"/>
                </a:cubicBezTo>
                <a:cubicBezTo>
                  <a:pt x="11768455" y="477795"/>
                  <a:pt x="2874336" y="5504249"/>
                  <a:pt x="2848250" y="6071287"/>
                </a:cubicBezTo>
                <a:cubicBezTo>
                  <a:pt x="2822164" y="6638325"/>
                  <a:pt x="10140109" y="3745470"/>
                  <a:pt x="11250844" y="3558746"/>
                </a:cubicBezTo>
                <a:cubicBezTo>
                  <a:pt x="12361579" y="3372022"/>
                  <a:pt x="9503049" y="4760098"/>
                  <a:pt x="9512660" y="4950941"/>
                </a:cubicBezTo>
                <a:cubicBezTo>
                  <a:pt x="9522271" y="5141784"/>
                  <a:pt x="11231622" y="4650260"/>
                  <a:pt x="11308509" y="4703806"/>
                </a:cubicBezTo>
                <a:cubicBezTo>
                  <a:pt x="11385396" y="4757352"/>
                  <a:pt x="10044001" y="5158259"/>
                  <a:pt x="9973979" y="5272216"/>
                </a:cubicBezTo>
                <a:cubicBezTo>
                  <a:pt x="9903957" y="5386173"/>
                  <a:pt x="10753828" y="5329881"/>
                  <a:pt x="10888379" y="5387546"/>
                </a:cubicBezTo>
                <a:cubicBezTo>
                  <a:pt x="11022930" y="5445211"/>
                  <a:pt x="10881514" y="5523471"/>
                  <a:pt x="10781287" y="5618206"/>
                </a:cubicBezTo>
                <a:cubicBezTo>
                  <a:pt x="10681060" y="5712941"/>
                  <a:pt x="10094801" y="5831017"/>
                  <a:pt x="10287017" y="5955957"/>
                </a:cubicBezTo>
                <a:cubicBezTo>
                  <a:pt x="10479233" y="6080897"/>
                  <a:pt x="11739623" y="6348627"/>
                  <a:pt x="11934585" y="6367849"/>
                </a:cubicBezTo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1108" y="365125"/>
            <a:ext cx="4557584" cy="845837"/>
          </a:xfrm>
          <a:noFill/>
        </p:spPr>
        <p:txBody>
          <a:bodyPr>
            <a:normAutofit/>
          </a:bodyPr>
          <a:lstStyle/>
          <a:p>
            <a:r>
              <a:rPr lang="en-US" altLang="zh-TW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</a:t>
            </a:r>
            <a:r>
              <a:rPr lang="zh-TW" altLang="en-US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各代構造與差異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25" y="1083276"/>
            <a:ext cx="7059827" cy="5531708"/>
          </a:xfrm>
        </p:spPr>
      </p:pic>
    </p:spTree>
    <p:extLst>
      <p:ext uri="{BB962C8B-B14F-4D97-AF65-F5344CB8AC3E}">
        <p14:creationId xmlns:p14="http://schemas.microsoft.com/office/powerpoint/2010/main" val="395003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862310" y="155515"/>
            <a:ext cx="743078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34400" dirty="0">
                <a:gradFill>
                  <a:gsLst>
                    <a:gs pos="0">
                      <a:prstClr val="white">
                        <a:lumMod val="95000"/>
                      </a:prstClr>
                    </a:gs>
                    <a:gs pos="88000">
                      <a:prstClr val="white">
                        <a:lumMod val="95000"/>
                        <a:alpha val="0"/>
                      </a:prstClr>
                    </a:gs>
                    <a:gs pos="58000">
                      <a:prstClr val="white">
                        <a:lumMod val="95000"/>
                        <a:alpha val="39000"/>
                      </a:prstClr>
                    </a:gs>
                  </a:gsLst>
                  <a:lin ang="5400000" scaled="0"/>
                </a:gradFill>
                <a:latin typeface="等线" panose="020F0502020204030204"/>
                <a:ea typeface="等线" panose="02010600030101010101" pitchFamily="2" charset="-122"/>
              </a:rPr>
              <a:t>01</a:t>
            </a:r>
            <a:endParaRPr lang="zh-CN" altLang="en-US" sz="34400" dirty="0">
              <a:gradFill>
                <a:gsLst>
                  <a:gs pos="0">
                    <a:prstClr val="white">
                      <a:lumMod val="95000"/>
                    </a:prstClr>
                  </a:gs>
                  <a:gs pos="88000">
                    <a:prstClr val="white">
                      <a:lumMod val="95000"/>
                      <a:alpha val="0"/>
                    </a:prstClr>
                  </a:gs>
                  <a:gs pos="58000">
                    <a:prstClr val="white">
                      <a:lumMod val="95000"/>
                      <a:alpha val="39000"/>
                    </a:prstClr>
                  </a:gs>
                </a:gsLst>
                <a:lin ang="5400000" scaled="0"/>
              </a:gra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414727" y="584306"/>
            <a:ext cx="1381148" cy="6015547"/>
          </a:xfrm>
          <a:custGeom>
            <a:avLst/>
            <a:gdLst>
              <a:gd name="connsiteX0" fmla="*/ 12440 w 1381148"/>
              <a:gd name="connsiteY0" fmla="*/ 6015547 h 6015547"/>
              <a:gd name="connsiteX1" fmla="*/ 37322 w 1381148"/>
              <a:gd name="connsiteY1" fmla="*/ 5984445 h 6015547"/>
              <a:gd name="connsiteX2" fmla="*/ 62204 w 1381148"/>
              <a:gd name="connsiteY2" fmla="*/ 5947123 h 6015547"/>
              <a:gd name="connsiteX3" fmla="*/ 68424 w 1381148"/>
              <a:gd name="connsiteY3" fmla="*/ 5878698 h 6015547"/>
              <a:gd name="connsiteX4" fmla="*/ 55983 w 1381148"/>
              <a:gd name="connsiteY4" fmla="*/ 5860037 h 6015547"/>
              <a:gd name="connsiteX5" fmla="*/ 37322 w 1381148"/>
              <a:gd name="connsiteY5" fmla="*/ 5847596 h 6015547"/>
              <a:gd name="connsiteX6" fmla="*/ 31102 w 1381148"/>
              <a:gd name="connsiteY6" fmla="*/ 5828935 h 6015547"/>
              <a:gd name="connsiteX7" fmla="*/ 24881 w 1381148"/>
              <a:gd name="connsiteY7" fmla="*/ 5797833 h 6015547"/>
              <a:gd name="connsiteX8" fmla="*/ 0 w 1381148"/>
              <a:gd name="connsiteY8" fmla="*/ 5760510 h 6015547"/>
              <a:gd name="connsiteX9" fmla="*/ 12440 w 1381148"/>
              <a:gd name="connsiteY9" fmla="*/ 5561457 h 6015547"/>
              <a:gd name="connsiteX10" fmla="*/ 18661 w 1381148"/>
              <a:gd name="connsiteY10" fmla="*/ 5542796 h 6015547"/>
              <a:gd name="connsiteX11" fmla="*/ 24881 w 1381148"/>
              <a:gd name="connsiteY11" fmla="*/ 5511694 h 6015547"/>
              <a:gd name="connsiteX12" fmla="*/ 31102 w 1381148"/>
              <a:gd name="connsiteY12" fmla="*/ 5461931 h 6015547"/>
              <a:gd name="connsiteX13" fmla="*/ 55983 w 1381148"/>
              <a:gd name="connsiteY13" fmla="*/ 5374845 h 6015547"/>
              <a:gd name="connsiteX14" fmla="*/ 62204 w 1381148"/>
              <a:gd name="connsiteY14" fmla="*/ 5356184 h 6015547"/>
              <a:gd name="connsiteX15" fmla="*/ 68424 w 1381148"/>
              <a:gd name="connsiteY15" fmla="*/ 5337523 h 6015547"/>
              <a:gd name="connsiteX16" fmla="*/ 74644 w 1381148"/>
              <a:gd name="connsiteY16" fmla="*/ 5244216 h 6015547"/>
              <a:gd name="connsiteX17" fmla="*/ 99526 w 1381148"/>
              <a:gd name="connsiteY17" fmla="*/ 5188233 h 6015547"/>
              <a:gd name="connsiteX18" fmla="*/ 130628 w 1381148"/>
              <a:gd name="connsiteY18" fmla="*/ 5150910 h 6015547"/>
              <a:gd name="connsiteX19" fmla="*/ 136849 w 1381148"/>
              <a:gd name="connsiteY19" fmla="*/ 5132249 h 6015547"/>
              <a:gd name="connsiteX20" fmla="*/ 149289 w 1381148"/>
              <a:gd name="connsiteY20" fmla="*/ 5032723 h 6015547"/>
              <a:gd name="connsiteX21" fmla="*/ 161730 w 1381148"/>
              <a:gd name="connsiteY21" fmla="*/ 4995400 h 6015547"/>
              <a:gd name="connsiteX22" fmla="*/ 186612 w 1381148"/>
              <a:gd name="connsiteY22" fmla="*/ 4958078 h 6015547"/>
              <a:gd name="connsiteX23" fmla="*/ 199053 w 1381148"/>
              <a:gd name="connsiteY23" fmla="*/ 4939416 h 6015547"/>
              <a:gd name="connsiteX24" fmla="*/ 211493 w 1381148"/>
              <a:gd name="connsiteY24" fmla="*/ 4902094 h 6015547"/>
              <a:gd name="connsiteX25" fmla="*/ 242595 w 1381148"/>
              <a:gd name="connsiteY25" fmla="*/ 4846110 h 6015547"/>
              <a:gd name="connsiteX26" fmla="*/ 261257 w 1381148"/>
              <a:gd name="connsiteY26" fmla="*/ 4833670 h 6015547"/>
              <a:gd name="connsiteX27" fmla="*/ 273697 w 1381148"/>
              <a:gd name="connsiteY27" fmla="*/ 4815008 h 6015547"/>
              <a:gd name="connsiteX28" fmla="*/ 292359 w 1381148"/>
              <a:gd name="connsiteY28" fmla="*/ 4808788 h 6015547"/>
              <a:gd name="connsiteX29" fmla="*/ 329681 w 1381148"/>
              <a:gd name="connsiteY29" fmla="*/ 4783906 h 6015547"/>
              <a:gd name="connsiteX30" fmla="*/ 385665 w 1381148"/>
              <a:gd name="connsiteY30" fmla="*/ 4759025 h 6015547"/>
              <a:gd name="connsiteX31" fmla="*/ 435428 w 1381148"/>
              <a:gd name="connsiteY31" fmla="*/ 4734143 h 6015547"/>
              <a:gd name="connsiteX32" fmla="*/ 478971 w 1381148"/>
              <a:gd name="connsiteY32" fmla="*/ 4721702 h 6015547"/>
              <a:gd name="connsiteX33" fmla="*/ 516293 w 1381148"/>
              <a:gd name="connsiteY33" fmla="*/ 4703041 h 6015547"/>
              <a:gd name="connsiteX34" fmla="*/ 559836 w 1381148"/>
              <a:gd name="connsiteY34" fmla="*/ 4647057 h 6015547"/>
              <a:gd name="connsiteX35" fmla="*/ 566057 w 1381148"/>
              <a:gd name="connsiteY35" fmla="*/ 4628396 h 6015547"/>
              <a:gd name="connsiteX36" fmla="*/ 572277 w 1381148"/>
              <a:gd name="connsiteY36" fmla="*/ 4584853 h 6015547"/>
              <a:gd name="connsiteX37" fmla="*/ 634481 w 1381148"/>
              <a:gd name="connsiteY37" fmla="*/ 4522649 h 6015547"/>
              <a:gd name="connsiteX38" fmla="*/ 690465 w 1381148"/>
              <a:gd name="connsiteY38" fmla="*/ 4479106 h 6015547"/>
              <a:gd name="connsiteX39" fmla="*/ 709126 w 1381148"/>
              <a:gd name="connsiteY39" fmla="*/ 4466665 h 6015547"/>
              <a:gd name="connsiteX40" fmla="*/ 727787 w 1381148"/>
              <a:gd name="connsiteY40" fmla="*/ 4454225 h 6015547"/>
              <a:gd name="connsiteX41" fmla="*/ 765110 w 1381148"/>
              <a:gd name="connsiteY41" fmla="*/ 4423123 h 6015547"/>
              <a:gd name="connsiteX42" fmla="*/ 771330 w 1381148"/>
              <a:gd name="connsiteY42" fmla="*/ 4404461 h 6015547"/>
              <a:gd name="connsiteX43" fmla="*/ 783771 w 1381148"/>
              <a:gd name="connsiteY43" fmla="*/ 4385800 h 6015547"/>
              <a:gd name="connsiteX44" fmla="*/ 777551 w 1381148"/>
              <a:gd name="connsiteY44" fmla="*/ 4317376 h 6015547"/>
              <a:gd name="connsiteX45" fmla="*/ 789991 w 1381148"/>
              <a:gd name="connsiteY45" fmla="*/ 4261392 h 6015547"/>
              <a:gd name="connsiteX46" fmla="*/ 802432 w 1381148"/>
              <a:gd name="connsiteY46" fmla="*/ 4242731 h 6015547"/>
              <a:gd name="connsiteX47" fmla="*/ 821093 w 1381148"/>
              <a:gd name="connsiteY47" fmla="*/ 4199188 h 6015547"/>
              <a:gd name="connsiteX48" fmla="*/ 839755 w 1381148"/>
              <a:gd name="connsiteY48" fmla="*/ 4186747 h 6015547"/>
              <a:gd name="connsiteX49" fmla="*/ 852195 w 1381148"/>
              <a:gd name="connsiteY49" fmla="*/ 4168086 h 6015547"/>
              <a:gd name="connsiteX50" fmla="*/ 870857 w 1381148"/>
              <a:gd name="connsiteY50" fmla="*/ 4155645 h 6015547"/>
              <a:gd name="connsiteX51" fmla="*/ 877077 w 1381148"/>
              <a:gd name="connsiteY51" fmla="*/ 4136984 h 6015547"/>
              <a:gd name="connsiteX52" fmla="*/ 864636 w 1381148"/>
              <a:gd name="connsiteY52" fmla="*/ 4074780 h 6015547"/>
              <a:gd name="connsiteX53" fmla="*/ 883297 w 1381148"/>
              <a:gd name="connsiteY53" fmla="*/ 4000135 h 6015547"/>
              <a:gd name="connsiteX54" fmla="*/ 889518 w 1381148"/>
              <a:gd name="connsiteY54" fmla="*/ 3975253 h 6015547"/>
              <a:gd name="connsiteX55" fmla="*/ 883297 w 1381148"/>
              <a:gd name="connsiteY55" fmla="*/ 3919270 h 6015547"/>
              <a:gd name="connsiteX56" fmla="*/ 870857 w 1381148"/>
              <a:gd name="connsiteY56" fmla="*/ 3881947 h 6015547"/>
              <a:gd name="connsiteX57" fmla="*/ 864636 w 1381148"/>
              <a:gd name="connsiteY57" fmla="*/ 3863286 h 6015547"/>
              <a:gd name="connsiteX58" fmla="*/ 870857 w 1381148"/>
              <a:gd name="connsiteY58" fmla="*/ 3763759 h 6015547"/>
              <a:gd name="connsiteX59" fmla="*/ 877077 w 1381148"/>
              <a:gd name="connsiteY59" fmla="*/ 3738878 h 6015547"/>
              <a:gd name="connsiteX60" fmla="*/ 889518 w 1381148"/>
              <a:gd name="connsiteY60" fmla="*/ 3701555 h 6015547"/>
              <a:gd name="connsiteX61" fmla="*/ 895738 w 1381148"/>
              <a:gd name="connsiteY61" fmla="*/ 3682894 h 6015547"/>
              <a:gd name="connsiteX62" fmla="*/ 920620 w 1381148"/>
              <a:gd name="connsiteY62" fmla="*/ 3645572 h 6015547"/>
              <a:gd name="connsiteX63" fmla="*/ 933061 w 1381148"/>
              <a:gd name="connsiteY63" fmla="*/ 3626910 h 6015547"/>
              <a:gd name="connsiteX64" fmla="*/ 970383 w 1381148"/>
              <a:gd name="connsiteY64" fmla="*/ 3595808 h 6015547"/>
              <a:gd name="connsiteX65" fmla="*/ 995265 w 1381148"/>
              <a:gd name="connsiteY65" fmla="*/ 3558486 h 6015547"/>
              <a:gd name="connsiteX66" fmla="*/ 1007706 w 1381148"/>
              <a:gd name="connsiteY66" fmla="*/ 3539825 h 6015547"/>
              <a:gd name="connsiteX67" fmla="*/ 1020146 w 1381148"/>
              <a:gd name="connsiteY67" fmla="*/ 3521163 h 6015547"/>
              <a:gd name="connsiteX68" fmla="*/ 1032587 w 1381148"/>
              <a:gd name="connsiteY68" fmla="*/ 3483841 h 6015547"/>
              <a:gd name="connsiteX69" fmla="*/ 1038808 w 1381148"/>
              <a:gd name="connsiteY69" fmla="*/ 3465180 h 6015547"/>
              <a:gd name="connsiteX70" fmla="*/ 1045028 w 1381148"/>
              <a:gd name="connsiteY70" fmla="*/ 3203923 h 6015547"/>
              <a:gd name="connsiteX71" fmla="*/ 1051249 w 1381148"/>
              <a:gd name="connsiteY71" fmla="*/ 3179041 h 6015547"/>
              <a:gd name="connsiteX72" fmla="*/ 1063689 w 1381148"/>
              <a:gd name="connsiteY72" fmla="*/ 3141718 h 6015547"/>
              <a:gd name="connsiteX73" fmla="*/ 1076130 w 1381148"/>
              <a:gd name="connsiteY73" fmla="*/ 3104396 h 6015547"/>
              <a:gd name="connsiteX74" fmla="*/ 1088571 w 1381148"/>
              <a:gd name="connsiteY74" fmla="*/ 3054633 h 6015547"/>
              <a:gd name="connsiteX75" fmla="*/ 1094791 w 1381148"/>
              <a:gd name="connsiteY75" fmla="*/ 3035972 h 6015547"/>
              <a:gd name="connsiteX76" fmla="*/ 1113453 w 1381148"/>
              <a:gd name="connsiteY76" fmla="*/ 3023531 h 6015547"/>
              <a:gd name="connsiteX77" fmla="*/ 1119673 w 1381148"/>
              <a:gd name="connsiteY77" fmla="*/ 3004870 h 6015547"/>
              <a:gd name="connsiteX78" fmla="*/ 1138334 w 1381148"/>
              <a:gd name="connsiteY78" fmla="*/ 2986208 h 6015547"/>
              <a:gd name="connsiteX79" fmla="*/ 1150775 w 1381148"/>
              <a:gd name="connsiteY79" fmla="*/ 2967547 h 6015547"/>
              <a:gd name="connsiteX80" fmla="*/ 1175657 w 1381148"/>
              <a:gd name="connsiteY80" fmla="*/ 2911563 h 6015547"/>
              <a:gd name="connsiteX81" fmla="*/ 1206759 w 1381148"/>
              <a:gd name="connsiteY81" fmla="*/ 2855580 h 6015547"/>
              <a:gd name="connsiteX82" fmla="*/ 1219200 w 1381148"/>
              <a:gd name="connsiteY82" fmla="*/ 2836918 h 6015547"/>
              <a:gd name="connsiteX83" fmla="*/ 1231640 w 1381148"/>
              <a:gd name="connsiteY83" fmla="*/ 2818257 h 6015547"/>
              <a:gd name="connsiteX84" fmla="*/ 1237861 w 1381148"/>
              <a:gd name="connsiteY84" fmla="*/ 2774714 h 6015547"/>
              <a:gd name="connsiteX85" fmla="*/ 1244081 w 1381148"/>
              <a:gd name="connsiteY85" fmla="*/ 2737392 h 6015547"/>
              <a:gd name="connsiteX86" fmla="*/ 1225420 w 1381148"/>
              <a:gd name="connsiteY86" fmla="*/ 2612984 h 6015547"/>
              <a:gd name="connsiteX87" fmla="*/ 1200538 w 1381148"/>
              <a:gd name="connsiteY87" fmla="*/ 2575661 h 6015547"/>
              <a:gd name="connsiteX88" fmla="*/ 1169436 w 1381148"/>
              <a:gd name="connsiteY88" fmla="*/ 2544559 h 6015547"/>
              <a:gd name="connsiteX89" fmla="*/ 1163216 w 1381148"/>
              <a:gd name="connsiteY89" fmla="*/ 2494796 h 6015547"/>
              <a:gd name="connsiteX90" fmla="*/ 1150775 w 1381148"/>
              <a:gd name="connsiteY90" fmla="*/ 2382829 h 6015547"/>
              <a:gd name="connsiteX91" fmla="*/ 1144555 w 1381148"/>
              <a:gd name="connsiteY91" fmla="*/ 2339286 h 6015547"/>
              <a:gd name="connsiteX92" fmla="*/ 1138334 w 1381148"/>
              <a:gd name="connsiteY92" fmla="*/ 2308184 h 6015547"/>
              <a:gd name="connsiteX93" fmla="*/ 1138334 w 1381148"/>
              <a:gd name="connsiteY93" fmla="*/ 2134012 h 6015547"/>
              <a:gd name="connsiteX94" fmla="*/ 1125893 w 1381148"/>
              <a:gd name="connsiteY94" fmla="*/ 2115351 h 6015547"/>
              <a:gd name="connsiteX95" fmla="*/ 1107232 w 1381148"/>
              <a:gd name="connsiteY95" fmla="*/ 2059367 h 6015547"/>
              <a:gd name="connsiteX96" fmla="*/ 1101012 w 1381148"/>
              <a:gd name="connsiteY96" fmla="*/ 2040706 h 6015547"/>
              <a:gd name="connsiteX97" fmla="*/ 1094791 w 1381148"/>
              <a:gd name="connsiteY97" fmla="*/ 2022045 h 6015547"/>
              <a:gd name="connsiteX98" fmla="*/ 1107232 w 1381148"/>
              <a:gd name="connsiteY98" fmla="*/ 1966061 h 6015547"/>
              <a:gd name="connsiteX99" fmla="*/ 1113453 w 1381148"/>
              <a:gd name="connsiteY99" fmla="*/ 1947400 h 6015547"/>
              <a:gd name="connsiteX100" fmla="*/ 1113453 w 1381148"/>
              <a:gd name="connsiteY100" fmla="*/ 1785670 h 6015547"/>
              <a:gd name="connsiteX101" fmla="*/ 1107232 w 1381148"/>
              <a:gd name="connsiteY101" fmla="*/ 1767008 h 6015547"/>
              <a:gd name="connsiteX102" fmla="*/ 1113453 w 1381148"/>
              <a:gd name="connsiteY102" fmla="*/ 1686143 h 6015547"/>
              <a:gd name="connsiteX103" fmla="*/ 1119673 w 1381148"/>
              <a:gd name="connsiteY103" fmla="*/ 1617718 h 6015547"/>
              <a:gd name="connsiteX104" fmla="*/ 1125893 w 1381148"/>
              <a:gd name="connsiteY104" fmla="*/ 1599057 h 6015547"/>
              <a:gd name="connsiteX105" fmla="*/ 1144555 w 1381148"/>
              <a:gd name="connsiteY105" fmla="*/ 1561735 h 6015547"/>
              <a:gd name="connsiteX106" fmla="*/ 1150775 w 1381148"/>
              <a:gd name="connsiteY106" fmla="*/ 1443547 h 6015547"/>
              <a:gd name="connsiteX107" fmla="*/ 1156995 w 1381148"/>
              <a:gd name="connsiteY107" fmla="*/ 1424886 h 6015547"/>
              <a:gd name="connsiteX108" fmla="*/ 1181877 w 1381148"/>
              <a:gd name="connsiteY108" fmla="*/ 1387563 h 6015547"/>
              <a:gd name="connsiteX109" fmla="*/ 1194318 w 1381148"/>
              <a:gd name="connsiteY109" fmla="*/ 1368902 h 6015547"/>
              <a:gd name="connsiteX110" fmla="*/ 1206759 w 1381148"/>
              <a:gd name="connsiteY110" fmla="*/ 1319139 h 6015547"/>
              <a:gd name="connsiteX111" fmla="*/ 1219200 w 1381148"/>
              <a:gd name="connsiteY111" fmla="*/ 1263155 h 6015547"/>
              <a:gd name="connsiteX112" fmla="*/ 1237861 w 1381148"/>
              <a:gd name="connsiteY112" fmla="*/ 1250714 h 6015547"/>
              <a:gd name="connsiteX113" fmla="*/ 1262742 w 1381148"/>
              <a:gd name="connsiteY113" fmla="*/ 1194731 h 6015547"/>
              <a:gd name="connsiteX114" fmla="*/ 1300065 w 1381148"/>
              <a:gd name="connsiteY114" fmla="*/ 1169849 h 6015547"/>
              <a:gd name="connsiteX115" fmla="*/ 1324946 w 1381148"/>
              <a:gd name="connsiteY115" fmla="*/ 1132527 h 6015547"/>
              <a:gd name="connsiteX116" fmla="*/ 1362269 w 1381148"/>
              <a:gd name="connsiteY116" fmla="*/ 1113865 h 6015547"/>
              <a:gd name="connsiteX117" fmla="*/ 1368489 w 1381148"/>
              <a:gd name="connsiteY117" fmla="*/ 1095204 h 6015547"/>
              <a:gd name="connsiteX118" fmla="*/ 1380930 w 1381148"/>
              <a:gd name="connsiteY118" fmla="*/ 1076543 h 6015547"/>
              <a:gd name="connsiteX119" fmla="*/ 1374710 w 1381148"/>
              <a:gd name="connsiteY119" fmla="*/ 1051661 h 6015547"/>
              <a:gd name="connsiteX120" fmla="*/ 1362269 w 1381148"/>
              <a:gd name="connsiteY120" fmla="*/ 1033000 h 6015547"/>
              <a:gd name="connsiteX121" fmla="*/ 1324946 w 1381148"/>
              <a:gd name="connsiteY121" fmla="*/ 1008118 h 6015547"/>
              <a:gd name="connsiteX122" fmla="*/ 1275183 w 1381148"/>
              <a:gd name="connsiteY122" fmla="*/ 933474 h 6015547"/>
              <a:gd name="connsiteX123" fmla="*/ 1262742 w 1381148"/>
              <a:gd name="connsiteY123" fmla="*/ 914812 h 6015547"/>
              <a:gd name="connsiteX124" fmla="*/ 1244081 w 1381148"/>
              <a:gd name="connsiteY124" fmla="*/ 902372 h 6015547"/>
              <a:gd name="connsiteX125" fmla="*/ 1212979 w 1381148"/>
              <a:gd name="connsiteY125" fmla="*/ 877490 h 6015547"/>
              <a:gd name="connsiteX126" fmla="*/ 1194318 w 1381148"/>
              <a:gd name="connsiteY126" fmla="*/ 858829 h 6015547"/>
              <a:gd name="connsiteX127" fmla="*/ 1175657 w 1381148"/>
              <a:gd name="connsiteY127" fmla="*/ 852608 h 6015547"/>
              <a:gd name="connsiteX128" fmla="*/ 1138334 w 1381148"/>
              <a:gd name="connsiteY128" fmla="*/ 827727 h 6015547"/>
              <a:gd name="connsiteX129" fmla="*/ 1113453 w 1381148"/>
              <a:gd name="connsiteY129" fmla="*/ 790404 h 6015547"/>
              <a:gd name="connsiteX130" fmla="*/ 1101012 w 1381148"/>
              <a:gd name="connsiteY130" fmla="*/ 771743 h 6015547"/>
              <a:gd name="connsiteX131" fmla="*/ 1069910 w 1381148"/>
              <a:gd name="connsiteY131" fmla="*/ 728200 h 6015547"/>
              <a:gd name="connsiteX132" fmla="*/ 1057469 w 1381148"/>
              <a:gd name="connsiteY132" fmla="*/ 690878 h 6015547"/>
              <a:gd name="connsiteX133" fmla="*/ 1045028 w 1381148"/>
              <a:gd name="connsiteY133" fmla="*/ 647335 h 6015547"/>
              <a:gd name="connsiteX134" fmla="*/ 1013926 w 1381148"/>
              <a:gd name="connsiteY134" fmla="*/ 603792 h 6015547"/>
              <a:gd name="connsiteX135" fmla="*/ 1001485 w 1381148"/>
              <a:gd name="connsiteY135" fmla="*/ 585131 h 6015547"/>
              <a:gd name="connsiteX136" fmla="*/ 982824 w 1381148"/>
              <a:gd name="connsiteY136" fmla="*/ 572690 h 6015547"/>
              <a:gd name="connsiteX137" fmla="*/ 976604 w 1381148"/>
              <a:gd name="connsiteY137" fmla="*/ 554029 h 6015547"/>
              <a:gd name="connsiteX138" fmla="*/ 939281 w 1381148"/>
              <a:gd name="connsiteY138" fmla="*/ 491825 h 6015547"/>
              <a:gd name="connsiteX139" fmla="*/ 926840 w 1381148"/>
              <a:gd name="connsiteY139" fmla="*/ 454502 h 6015547"/>
              <a:gd name="connsiteX140" fmla="*/ 901959 w 1381148"/>
              <a:gd name="connsiteY140" fmla="*/ 417180 h 6015547"/>
              <a:gd name="connsiteX141" fmla="*/ 889518 w 1381148"/>
              <a:gd name="connsiteY141" fmla="*/ 398518 h 6015547"/>
              <a:gd name="connsiteX142" fmla="*/ 877077 w 1381148"/>
              <a:gd name="connsiteY142" fmla="*/ 361196 h 6015547"/>
              <a:gd name="connsiteX143" fmla="*/ 852195 w 1381148"/>
              <a:gd name="connsiteY143" fmla="*/ 317653 h 6015547"/>
              <a:gd name="connsiteX144" fmla="*/ 833534 w 1381148"/>
              <a:gd name="connsiteY144" fmla="*/ 280331 h 6015547"/>
              <a:gd name="connsiteX145" fmla="*/ 814873 w 1381148"/>
              <a:gd name="connsiteY145" fmla="*/ 267890 h 6015547"/>
              <a:gd name="connsiteX146" fmla="*/ 783771 w 1381148"/>
              <a:gd name="connsiteY146" fmla="*/ 243008 h 6015547"/>
              <a:gd name="connsiteX147" fmla="*/ 771330 w 1381148"/>
              <a:gd name="connsiteY147" fmla="*/ 224347 h 6015547"/>
              <a:gd name="connsiteX148" fmla="*/ 727787 w 1381148"/>
              <a:gd name="connsiteY148" fmla="*/ 193245 h 6015547"/>
              <a:gd name="connsiteX149" fmla="*/ 715346 w 1381148"/>
              <a:gd name="connsiteY149" fmla="*/ 174584 h 6015547"/>
              <a:gd name="connsiteX150" fmla="*/ 690465 w 1381148"/>
              <a:gd name="connsiteY150" fmla="*/ 118600 h 6015547"/>
              <a:gd name="connsiteX151" fmla="*/ 634481 w 1381148"/>
              <a:gd name="connsiteY151" fmla="*/ 50176 h 6015547"/>
              <a:gd name="connsiteX152" fmla="*/ 603379 w 1381148"/>
              <a:gd name="connsiteY152" fmla="*/ 412 h 6015547"/>
              <a:gd name="connsiteX153" fmla="*/ 597159 w 1381148"/>
              <a:gd name="connsiteY153" fmla="*/ 412 h 6015547"/>
              <a:gd name="connsiteX0" fmla="*/ 12440 w 1381148"/>
              <a:gd name="connsiteY0" fmla="*/ 6015547 h 6015547"/>
              <a:gd name="connsiteX1" fmla="*/ 37322 w 1381148"/>
              <a:gd name="connsiteY1" fmla="*/ 5984445 h 6015547"/>
              <a:gd name="connsiteX2" fmla="*/ 62204 w 1381148"/>
              <a:gd name="connsiteY2" fmla="*/ 5947123 h 6015547"/>
              <a:gd name="connsiteX3" fmla="*/ 68424 w 1381148"/>
              <a:gd name="connsiteY3" fmla="*/ 5878698 h 6015547"/>
              <a:gd name="connsiteX4" fmla="*/ 55983 w 1381148"/>
              <a:gd name="connsiteY4" fmla="*/ 5860037 h 6015547"/>
              <a:gd name="connsiteX5" fmla="*/ 37322 w 1381148"/>
              <a:gd name="connsiteY5" fmla="*/ 5847596 h 6015547"/>
              <a:gd name="connsiteX6" fmla="*/ 31102 w 1381148"/>
              <a:gd name="connsiteY6" fmla="*/ 5828935 h 6015547"/>
              <a:gd name="connsiteX7" fmla="*/ 24881 w 1381148"/>
              <a:gd name="connsiteY7" fmla="*/ 5797833 h 6015547"/>
              <a:gd name="connsiteX8" fmla="*/ 0 w 1381148"/>
              <a:gd name="connsiteY8" fmla="*/ 5760510 h 6015547"/>
              <a:gd name="connsiteX9" fmla="*/ 12440 w 1381148"/>
              <a:gd name="connsiteY9" fmla="*/ 5561457 h 6015547"/>
              <a:gd name="connsiteX10" fmla="*/ 18661 w 1381148"/>
              <a:gd name="connsiteY10" fmla="*/ 5542796 h 6015547"/>
              <a:gd name="connsiteX11" fmla="*/ 24881 w 1381148"/>
              <a:gd name="connsiteY11" fmla="*/ 5511694 h 6015547"/>
              <a:gd name="connsiteX12" fmla="*/ 31102 w 1381148"/>
              <a:gd name="connsiteY12" fmla="*/ 5461931 h 6015547"/>
              <a:gd name="connsiteX13" fmla="*/ 55983 w 1381148"/>
              <a:gd name="connsiteY13" fmla="*/ 5374845 h 6015547"/>
              <a:gd name="connsiteX14" fmla="*/ 62204 w 1381148"/>
              <a:gd name="connsiteY14" fmla="*/ 5356184 h 6015547"/>
              <a:gd name="connsiteX15" fmla="*/ 68424 w 1381148"/>
              <a:gd name="connsiteY15" fmla="*/ 5337523 h 6015547"/>
              <a:gd name="connsiteX16" fmla="*/ 74644 w 1381148"/>
              <a:gd name="connsiteY16" fmla="*/ 5244216 h 6015547"/>
              <a:gd name="connsiteX17" fmla="*/ 99526 w 1381148"/>
              <a:gd name="connsiteY17" fmla="*/ 5188233 h 6015547"/>
              <a:gd name="connsiteX18" fmla="*/ 130628 w 1381148"/>
              <a:gd name="connsiteY18" fmla="*/ 5150910 h 6015547"/>
              <a:gd name="connsiteX19" fmla="*/ 136849 w 1381148"/>
              <a:gd name="connsiteY19" fmla="*/ 5132249 h 6015547"/>
              <a:gd name="connsiteX20" fmla="*/ 149289 w 1381148"/>
              <a:gd name="connsiteY20" fmla="*/ 5032723 h 6015547"/>
              <a:gd name="connsiteX21" fmla="*/ 161730 w 1381148"/>
              <a:gd name="connsiteY21" fmla="*/ 4995400 h 6015547"/>
              <a:gd name="connsiteX22" fmla="*/ 186612 w 1381148"/>
              <a:gd name="connsiteY22" fmla="*/ 4958078 h 6015547"/>
              <a:gd name="connsiteX23" fmla="*/ 199053 w 1381148"/>
              <a:gd name="connsiteY23" fmla="*/ 4939416 h 6015547"/>
              <a:gd name="connsiteX24" fmla="*/ 211493 w 1381148"/>
              <a:gd name="connsiteY24" fmla="*/ 4902094 h 6015547"/>
              <a:gd name="connsiteX25" fmla="*/ 242595 w 1381148"/>
              <a:gd name="connsiteY25" fmla="*/ 4846110 h 6015547"/>
              <a:gd name="connsiteX26" fmla="*/ 261257 w 1381148"/>
              <a:gd name="connsiteY26" fmla="*/ 4833670 h 6015547"/>
              <a:gd name="connsiteX27" fmla="*/ 273697 w 1381148"/>
              <a:gd name="connsiteY27" fmla="*/ 4815008 h 6015547"/>
              <a:gd name="connsiteX28" fmla="*/ 292359 w 1381148"/>
              <a:gd name="connsiteY28" fmla="*/ 4808788 h 6015547"/>
              <a:gd name="connsiteX29" fmla="*/ 329681 w 1381148"/>
              <a:gd name="connsiteY29" fmla="*/ 4783906 h 6015547"/>
              <a:gd name="connsiteX30" fmla="*/ 385665 w 1381148"/>
              <a:gd name="connsiteY30" fmla="*/ 4759025 h 6015547"/>
              <a:gd name="connsiteX31" fmla="*/ 435428 w 1381148"/>
              <a:gd name="connsiteY31" fmla="*/ 4734143 h 6015547"/>
              <a:gd name="connsiteX32" fmla="*/ 478971 w 1381148"/>
              <a:gd name="connsiteY32" fmla="*/ 4721702 h 6015547"/>
              <a:gd name="connsiteX33" fmla="*/ 516293 w 1381148"/>
              <a:gd name="connsiteY33" fmla="*/ 4703041 h 6015547"/>
              <a:gd name="connsiteX34" fmla="*/ 559836 w 1381148"/>
              <a:gd name="connsiteY34" fmla="*/ 4647057 h 6015547"/>
              <a:gd name="connsiteX35" fmla="*/ 566057 w 1381148"/>
              <a:gd name="connsiteY35" fmla="*/ 4628396 h 6015547"/>
              <a:gd name="connsiteX36" fmla="*/ 572277 w 1381148"/>
              <a:gd name="connsiteY36" fmla="*/ 4584853 h 6015547"/>
              <a:gd name="connsiteX37" fmla="*/ 634481 w 1381148"/>
              <a:gd name="connsiteY37" fmla="*/ 4522649 h 6015547"/>
              <a:gd name="connsiteX38" fmla="*/ 690465 w 1381148"/>
              <a:gd name="connsiteY38" fmla="*/ 4479106 h 6015547"/>
              <a:gd name="connsiteX39" fmla="*/ 709126 w 1381148"/>
              <a:gd name="connsiteY39" fmla="*/ 4466665 h 6015547"/>
              <a:gd name="connsiteX40" fmla="*/ 727787 w 1381148"/>
              <a:gd name="connsiteY40" fmla="*/ 4454225 h 6015547"/>
              <a:gd name="connsiteX41" fmla="*/ 765110 w 1381148"/>
              <a:gd name="connsiteY41" fmla="*/ 4423123 h 6015547"/>
              <a:gd name="connsiteX42" fmla="*/ 771330 w 1381148"/>
              <a:gd name="connsiteY42" fmla="*/ 4404461 h 6015547"/>
              <a:gd name="connsiteX43" fmla="*/ 783771 w 1381148"/>
              <a:gd name="connsiteY43" fmla="*/ 4385800 h 6015547"/>
              <a:gd name="connsiteX44" fmla="*/ 777551 w 1381148"/>
              <a:gd name="connsiteY44" fmla="*/ 4317376 h 6015547"/>
              <a:gd name="connsiteX45" fmla="*/ 789991 w 1381148"/>
              <a:gd name="connsiteY45" fmla="*/ 4261392 h 6015547"/>
              <a:gd name="connsiteX46" fmla="*/ 802432 w 1381148"/>
              <a:gd name="connsiteY46" fmla="*/ 4242731 h 6015547"/>
              <a:gd name="connsiteX47" fmla="*/ 821093 w 1381148"/>
              <a:gd name="connsiteY47" fmla="*/ 4199188 h 6015547"/>
              <a:gd name="connsiteX48" fmla="*/ 839755 w 1381148"/>
              <a:gd name="connsiteY48" fmla="*/ 4186747 h 6015547"/>
              <a:gd name="connsiteX49" fmla="*/ 852195 w 1381148"/>
              <a:gd name="connsiteY49" fmla="*/ 4168086 h 6015547"/>
              <a:gd name="connsiteX50" fmla="*/ 870857 w 1381148"/>
              <a:gd name="connsiteY50" fmla="*/ 4155645 h 6015547"/>
              <a:gd name="connsiteX51" fmla="*/ 877077 w 1381148"/>
              <a:gd name="connsiteY51" fmla="*/ 4136984 h 6015547"/>
              <a:gd name="connsiteX52" fmla="*/ 864636 w 1381148"/>
              <a:gd name="connsiteY52" fmla="*/ 4074780 h 6015547"/>
              <a:gd name="connsiteX53" fmla="*/ 883297 w 1381148"/>
              <a:gd name="connsiteY53" fmla="*/ 4000135 h 6015547"/>
              <a:gd name="connsiteX54" fmla="*/ 889518 w 1381148"/>
              <a:gd name="connsiteY54" fmla="*/ 3975253 h 6015547"/>
              <a:gd name="connsiteX55" fmla="*/ 883297 w 1381148"/>
              <a:gd name="connsiteY55" fmla="*/ 3919270 h 6015547"/>
              <a:gd name="connsiteX56" fmla="*/ 870857 w 1381148"/>
              <a:gd name="connsiteY56" fmla="*/ 3881947 h 6015547"/>
              <a:gd name="connsiteX57" fmla="*/ 864636 w 1381148"/>
              <a:gd name="connsiteY57" fmla="*/ 3863286 h 6015547"/>
              <a:gd name="connsiteX58" fmla="*/ 870857 w 1381148"/>
              <a:gd name="connsiteY58" fmla="*/ 3763759 h 6015547"/>
              <a:gd name="connsiteX59" fmla="*/ 877077 w 1381148"/>
              <a:gd name="connsiteY59" fmla="*/ 3738878 h 6015547"/>
              <a:gd name="connsiteX60" fmla="*/ 889518 w 1381148"/>
              <a:gd name="connsiteY60" fmla="*/ 3701555 h 6015547"/>
              <a:gd name="connsiteX61" fmla="*/ 895738 w 1381148"/>
              <a:gd name="connsiteY61" fmla="*/ 3682894 h 6015547"/>
              <a:gd name="connsiteX62" fmla="*/ 920620 w 1381148"/>
              <a:gd name="connsiteY62" fmla="*/ 3645572 h 6015547"/>
              <a:gd name="connsiteX63" fmla="*/ 933061 w 1381148"/>
              <a:gd name="connsiteY63" fmla="*/ 3626910 h 6015547"/>
              <a:gd name="connsiteX64" fmla="*/ 970383 w 1381148"/>
              <a:gd name="connsiteY64" fmla="*/ 3595808 h 6015547"/>
              <a:gd name="connsiteX65" fmla="*/ 995265 w 1381148"/>
              <a:gd name="connsiteY65" fmla="*/ 3558486 h 6015547"/>
              <a:gd name="connsiteX66" fmla="*/ 1007706 w 1381148"/>
              <a:gd name="connsiteY66" fmla="*/ 3539825 h 6015547"/>
              <a:gd name="connsiteX67" fmla="*/ 1020146 w 1381148"/>
              <a:gd name="connsiteY67" fmla="*/ 3521163 h 6015547"/>
              <a:gd name="connsiteX68" fmla="*/ 1032587 w 1381148"/>
              <a:gd name="connsiteY68" fmla="*/ 3483841 h 6015547"/>
              <a:gd name="connsiteX69" fmla="*/ 1038808 w 1381148"/>
              <a:gd name="connsiteY69" fmla="*/ 3465180 h 6015547"/>
              <a:gd name="connsiteX70" fmla="*/ 1045028 w 1381148"/>
              <a:gd name="connsiteY70" fmla="*/ 3203923 h 6015547"/>
              <a:gd name="connsiteX71" fmla="*/ 1051249 w 1381148"/>
              <a:gd name="connsiteY71" fmla="*/ 3179041 h 6015547"/>
              <a:gd name="connsiteX72" fmla="*/ 1063689 w 1381148"/>
              <a:gd name="connsiteY72" fmla="*/ 3141718 h 6015547"/>
              <a:gd name="connsiteX73" fmla="*/ 1076130 w 1381148"/>
              <a:gd name="connsiteY73" fmla="*/ 3104396 h 6015547"/>
              <a:gd name="connsiteX74" fmla="*/ 1088571 w 1381148"/>
              <a:gd name="connsiteY74" fmla="*/ 3054633 h 6015547"/>
              <a:gd name="connsiteX75" fmla="*/ 1094791 w 1381148"/>
              <a:gd name="connsiteY75" fmla="*/ 3035972 h 6015547"/>
              <a:gd name="connsiteX76" fmla="*/ 1113453 w 1381148"/>
              <a:gd name="connsiteY76" fmla="*/ 3023531 h 6015547"/>
              <a:gd name="connsiteX77" fmla="*/ 1119673 w 1381148"/>
              <a:gd name="connsiteY77" fmla="*/ 3004870 h 6015547"/>
              <a:gd name="connsiteX78" fmla="*/ 1138334 w 1381148"/>
              <a:gd name="connsiteY78" fmla="*/ 2986208 h 6015547"/>
              <a:gd name="connsiteX79" fmla="*/ 1150775 w 1381148"/>
              <a:gd name="connsiteY79" fmla="*/ 2967547 h 6015547"/>
              <a:gd name="connsiteX80" fmla="*/ 1175657 w 1381148"/>
              <a:gd name="connsiteY80" fmla="*/ 2911563 h 6015547"/>
              <a:gd name="connsiteX81" fmla="*/ 1206759 w 1381148"/>
              <a:gd name="connsiteY81" fmla="*/ 2855580 h 6015547"/>
              <a:gd name="connsiteX82" fmla="*/ 1219200 w 1381148"/>
              <a:gd name="connsiteY82" fmla="*/ 2836918 h 6015547"/>
              <a:gd name="connsiteX83" fmla="*/ 1231640 w 1381148"/>
              <a:gd name="connsiteY83" fmla="*/ 2818257 h 6015547"/>
              <a:gd name="connsiteX84" fmla="*/ 1237861 w 1381148"/>
              <a:gd name="connsiteY84" fmla="*/ 2774714 h 6015547"/>
              <a:gd name="connsiteX85" fmla="*/ 1244081 w 1381148"/>
              <a:gd name="connsiteY85" fmla="*/ 2737392 h 6015547"/>
              <a:gd name="connsiteX86" fmla="*/ 1225420 w 1381148"/>
              <a:gd name="connsiteY86" fmla="*/ 2612984 h 6015547"/>
              <a:gd name="connsiteX87" fmla="*/ 1200538 w 1381148"/>
              <a:gd name="connsiteY87" fmla="*/ 2575661 h 6015547"/>
              <a:gd name="connsiteX88" fmla="*/ 1169436 w 1381148"/>
              <a:gd name="connsiteY88" fmla="*/ 2544559 h 6015547"/>
              <a:gd name="connsiteX89" fmla="*/ 1102256 w 1381148"/>
              <a:gd name="connsiteY89" fmla="*/ 2487176 h 6015547"/>
              <a:gd name="connsiteX90" fmla="*/ 1150775 w 1381148"/>
              <a:gd name="connsiteY90" fmla="*/ 2382829 h 6015547"/>
              <a:gd name="connsiteX91" fmla="*/ 1144555 w 1381148"/>
              <a:gd name="connsiteY91" fmla="*/ 2339286 h 6015547"/>
              <a:gd name="connsiteX92" fmla="*/ 1138334 w 1381148"/>
              <a:gd name="connsiteY92" fmla="*/ 2308184 h 6015547"/>
              <a:gd name="connsiteX93" fmla="*/ 1138334 w 1381148"/>
              <a:gd name="connsiteY93" fmla="*/ 2134012 h 6015547"/>
              <a:gd name="connsiteX94" fmla="*/ 1125893 w 1381148"/>
              <a:gd name="connsiteY94" fmla="*/ 2115351 h 6015547"/>
              <a:gd name="connsiteX95" fmla="*/ 1107232 w 1381148"/>
              <a:gd name="connsiteY95" fmla="*/ 2059367 h 6015547"/>
              <a:gd name="connsiteX96" fmla="*/ 1101012 w 1381148"/>
              <a:gd name="connsiteY96" fmla="*/ 2040706 h 6015547"/>
              <a:gd name="connsiteX97" fmla="*/ 1094791 w 1381148"/>
              <a:gd name="connsiteY97" fmla="*/ 2022045 h 6015547"/>
              <a:gd name="connsiteX98" fmla="*/ 1107232 w 1381148"/>
              <a:gd name="connsiteY98" fmla="*/ 1966061 h 6015547"/>
              <a:gd name="connsiteX99" fmla="*/ 1113453 w 1381148"/>
              <a:gd name="connsiteY99" fmla="*/ 1947400 h 6015547"/>
              <a:gd name="connsiteX100" fmla="*/ 1113453 w 1381148"/>
              <a:gd name="connsiteY100" fmla="*/ 1785670 h 6015547"/>
              <a:gd name="connsiteX101" fmla="*/ 1107232 w 1381148"/>
              <a:gd name="connsiteY101" fmla="*/ 1767008 h 6015547"/>
              <a:gd name="connsiteX102" fmla="*/ 1113453 w 1381148"/>
              <a:gd name="connsiteY102" fmla="*/ 1686143 h 6015547"/>
              <a:gd name="connsiteX103" fmla="*/ 1119673 w 1381148"/>
              <a:gd name="connsiteY103" fmla="*/ 1617718 h 6015547"/>
              <a:gd name="connsiteX104" fmla="*/ 1125893 w 1381148"/>
              <a:gd name="connsiteY104" fmla="*/ 1599057 h 6015547"/>
              <a:gd name="connsiteX105" fmla="*/ 1144555 w 1381148"/>
              <a:gd name="connsiteY105" fmla="*/ 1561735 h 6015547"/>
              <a:gd name="connsiteX106" fmla="*/ 1150775 w 1381148"/>
              <a:gd name="connsiteY106" fmla="*/ 1443547 h 6015547"/>
              <a:gd name="connsiteX107" fmla="*/ 1156995 w 1381148"/>
              <a:gd name="connsiteY107" fmla="*/ 1424886 h 6015547"/>
              <a:gd name="connsiteX108" fmla="*/ 1181877 w 1381148"/>
              <a:gd name="connsiteY108" fmla="*/ 1387563 h 6015547"/>
              <a:gd name="connsiteX109" fmla="*/ 1194318 w 1381148"/>
              <a:gd name="connsiteY109" fmla="*/ 1368902 h 6015547"/>
              <a:gd name="connsiteX110" fmla="*/ 1206759 w 1381148"/>
              <a:gd name="connsiteY110" fmla="*/ 1319139 h 6015547"/>
              <a:gd name="connsiteX111" fmla="*/ 1219200 w 1381148"/>
              <a:gd name="connsiteY111" fmla="*/ 1263155 h 6015547"/>
              <a:gd name="connsiteX112" fmla="*/ 1237861 w 1381148"/>
              <a:gd name="connsiteY112" fmla="*/ 1250714 h 6015547"/>
              <a:gd name="connsiteX113" fmla="*/ 1262742 w 1381148"/>
              <a:gd name="connsiteY113" fmla="*/ 1194731 h 6015547"/>
              <a:gd name="connsiteX114" fmla="*/ 1300065 w 1381148"/>
              <a:gd name="connsiteY114" fmla="*/ 1169849 h 6015547"/>
              <a:gd name="connsiteX115" fmla="*/ 1324946 w 1381148"/>
              <a:gd name="connsiteY115" fmla="*/ 1132527 h 6015547"/>
              <a:gd name="connsiteX116" fmla="*/ 1362269 w 1381148"/>
              <a:gd name="connsiteY116" fmla="*/ 1113865 h 6015547"/>
              <a:gd name="connsiteX117" fmla="*/ 1368489 w 1381148"/>
              <a:gd name="connsiteY117" fmla="*/ 1095204 h 6015547"/>
              <a:gd name="connsiteX118" fmla="*/ 1380930 w 1381148"/>
              <a:gd name="connsiteY118" fmla="*/ 1076543 h 6015547"/>
              <a:gd name="connsiteX119" fmla="*/ 1374710 w 1381148"/>
              <a:gd name="connsiteY119" fmla="*/ 1051661 h 6015547"/>
              <a:gd name="connsiteX120" fmla="*/ 1362269 w 1381148"/>
              <a:gd name="connsiteY120" fmla="*/ 1033000 h 6015547"/>
              <a:gd name="connsiteX121" fmla="*/ 1324946 w 1381148"/>
              <a:gd name="connsiteY121" fmla="*/ 1008118 h 6015547"/>
              <a:gd name="connsiteX122" fmla="*/ 1275183 w 1381148"/>
              <a:gd name="connsiteY122" fmla="*/ 933474 h 6015547"/>
              <a:gd name="connsiteX123" fmla="*/ 1262742 w 1381148"/>
              <a:gd name="connsiteY123" fmla="*/ 914812 h 6015547"/>
              <a:gd name="connsiteX124" fmla="*/ 1244081 w 1381148"/>
              <a:gd name="connsiteY124" fmla="*/ 902372 h 6015547"/>
              <a:gd name="connsiteX125" fmla="*/ 1212979 w 1381148"/>
              <a:gd name="connsiteY125" fmla="*/ 877490 h 6015547"/>
              <a:gd name="connsiteX126" fmla="*/ 1194318 w 1381148"/>
              <a:gd name="connsiteY126" fmla="*/ 858829 h 6015547"/>
              <a:gd name="connsiteX127" fmla="*/ 1175657 w 1381148"/>
              <a:gd name="connsiteY127" fmla="*/ 852608 h 6015547"/>
              <a:gd name="connsiteX128" fmla="*/ 1138334 w 1381148"/>
              <a:gd name="connsiteY128" fmla="*/ 827727 h 6015547"/>
              <a:gd name="connsiteX129" fmla="*/ 1113453 w 1381148"/>
              <a:gd name="connsiteY129" fmla="*/ 790404 h 6015547"/>
              <a:gd name="connsiteX130" fmla="*/ 1101012 w 1381148"/>
              <a:gd name="connsiteY130" fmla="*/ 771743 h 6015547"/>
              <a:gd name="connsiteX131" fmla="*/ 1069910 w 1381148"/>
              <a:gd name="connsiteY131" fmla="*/ 728200 h 6015547"/>
              <a:gd name="connsiteX132" fmla="*/ 1057469 w 1381148"/>
              <a:gd name="connsiteY132" fmla="*/ 690878 h 6015547"/>
              <a:gd name="connsiteX133" fmla="*/ 1045028 w 1381148"/>
              <a:gd name="connsiteY133" fmla="*/ 647335 h 6015547"/>
              <a:gd name="connsiteX134" fmla="*/ 1013926 w 1381148"/>
              <a:gd name="connsiteY134" fmla="*/ 603792 h 6015547"/>
              <a:gd name="connsiteX135" fmla="*/ 1001485 w 1381148"/>
              <a:gd name="connsiteY135" fmla="*/ 585131 h 6015547"/>
              <a:gd name="connsiteX136" fmla="*/ 982824 w 1381148"/>
              <a:gd name="connsiteY136" fmla="*/ 572690 h 6015547"/>
              <a:gd name="connsiteX137" fmla="*/ 976604 w 1381148"/>
              <a:gd name="connsiteY137" fmla="*/ 554029 h 6015547"/>
              <a:gd name="connsiteX138" fmla="*/ 939281 w 1381148"/>
              <a:gd name="connsiteY138" fmla="*/ 491825 h 6015547"/>
              <a:gd name="connsiteX139" fmla="*/ 926840 w 1381148"/>
              <a:gd name="connsiteY139" fmla="*/ 454502 h 6015547"/>
              <a:gd name="connsiteX140" fmla="*/ 901959 w 1381148"/>
              <a:gd name="connsiteY140" fmla="*/ 417180 h 6015547"/>
              <a:gd name="connsiteX141" fmla="*/ 889518 w 1381148"/>
              <a:gd name="connsiteY141" fmla="*/ 398518 h 6015547"/>
              <a:gd name="connsiteX142" fmla="*/ 877077 w 1381148"/>
              <a:gd name="connsiteY142" fmla="*/ 361196 h 6015547"/>
              <a:gd name="connsiteX143" fmla="*/ 852195 w 1381148"/>
              <a:gd name="connsiteY143" fmla="*/ 317653 h 6015547"/>
              <a:gd name="connsiteX144" fmla="*/ 833534 w 1381148"/>
              <a:gd name="connsiteY144" fmla="*/ 280331 h 6015547"/>
              <a:gd name="connsiteX145" fmla="*/ 814873 w 1381148"/>
              <a:gd name="connsiteY145" fmla="*/ 267890 h 6015547"/>
              <a:gd name="connsiteX146" fmla="*/ 783771 w 1381148"/>
              <a:gd name="connsiteY146" fmla="*/ 243008 h 6015547"/>
              <a:gd name="connsiteX147" fmla="*/ 771330 w 1381148"/>
              <a:gd name="connsiteY147" fmla="*/ 224347 h 6015547"/>
              <a:gd name="connsiteX148" fmla="*/ 727787 w 1381148"/>
              <a:gd name="connsiteY148" fmla="*/ 193245 h 6015547"/>
              <a:gd name="connsiteX149" fmla="*/ 715346 w 1381148"/>
              <a:gd name="connsiteY149" fmla="*/ 174584 h 6015547"/>
              <a:gd name="connsiteX150" fmla="*/ 690465 w 1381148"/>
              <a:gd name="connsiteY150" fmla="*/ 118600 h 6015547"/>
              <a:gd name="connsiteX151" fmla="*/ 634481 w 1381148"/>
              <a:gd name="connsiteY151" fmla="*/ 50176 h 6015547"/>
              <a:gd name="connsiteX152" fmla="*/ 603379 w 1381148"/>
              <a:gd name="connsiteY152" fmla="*/ 412 h 6015547"/>
              <a:gd name="connsiteX153" fmla="*/ 597159 w 1381148"/>
              <a:gd name="connsiteY153" fmla="*/ 412 h 6015547"/>
              <a:gd name="connsiteX0" fmla="*/ 12440 w 1381148"/>
              <a:gd name="connsiteY0" fmla="*/ 6015547 h 6015547"/>
              <a:gd name="connsiteX1" fmla="*/ 37322 w 1381148"/>
              <a:gd name="connsiteY1" fmla="*/ 5984445 h 6015547"/>
              <a:gd name="connsiteX2" fmla="*/ 62204 w 1381148"/>
              <a:gd name="connsiteY2" fmla="*/ 5947123 h 6015547"/>
              <a:gd name="connsiteX3" fmla="*/ 68424 w 1381148"/>
              <a:gd name="connsiteY3" fmla="*/ 5878698 h 6015547"/>
              <a:gd name="connsiteX4" fmla="*/ 55983 w 1381148"/>
              <a:gd name="connsiteY4" fmla="*/ 5860037 h 6015547"/>
              <a:gd name="connsiteX5" fmla="*/ 37322 w 1381148"/>
              <a:gd name="connsiteY5" fmla="*/ 5847596 h 6015547"/>
              <a:gd name="connsiteX6" fmla="*/ 31102 w 1381148"/>
              <a:gd name="connsiteY6" fmla="*/ 5828935 h 6015547"/>
              <a:gd name="connsiteX7" fmla="*/ 24881 w 1381148"/>
              <a:gd name="connsiteY7" fmla="*/ 5797833 h 6015547"/>
              <a:gd name="connsiteX8" fmla="*/ 0 w 1381148"/>
              <a:gd name="connsiteY8" fmla="*/ 5760510 h 6015547"/>
              <a:gd name="connsiteX9" fmla="*/ 12440 w 1381148"/>
              <a:gd name="connsiteY9" fmla="*/ 5561457 h 6015547"/>
              <a:gd name="connsiteX10" fmla="*/ 18661 w 1381148"/>
              <a:gd name="connsiteY10" fmla="*/ 5542796 h 6015547"/>
              <a:gd name="connsiteX11" fmla="*/ 24881 w 1381148"/>
              <a:gd name="connsiteY11" fmla="*/ 5511694 h 6015547"/>
              <a:gd name="connsiteX12" fmla="*/ 31102 w 1381148"/>
              <a:gd name="connsiteY12" fmla="*/ 5461931 h 6015547"/>
              <a:gd name="connsiteX13" fmla="*/ 55983 w 1381148"/>
              <a:gd name="connsiteY13" fmla="*/ 5374845 h 6015547"/>
              <a:gd name="connsiteX14" fmla="*/ 62204 w 1381148"/>
              <a:gd name="connsiteY14" fmla="*/ 5356184 h 6015547"/>
              <a:gd name="connsiteX15" fmla="*/ 68424 w 1381148"/>
              <a:gd name="connsiteY15" fmla="*/ 5337523 h 6015547"/>
              <a:gd name="connsiteX16" fmla="*/ 74644 w 1381148"/>
              <a:gd name="connsiteY16" fmla="*/ 5244216 h 6015547"/>
              <a:gd name="connsiteX17" fmla="*/ 99526 w 1381148"/>
              <a:gd name="connsiteY17" fmla="*/ 5188233 h 6015547"/>
              <a:gd name="connsiteX18" fmla="*/ 130628 w 1381148"/>
              <a:gd name="connsiteY18" fmla="*/ 5150910 h 6015547"/>
              <a:gd name="connsiteX19" fmla="*/ 136849 w 1381148"/>
              <a:gd name="connsiteY19" fmla="*/ 5132249 h 6015547"/>
              <a:gd name="connsiteX20" fmla="*/ 149289 w 1381148"/>
              <a:gd name="connsiteY20" fmla="*/ 5032723 h 6015547"/>
              <a:gd name="connsiteX21" fmla="*/ 161730 w 1381148"/>
              <a:gd name="connsiteY21" fmla="*/ 4995400 h 6015547"/>
              <a:gd name="connsiteX22" fmla="*/ 186612 w 1381148"/>
              <a:gd name="connsiteY22" fmla="*/ 4958078 h 6015547"/>
              <a:gd name="connsiteX23" fmla="*/ 199053 w 1381148"/>
              <a:gd name="connsiteY23" fmla="*/ 4939416 h 6015547"/>
              <a:gd name="connsiteX24" fmla="*/ 211493 w 1381148"/>
              <a:gd name="connsiteY24" fmla="*/ 4902094 h 6015547"/>
              <a:gd name="connsiteX25" fmla="*/ 242595 w 1381148"/>
              <a:gd name="connsiteY25" fmla="*/ 4846110 h 6015547"/>
              <a:gd name="connsiteX26" fmla="*/ 261257 w 1381148"/>
              <a:gd name="connsiteY26" fmla="*/ 4833670 h 6015547"/>
              <a:gd name="connsiteX27" fmla="*/ 273697 w 1381148"/>
              <a:gd name="connsiteY27" fmla="*/ 4815008 h 6015547"/>
              <a:gd name="connsiteX28" fmla="*/ 292359 w 1381148"/>
              <a:gd name="connsiteY28" fmla="*/ 4808788 h 6015547"/>
              <a:gd name="connsiteX29" fmla="*/ 329681 w 1381148"/>
              <a:gd name="connsiteY29" fmla="*/ 4783906 h 6015547"/>
              <a:gd name="connsiteX30" fmla="*/ 385665 w 1381148"/>
              <a:gd name="connsiteY30" fmla="*/ 4759025 h 6015547"/>
              <a:gd name="connsiteX31" fmla="*/ 435428 w 1381148"/>
              <a:gd name="connsiteY31" fmla="*/ 4734143 h 6015547"/>
              <a:gd name="connsiteX32" fmla="*/ 478971 w 1381148"/>
              <a:gd name="connsiteY32" fmla="*/ 4721702 h 6015547"/>
              <a:gd name="connsiteX33" fmla="*/ 516293 w 1381148"/>
              <a:gd name="connsiteY33" fmla="*/ 4703041 h 6015547"/>
              <a:gd name="connsiteX34" fmla="*/ 559836 w 1381148"/>
              <a:gd name="connsiteY34" fmla="*/ 4647057 h 6015547"/>
              <a:gd name="connsiteX35" fmla="*/ 566057 w 1381148"/>
              <a:gd name="connsiteY35" fmla="*/ 4628396 h 6015547"/>
              <a:gd name="connsiteX36" fmla="*/ 572277 w 1381148"/>
              <a:gd name="connsiteY36" fmla="*/ 4584853 h 6015547"/>
              <a:gd name="connsiteX37" fmla="*/ 634481 w 1381148"/>
              <a:gd name="connsiteY37" fmla="*/ 4522649 h 6015547"/>
              <a:gd name="connsiteX38" fmla="*/ 690465 w 1381148"/>
              <a:gd name="connsiteY38" fmla="*/ 4479106 h 6015547"/>
              <a:gd name="connsiteX39" fmla="*/ 709126 w 1381148"/>
              <a:gd name="connsiteY39" fmla="*/ 4466665 h 6015547"/>
              <a:gd name="connsiteX40" fmla="*/ 727787 w 1381148"/>
              <a:gd name="connsiteY40" fmla="*/ 4454225 h 6015547"/>
              <a:gd name="connsiteX41" fmla="*/ 765110 w 1381148"/>
              <a:gd name="connsiteY41" fmla="*/ 4423123 h 6015547"/>
              <a:gd name="connsiteX42" fmla="*/ 771330 w 1381148"/>
              <a:gd name="connsiteY42" fmla="*/ 4404461 h 6015547"/>
              <a:gd name="connsiteX43" fmla="*/ 783771 w 1381148"/>
              <a:gd name="connsiteY43" fmla="*/ 4385800 h 6015547"/>
              <a:gd name="connsiteX44" fmla="*/ 777551 w 1381148"/>
              <a:gd name="connsiteY44" fmla="*/ 4317376 h 6015547"/>
              <a:gd name="connsiteX45" fmla="*/ 789991 w 1381148"/>
              <a:gd name="connsiteY45" fmla="*/ 4261392 h 6015547"/>
              <a:gd name="connsiteX46" fmla="*/ 802432 w 1381148"/>
              <a:gd name="connsiteY46" fmla="*/ 4242731 h 6015547"/>
              <a:gd name="connsiteX47" fmla="*/ 821093 w 1381148"/>
              <a:gd name="connsiteY47" fmla="*/ 4199188 h 6015547"/>
              <a:gd name="connsiteX48" fmla="*/ 839755 w 1381148"/>
              <a:gd name="connsiteY48" fmla="*/ 4186747 h 6015547"/>
              <a:gd name="connsiteX49" fmla="*/ 852195 w 1381148"/>
              <a:gd name="connsiteY49" fmla="*/ 4168086 h 6015547"/>
              <a:gd name="connsiteX50" fmla="*/ 870857 w 1381148"/>
              <a:gd name="connsiteY50" fmla="*/ 4155645 h 6015547"/>
              <a:gd name="connsiteX51" fmla="*/ 877077 w 1381148"/>
              <a:gd name="connsiteY51" fmla="*/ 4136984 h 6015547"/>
              <a:gd name="connsiteX52" fmla="*/ 864636 w 1381148"/>
              <a:gd name="connsiteY52" fmla="*/ 4074780 h 6015547"/>
              <a:gd name="connsiteX53" fmla="*/ 883297 w 1381148"/>
              <a:gd name="connsiteY53" fmla="*/ 4000135 h 6015547"/>
              <a:gd name="connsiteX54" fmla="*/ 889518 w 1381148"/>
              <a:gd name="connsiteY54" fmla="*/ 3975253 h 6015547"/>
              <a:gd name="connsiteX55" fmla="*/ 883297 w 1381148"/>
              <a:gd name="connsiteY55" fmla="*/ 3919270 h 6015547"/>
              <a:gd name="connsiteX56" fmla="*/ 870857 w 1381148"/>
              <a:gd name="connsiteY56" fmla="*/ 3881947 h 6015547"/>
              <a:gd name="connsiteX57" fmla="*/ 864636 w 1381148"/>
              <a:gd name="connsiteY57" fmla="*/ 3863286 h 6015547"/>
              <a:gd name="connsiteX58" fmla="*/ 870857 w 1381148"/>
              <a:gd name="connsiteY58" fmla="*/ 3763759 h 6015547"/>
              <a:gd name="connsiteX59" fmla="*/ 877077 w 1381148"/>
              <a:gd name="connsiteY59" fmla="*/ 3738878 h 6015547"/>
              <a:gd name="connsiteX60" fmla="*/ 889518 w 1381148"/>
              <a:gd name="connsiteY60" fmla="*/ 3701555 h 6015547"/>
              <a:gd name="connsiteX61" fmla="*/ 895738 w 1381148"/>
              <a:gd name="connsiteY61" fmla="*/ 3682894 h 6015547"/>
              <a:gd name="connsiteX62" fmla="*/ 920620 w 1381148"/>
              <a:gd name="connsiteY62" fmla="*/ 3645572 h 6015547"/>
              <a:gd name="connsiteX63" fmla="*/ 933061 w 1381148"/>
              <a:gd name="connsiteY63" fmla="*/ 3626910 h 6015547"/>
              <a:gd name="connsiteX64" fmla="*/ 970383 w 1381148"/>
              <a:gd name="connsiteY64" fmla="*/ 3595808 h 6015547"/>
              <a:gd name="connsiteX65" fmla="*/ 995265 w 1381148"/>
              <a:gd name="connsiteY65" fmla="*/ 3558486 h 6015547"/>
              <a:gd name="connsiteX66" fmla="*/ 1007706 w 1381148"/>
              <a:gd name="connsiteY66" fmla="*/ 3539825 h 6015547"/>
              <a:gd name="connsiteX67" fmla="*/ 1020146 w 1381148"/>
              <a:gd name="connsiteY67" fmla="*/ 3521163 h 6015547"/>
              <a:gd name="connsiteX68" fmla="*/ 1032587 w 1381148"/>
              <a:gd name="connsiteY68" fmla="*/ 3483841 h 6015547"/>
              <a:gd name="connsiteX69" fmla="*/ 1038808 w 1381148"/>
              <a:gd name="connsiteY69" fmla="*/ 3465180 h 6015547"/>
              <a:gd name="connsiteX70" fmla="*/ 1045028 w 1381148"/>
              <a:gd name="connsiteY70" fmla="*/ 3203923 h 6015547"/>
              <a:gd name="connsiteX71" fmla="*/ 1051249 w 1381148"/>
              <a:gd name="connsiteY71" fmla="*/ 3179041 h 6015547"/>
              <a:gd name="connsiteX72" fmla="*/ 1063689 w 1381148"/>
              <a:gd name="connsiteY72" fmla="*/ 3141718 h 6015547"/>
              <a:gd name="connsiteX73" fmla="*/ 1076130 w 1381148"/>
              <a:gd name="connsiteY73" fmla="*/ 3104396 h 6015547"/>
              <a:gd name="connsiteX74" fmla="*/ 1088571 w 1381148"/>
              <a:gd name="connsiteY74" fmla="*/ 3054633 h 6015547"/>
              <a:gd name="connsiteX75" fmla="*/ 1094791 w 1381148"/>
              <a:gd name="connsiteY75" fmla="*/ 3035972 h 6015547"/>
              <a:gd name="connsiteX76" fmla="*/ 1113453 w 1381148"/>
              <a:gd name="connsiteY76" fmla="*/ 3023531 h 6015547"/>
              <a:gd name="connsiteX77" fmla="*/ 1119673 w 1381148"/>
              <a:gd name="connsiteY77" fmla="*/ 3004870 h 6015547"/>
              <a:gd name="connsiteX78" fmla="*/ 1138334 w 1381148"/>
              <a:gd name="connsiteY78" fmla="*/ 2986208 h 6015547"/>
              <a:gd name="connsiteX79" fmla="*/ 1150775 w 1381148"/>
              <a:gd name="connsiteY79" fmla="*/ 2967547 h 6015547"/>
              <a:gd name="connsiteX80" fmla="*/ 1175657 w 1381148"/>
              <a:gd name="connsiteY80" fmla="*/ 2911563 h 6015547"/>
              <a:gd name="connsiteX81" fmla="*/ 1206759 w 1381148"/>
              <a:gd name="connsiteY81" fmla="*/ 2855580 h 6015547"/>
              <a:gd name="connsiteX82" fmla="*/ 1219200 w 1381148"/>
              <a:gd name="connsiteY82" fmla="*/ 2836918 h 6015547"/>
              <a:gd name="connsiteX83" fmla="*/ 1231640 w 1381148"/>
              <a:gd name="connsiteY83" fmla="*/ 2818257 h 6015547"/>
              <a:gd name="connsiteX84" fmla="*/ 1237861 w 1381148"/>
              <a:gd name="connsiteY84" fmla="*/ 2774714 h 6015547"/>
              <a:gd name="connsiteX85" fmla="*/ 1244081 w 1381148"/>
              <a:gd name="connsiteY85" fmla="*/ 2737392 h 6015547"/>
              <a:gd name="connsiteX86" fmla="*/ 1225420 w 1381148"/>
              <a:gd name="connsiteY86" fmla="*/ 2612984 h 6015547"/>
              <a:gd name="connsiteX87" fmla="*/ 1200538 w 1381148"/>
              <a:gd name="connsiteY87" fmla="*/ 2575661 h 6015547"/>
              <a:gd name="connsiteX88" fmla="*/ 1169436 w 1381148"/>
              <a:gd name="connsiteY88" fmla="*/ 2544559 h 6015547"/>
              <a:gd name="connsiteX89" fmla="*/ 1102256 w 1381148"/>
              <a:gd name="connsiteY89" fmla="*/ 2487176 h 6015547"/>
              <a:gd name="connsiteX90" fmla="*/ 1140615 w 1381148"/>
              <a:gd name="connsiteY90" fmla="*/ 2377749 h 6015547"/>
              <a:gd name="connsiteX91" fmla="*/ 1144555 w 1381148"/>
              <a:gd name="connsiteY91" fmla="*/ 2339286 h 6015547"/>
              <a:gd name="connsiteX92" fmla="*/ 1138334 w 1381148"/>
              <a:gd name="connsiteY92" fmla="*/ 2308184 h 6015547"/>
              <a:gd name="connsiteX93" fmla="*/ 1138334 w 1381148"/>
              <a:gd name="connsiteY93" fmla="*/ 2134012 h 6015547"/>
              <a:gd name="connsiteX94" fmla="*/ 1125893 w 1381148"/>
              <a:gd name="connsiteY94" fmla="*/ 2115351 h 6015547"/>
              <a:gd name="connsiteX95" fmla="*/ 1107232 w 1381148"/>
              <a:gd name="connsiteY95" fmla="*/ 2059367 h 6015547"/>
              <a:gd name="connsiteX96" fmla="*/ 1101012 w 1381148"/>
              <a:gd name="connsiteY96" fmla="*/ 2040706 h 6015547"/>
              <a:gd name="connsiteX97" fmla="*/ 1094791 w 1381148"/>
              <a:gd name="connsiteY97" fmla="*/ 2022045 h 6015547"/>
              <a:gd name="connsiteX98" fmla="*/ 1107232 w 1381148"/>
              <a:gd name="connsiteY98" fmla="*/ 1966061 h 6015547"/>
              <a:gd name="connsiteX99" fmla="*/ 1113453 w 1381148"/>
              <a:gd name="connsiteY99" fmla="*/ 1947400 h 6015547"/>
              <a:gd name="connsiteX100" fmla="*/ 1113453 w 1381148"/>
              <a:gd name="connsiteY100" fmla="*/ 1785670 h 6015547"/>
              <a:gd name="connsiteX101" fmla="*/ 1107232 w 1381148"/>
              <a:gd name="connsiteY101" fmla="*/ 1767008 h 6015547"/>
              <a:gd name="connsiteX102" fmla="*/ 1113453 w 1381148"/>
              <a:gd name="connsiteY102" fmla="*/ 1686143 h 6015547"/>
              <a:gd name="connsiteX103" fmla="*/ 1119673 w 1381148"/>
              <a:gd name="connsiteY103" fmla="*/ 1617718 h 6015547"/>
              <a:gd name="connsiteX104" fmla="*/ 1125893 w 1381148"/>
              <a:gd name="connsiteY104" fmla="*/ 1599057 h 6015547"/>
              <a:gd name="connsiteX105" fmla="*/ 1144555 w 1381148"/>
              <a:gd name="connsiteY105" fmla="*/ 1561735 h 6015547"/>
              <a:gd name="connsiteX106" fmla="*/ 1150775 w 1381148"/>
              <a:gd name="connsiteY106" fmla="*/ 1443547 h 6015547"/>
              <a:gd name="connsiteX107" fmla="*/ 1156995 w 1381148"/>
              <a:gd name="connsiteY107" fmla="*/ 1424886 h 6015547"/>
              <a:gd name="connsiteX108" fmla="*/ 1181877 w 1381148"/>
              <a:gd name="connsiteY108" fmla="*/ 1387563 h 6015547"/>
              <a:gd name="connsiteX109" fmla="*/ 1194318 w 1381148"/>
              <a:gd name="connsiteY109" fmla="*/ 1368902 h 6015547"/>
              <a:gd name="connsiteX110" fmla="*/ 1206759 w 1381148"/>
              <a:gd name="connsiteY110" fmla="*/ 1319139 h 6015547"/>
              <a:gd name="connsiteX111" fmla="*/ 1219200 w 1381148"/>
              <a:gd name="connsiteY111" fmla="*/ 1263155 h 6015547"/>
              <a:gd name="connsiteX112" fmla="*/ 1237861 w 1381148"/>
              <a:gd name="connsiteY112" fmla="*/ 1250714 h 6015547"/>
              <a:gd name="connsiteX113" fmla="*/ 1262742 w 1381148"/>
              <a:gd name="connsiteY113" fmla="*/ 1194731 h 6015547"/>
              <a:gd name="connsiteX114" fmla="*/ 1300065 w 1381148"/>
              <a:gd name="connsiteY114" fmla="*/ 1169849 h 6015547"/>
              <a:gd name="connsiteX115" fmla="*/ 1324946 w 1381148"/>
              <a:gd name="connsiteY115" fmla="*/ 1132527 h 6015547"/>
              <a:gd name="connsiteX116" fmla="*/ 1362269 w 1381148"/>
              <a:gd name="connsiteY116" fmla="*/ 1113865 h 6015547"/>
              <a:gd name="connsiteX117" fmla="*/ 1368489 w 1381148"/>
              <a:gd name="connsiteY117" fmla="*/ 1095204 h 6015547"/>
              <a:gd name="connsiteX118" fmla="*/ 1380930 w 1381148"/>
              <a:gd name="connsiteY118" fmla="*/ 1076543 h 6015547"/>
              <a:gd name="connsiteX119" fmla="*/ 1374710 w 1381148"/>
              <a:gd name="connsiteY119" fmla="*/ 1051661 h 6015547"/>
              <a:gd name="connsiteX120" fmla="*/ 1362269 w 1381148"/>
              <a:gd name="connsiteY120" fmla="*/ 1033000 h 6015547"/>
              <a:gd name="connsiteX121" fmla="*/ 1324946 w 1381148"/>
              <a:gd name="connsiteY121" fmla="*/ 1008118 h 6015547"/>
              <a:gd name="connsiteX122" fmla="*/ 1275183 w 1381148"/>
              <a:gd name="connsiteY122" fmla="*/ 933474 h 6015547"/>
              <a:gd name="connsiteX123" fmla="*/ 1262742 w 1381148"/>
              <a:gd name="connsiteY123" fmla="*/ 914812 h 6015547"/>
              <a:gd name="connsiteX124" fmla="*/ 1244081 w 1381148"/>
              <a:gd name="connsiteY124" fmla="*/ 902372 h 6015547"/>
              <a:gd name="connsiteX125" fmla="*/ 1212979 w 1381148"/>
              <a:gd name="connsiteY125" fmla="*/ 877490 h 6015547"/>
              <a:gd name="connsiteX126" fmla="*/ 1194318 w 1381148"/>
              <a:gd name="connsiteY126" fmla="*/ 858829 h 6015547"/>
              <a:gd name="connsiteX127" fmla="*/ 1175657 w 1381148"/>
              <a:gd name="connsiteY127" fmla="*/ 852608 h 6015547"/>
              <a:gd name="connsiteX128" fmla="*/ 1138334 w 1381148"/>
              <a:gd name="connsiteY128" fmla="*/ 827727 h 6015547"/>
              <a:gd name="connsiteX129" fmla="*/ 1113453 w 1381148"/>
              <a:gd name="connsiteY129" fmla="*/ 790404 h 6015547"/>
              <a:gd name="connsiteX130" fmla="*/ 1101012 w 1381148"/>
              <a:gd name="connsiteY130" fmla="*/ 771743 h 6015547"/>
              <a:gd name="connsiteX131" fmla="*/ 1069910 w 1381148"/>
              <a:gd name="connsiteY131" fmla="*/ 728200 h 6015547"/>
              <a:gd name="connsiteX132" fmla="*/ 1057469 w 1381148"/>
              <a:gd name="connsiteY132" fmla="*/ 690878 h 6015547"/>
              <a:gd name="connsiteX133" fmla="*/ 1045028 w 1381148"/>
              <a:gd name="connsiteY133" fmla="*/ 647335 h 6015547"/>
              <a:gd name="connsiteX134" fmla="*/ 1013926 w 1381148"/>
              <a:gd name="connsiteY134" fmla="*/ 603792 h 6015547"/>
              <a:gd name="connsiteX135" fmla="*/ 1001485 w 1381148"/>
              <a:gd name="connsiteY135" fmla="*/ 585131 h 6015547"/>
              <a:gd name="connsiteX136" fmla="*/ 982824 w 1381148"/>
              <a:gd name="connsiteY136" fmla="*/ 572690 h 6015547"/>
              <a:gd name="connsiteX137" fmla="*/ 976604 w 1381148"/>
              <a:gd name="connsiteY137" fmla="*/ 554029 h 6015547"/>
              <a:gd name="connsiteX138" fmla="*/ 939281 w 1381148"/>
              <a:gd name="connsiteY138" fmla="*/ 491825 h 6015547"/>
              <a:gd name="connsiteX139" fmla="*/ 926840 w 1381148"/>
              <a:gd name="connsiteY139" fmla="*/ 454502 h 6015547"/>
              <a:gd name="connsiteX140" fmla="*/ 901959 w 1381148"/>
              <a:gd name="connsiteY140" fmla="*/ 417180 h 6015547"/>
              <a:gd name="connsiteX141" fmla="*/ 889518 w 1381148"/>
              <a:gd name="connsiteY141" fmla="*/ 398518 h 6015547"/>
              <a:gd name="connsiteX142" fmla="*/ 877077 w 1381148"/>
              <a:gd name="connsiteY142" fmla="*/ 361196 h 6015547"/>
              <a:gd name="connsiteX143" fmla="*/ 852195 w 1381148"/>
              <a:gd name="connsiteY143" fmla="*/ 317653 h 6015547"/>
              <a:gd name="connsiteX144" fmla="*/ 833534 w 1381148"/>
              <a:gd name="connsiteY144" fmla="*/ 280331 h 6015547"/>
              <a:gd name="connsiteX145" fmla="*/ 814873 w 1381148"/>
              <a:gd name="connsiteY145" fmla="*/ 267890 h 6015547"/>
              <a:gd name="connsiteX146" fmla="*/ 783771 w 1381148"/>
              <a:gd name="connsiteY146" fmla="*/ 243008 h 6015547"/>
              <a:gd name="connsiteX147" fmla="*/ 771330 w 1381148"/>
              <a:gd name="connsiteY147" fmla="*/ 224347 h 6015547"/>
              <a:gd name="connsiteX148" fmla="*/ 727787 w 1381148"/>
              <a:gd name="connsiteY148" fmla="*/ 193245 h 6015547"/>
              <a:gd name="connsiteX149" fmla="*/ 715346 w 1381148"/>
              <a:gd name="connsiteY149" fmla="*/ 174584 h 6015547"/>
              <a:gd name="connsiteX150" fmla="*/ 690465 w 1381148"/>
              <a:gd name="connsiteY150" fmla="*/ 118600 h 6015547"/>
              <a:gd name="connsiteX151" fmla="*/ 634481 w 1381148"/>
              <a:gd name="connsiteY151" fmla="*/ 50176 h 6015547"/>
              <a:gd name="connsiteX152" fmla="*/ 603379 w 1381148"/>
              <a:gd name="connsiteY152" fmla="*/ 412 h 6015547"/>
              <a:gd name="connsiteX153" fmla="*/ 597159 w 1381148"/>
              <a:gd name="connsiteY153" fmla="*/ 412 h 6015547"/>
              <a:gd name="connsiteX0" fmla="*/ 12440 w 1381148"/>
              <a:gd name="connsiteY0" fmla="*/ 6015547 h 6015547"/>
              <a:gd name="connsiteX1" fmla="*/ 37322 w 1381148"/>
              <a:gd name="connsiteY1" fmla="*/ 5984445 h 6015547"/>
              <a:gd name="connsiteX2" fmla="*/ 62204 w 1381148"/>
              <a:gd name="connsiteY2" fmla="*/ 5947123 h 6015547"/>
              <a:gd name="connsiteX3" fmla="*/ 68424 w 1381148"/>
              <a:gd name="connsiteY3" fmla="*/ 5878698 h 6015547"/>
              <a:gd name="connsiteX4" fmla="*/ 55983 w 1381148"/>
              <a:gd name="connsiteY4" fmla="*/ 5860037 h 6015547"/>
              <a:gd name="connsiteX5" fmla="*/ 37322 w 1381148"/>
              <a:gd name="connsiteY5" fmla="*/ 5847596 h 6015547"/>
              <a:gd name="connsiteX6" fmla="*/ 31102 w 1381148"/>
              <a:gd name="connsiteY6" fmla="*/ 5828935 h 6015547"/>
              <a:gd name="connsiteX7" fmla="*/ 24881 w 1381148"/>
              <a:gd name="connsiteY7" fmla="*/ 5797833 h 6015547"/>
              <a:gd name="connsiteX8" fmla="*/ 0 w 1381148"/>
              <a:gd name="connsiteY8" fmla="*/ 5760510 h 6015547"/>
              <a:gd name="connsiteX9" fmla="*/ 12440 w 1381148"/>
              <a:gd name="connsiteY9" fmla="*/ 5561457 h 6015547"/>
              <a:gd name="connsiteX10" fmla="*/ 18661 w 1381148"/>
              <a:gd name="connsiteY10" fmla="*/ 5542796 h 6015547"/>
              <a:gd name="connsiteX11" fmla="*/ 24881 w 1381148"/>
              <a:gd name="connsiteY11" fmla="*/ 5511694 h 6015547"/>
              <a:gd name="connsiteX12" fmla="*/ 31102 w 1381148"/>
              <a:gd name="connsiteY12" fmla="*/ 5461931 h 6015547"/>
              <a:gd name="connsiteX13" fmla="*/ 55983 w 1381148"/>
              <a:gd name="connsiteY13" fmla="*/ 5374845 h 6015547"/>
              <a:gd name="connsiteX14" fmla="*/ 62204 w 1381148"/>
              <a:gd name="connsiteY14" fmla="*/ 5356184 h 6015547"/>
              <a:gd name="connsiteX15" fmla="*/ 68424 w 1381148"/>
              <a:gd name="connsiteY15" fmla="*/ 5337523 h 6015547"/>
              <a:gd name="connsiteX16" fmla="*/ 74644 w 1381148"/>
              <a:gd name="connsiteY16" fmla="*/ 5244216 h 6015547"/>
              <a:gd name="connsiteX17" fmla="*/ 99526 w 1381148"/>
              <a:gd name="connsiteY17" fmla="*/ 5188233 h 6015547"/>
              <a:gd name="connsiteX18" fmla="*/ 130628 w 1381148"/>
              <a:gd name="connsiteY18" fmla="*/ 5150910 h 6015547"/>
              <a:gd name="connsiteX19" fmla="*/ 136849 w 1381148"/>
              <a:gd name="connsiteY19" fmla="*/ 5132249 h 6015547"/>
              <a:gd name="connsiteX20" fmla="*/ 149289 w 1381148"/>
              <a:gd name="connsiteY20" fmla="*/ 5032723 h 6015547"/>
              <a:gd name="connsiteX21" fmla="*/ 161730 w 1381148"/>
              <a:gd name="connsiteY21" fmla="*/ 4995400 h 6015547"/>
              <a:gd name="connsiteX22" fmla="*/ 186612 w 1381148"/>
              <a:gd name="connsiteY22" fmla="*/ 4958078 h 6015547"/>
              <a:gd name="connsiteX23" fmla="*/ 199053 w 1381148"/>
              <a:gd name="connsiteY23" fmla="*/ 4939416 h 6015547"/>
              <a:gd name="connsiteX24" fmla="*/ 211493 w 1381148"/>
              <a:gd name="connsiteY24" fmla="*/ 4902094 h 6015547"/>
              <a:gd name="connsiteX25" fmla="*/ 242595 w 1381148"/>
              <a:gd name="connsiteY25" fmla="*/ 4846110 h 6015547"/>
              <a:gd name="connsiteX26" fmla="*/ 261257 w 1381148"/>
              <a:gd name="connsiteY26" fmla="*/ 4833670 h 6015547"/>
              <a:gd name="connsiteX27" fmla="*/ 273697 w 1381148"/>
              <a:gd name="connsiteY27" fmla="*/ 4815008 h 6015547"/>
              <a:gd name="connsiteX28" fmla="*/ 292359 w 1381148"/>
              <a:gd name="connsiteY28" fmla="*/ 4808788 h 6015547"/>
              <a:gd name="connsiteX29" fmla="*/ 329681 w 1381148"/>
              <a:gd name="connsiteY29" fmla="*/ 4783906 h 6015547"/>
              <a:gd name="connsiteX30" fmla="*/ 385665 w 1381148"/>
              <a:gd name="connsiteY30" fmla="*/ 4759025 h 6015547"/>
              <a:gd name="connsiteX31" fmla="*/ 435428 w 1381148"/>
              <a:gd name="connsiteY31" fmla="*/ 4734143 h 6015547"/>
              <a:gd name="connsiteX32" fmla="*/ 478971 w 1381148"/>
              <a:gd name="connsiteY32" fmla="*/ 4721702 h 6015547"/>
              <a:gd name="connsiteX33" fmla="*/ 516293 w 1381148"/>
              <a:gd name="connsiteY33" fmla="*/ 4703041 h 6015547"/>
              <a:gd name="connsiteX34" fmla="*/ 559836 w 1381148"/>
              <a:gd name="connsiteY34" fmla="*/ 4647057 h 6015547"/>
              <a:gd name="connsiteX35" fmla="*/ 566057 w 1381148"/>
              <a:gd name="connsiteY35" fmla="*/ 4628396 h 6015547"/>
              <a:gd name="connsiteX36" fmla="*/ 572277 w 1381148"/>
              <a:gd name="connsiteY36" fmla="*/ 4584853 h 6015547"/>
              <a:gd name="connsiteX37" fmla="*/ 634481 w 1381148"/>
              <a:gd name="connsiteY37" fmla="*/ 4522649 h 6015547"/>
              <a:gd name="connsiteX38" fmla="*/ 690465 w 1381148"/>
              <a:gd name="connsiteY38" fmla="*/ 4479106 h 6015547"/>
              <a:gd name="connsiteX39" fmla="*/ 709126 w 1381148"/>
              <a:gd name="connsiteY39" fmla="*/ 4466665 h 6015547"/>
              <a:gd name="connsiteX40" fmla="*/ 727787 w 1381148"/>
              <a:gd name="connsiteY40" fmla="*/ 4454225 h 6015547"/>
              <a:gd name="connsiteX41" fmla="*/ 765110 w 1381148"/>
              <a:gd name="connsiteY41" fmla="*/ 4423123 h 6015547"/>
              <a:gd name="connsiteX42" fmla="*/ 771330 w 1381148"/>
              <a:gd name="connsiteY42" fmla="*/ 4404461 h 6015547"/>
              <a:gd name="connsiteX43" fmla="*/ 783771 w 1381148"/>
              <a:gd name="connsiteY43" fmla="*/ 4385800 h 6015547"/>
              <a:gd name="connsiteX44" fmla="*/ 777551 w 1381148"/>
              <a:gd name="connsiteY44" fmla="*/ 4317376 h 6015547"/>
              <a:gd name="connsiteX45" fmla="*/ 789991 w 1381148"/>
              <a:gd name="connsiteY45" fmla="*/ 4261392 h 6015547"/>
              <a:gd name="connsiteX46" fmla="*/ 802432 w 1381148"/>
              <a:gd name="connsiteY46" fmla="*/ 4242731 h 6015547"/>
              <a:gd name="connsiteX47" fmla="*/ 821093 w 1381148"/>
              <a:gd name="connsiteY47" fmla="*/ 4199188 h 6015547"/>
              <a:gd name="connsiteX48" fmla="*/ 839755 w 1381148"/>
              <a:gd name="connsiteY48" fmla="*/ 4186747 h 6015547"/>
              <a:gd name="connsiteX49" fmla="*/ 852195 w 1381148"/>
              <a:gd name="connsiteY49" fmla="*/ 4168086 h 6015547"/>
              <a:gd name="connsiteX50" fmla="*/ 870857 w 1381148"/>
              <a:gd name="connsiteY50" fmla="*/ 4155645 h 6015547"/>
              <a:gd name="connsiteX51" fmla="*/ 877077 w 1381148"/>
              <a:gd name="connsiteY51" fmla="*/ 4136984 h 6015547"/>
              <a:gd name="connsiteX52" fmla="*/ 864636 w 1381148"/>
              <a:gd name="connsiteY52" fmla="*/ 4074780 h 6015547"/>
              <a:gd name="connsiteX53" fmla="*/ 883297 w 1381148"/>
              <a:gd name="connsiteY53" fmla="*/ 4000135 h 6015547"/>
              <a:gd name="connsiteX54" fmla="*/ 889518 w 1381148"/>
              <a:gd name="connsiteY54" fmla="*/ 3975253 h 6015547"/>
              <a:gd name="connsiteX55" fmla="*/ 883297 w 1381148"/>
              <a:gd name="connsiteY55" fmla="*/ 3919270 h 6015547"/>
              <a:gd name="connsiteX56" fmla="*/ 870857 w 1381148"/>
              <a:gd name="connsiteY56" fmla="*/ 3881947 h 6015547"/>
              <a:gd name="connsiteX57" fmla="*/ 864636 w 1381148"/>
              <a:gd name="connsiteY57" fmla="*/ 3863286 h 6015547"/>
              <a:gd name="connsiteX58" fmla="*/ 870857 w 1381148"/>
              <a:gd name="connsiteY58" fmla="*/ 3763759 h 6015547"/>
              <a:gd name="connsiteX59" fmla="*/ 877077 w 1381148"/>
              <a:gd name="connsiteY59" fmla="*/ 3738878 h 6015547"/>
              <a:gd name="connsiteX60" fmla="*/ 889518 w 1381148"/>
              <a:gd name="connsiteY60" fmla="*/ 3701555 h 6015547"/>
              <a:gd name="connsiteX61" fmla="*/ 895738 w 1381148"/>
              <a:gd name="connsiteY61" fmla="*/ 3682894 h 6015547"/>
              <a:gd name="connsiteX62" fmla="*/ 920620 w 1381148"/>
              <a:gd name="connsiteY62" fmla="*/ 3645572 h 6015547"/>
              <a:gd name="connsiteX63" fmla="*/ 933061 w 1381148"/>
              <a:gd name="connsiteY63" fmla="*/ 3626910 h 6015547"/>
              <a:gd name="connsiteX64" fmla="*/ 970383 w 1381148"/>
              <a:gd name="connsiteY64" fmla="*/ 3595808 h 6015547"/>
              <a:gd name="connsiteX65" fmla="*/ 995265 w 1381148"/>
              <a:gd name="connsiteY65" fmla="*/ 3558486 h 6015547"/>
              <a:gd name="connsiteX66" fmla="*/ 1007706 w 1381148"/>
              <a:gd name="connsiteY66" fmla="*/ 3539825 h 6015547"/>
              <a:gd name="connsiteX67" fmla="*/ 1020146 w 1381148"/>
              <a:gd name="connsiteY67" fmla="*/ 3521163 h 6015547"/>
              <a:gd name="connsiteX68" fmla="*/ 1032587 w 1381148"/>
              <a:gd name="connsiteY68" fmla="*/ 3483841 h 6015547"/>
              <a:gd name="connsiteX69" fmla="*/ 1038808 w 1381148"/>
              <a:gd name="connsiteY69" fmla="*/ 3465180 h 6015547"/>
              <a:gd name="connsiteX70" fmla="*/ 1045028 w 1381148"/>
              <a:gd name="connsiteY70" fmla="*/ 3203923 h 6015547"/>
              <a:gd name="connsiteX71" fmla="*/ 1051249 w 1381148"/>
              <a:gd name="connsiteY71" fmla="*/ 3179041 h 6015547"/>
              <a:gd name="connsiteX72" fmla="*/ 1063689 w 1381148"/>
              <a:gd name="connsiteY72" fmla="*/ 3141718 h 6015547"/>
              <a:gd name="connsiteX73" fmla="*/ 1076130 w 1381148"/>
              <a:gd name="connsiteY73" fmla="*/ 3104396 h 6015547"/>
              <a:gd name="connsiteX74" fmla="*/ 1088571 w 1381148"/>
              <a:gd name="connsiteY74" fmla="*/ 3054633 h 6015547"/>
              <a:gd name="connsiteX75" fmla="*/ 1094791 w 1381148"/>
              <a:gd name="connsiteY75" fmla="*/ 3035972 h 6015547"/>
              <a:gd name="connsiteX76" fmla="*/ 1113453 w 1381148"/>
              <a:gd name="connsiteY76" fmla="*/ 3023531 h 6015547"/>
              <a:gd name="connsiteX77" fmla="*/ 1119673 w 1381148"/>
              <a:gd name="connsiteY77" fmla="*/ 3004870 h 6015547"/>
              <a:gd name="connsiteX78" fmla="*/ 1138334 w 1381148"/>
              <a:gd name="connsiteY78" fmla="*/ 2986208 h 6015547"/>
              <a:gd name="connsiteX79" fmla="*/ 1150775 w 1381148"/>
              <a:gd name="connsiteY79" fmla="*/ 2967547 h 6015547"/>
              <a:gd name="connsiteX80" fmla="*/ 1175657 w 1381148"/>
              <a:gd name="connsiteY80" fmla="*/ 2911563 h 6015547"/>
              <a:gd name="connsiteX81" fmla="*/ 1206759 w 1381148"/>
              <a:gd name="connsiteY81" fmla="*/ 2855580 h 6015547"/>
              <a:gd name="connsiteX82" fmla="*/ 1219200 w 1381148"/>
              <a:gd name="connsiteY82" fmla="*/ 2836918 h 6015547"/>
              <a:gd name="connsiteX83" fmla="*/ 1231640 w 1381148"/>
              <a:gd name="connsiteY83" fmla="*/ 2818257 h 6015547"/>
              <a:gd name="connsiteX84" fmla="*/ 1237861 w 1381148"/>
              <a:gd name="connsiteY84" fmla="*/ 2774714 h 6015547"/>
              <a:gd name="connsiteX85" fmla="*/ 1244081 w 1381148"/>
              <a:gd name="connsiteY85" fmla="*/ 2737392 h 6015547"/>
              <a:gd name="connsiteX86" fmla="*/ 1225420 w 1381148"/>
              <a:gd name="connsiteY86" fmla="*/ 2612984 h 6015547"/>
              <a:gd name="connsiteX87" fmla="*/ 1200538 w 1381148"/>
              <a:gd name="connsiteY87" fmla="*/ 2575661 h 6015547"/>
              <a:gd name="connsiteX88" fmla="*/ 1169436 w 1381148"/>
              <a:gd name="connsiteY88" fmla="*/ 2544559 h 6015547"/>
              <a:gd name="connsiteX89" fmla="*/ 1102256 w 1381148"/>
              <a:gd name="connsiteY89" fmla="*/ 2487176 h 6015547"/>
              <a:gd name="connsiteX90" fmla="*/ 1140615 w 1381148"/>
              <a:gd name="connsiteY90" fmla="*/ 2377749 h 6015547"/>
              <a:gd name="connsiteX91" fmla="*/ 1144555 w 1381148"/>
              <a:gd name="connsiteY91" fmla="*/ 2331666 h 6015547"/>
              <a:gd name="connsiteX92" fmla="*/ 1138334 w 1381148"/>
              <a:gd name="connsiteY92" fmla="*/ 2308184 h 6015547"/>
              <a:gd name="connsiteX93" fmla="*/ 1138334 w 1381148"/>
              <a:gd name="connsiteY93" fmla="*/ 2134012 h 6015547"/>
              <a:gd name="connsiteX94" fmla="*/ 1125893 w 1381148"/>
              <a:gd name="connsiteY94" fmla="*/ 2115351 h 6015547"/>
              <a:gd name="connsiteX95" fmla="*/ 1107232 w 1381148"/>
              <a:gd name="connsiteY95" fmla="*/ 2059367 h 6015547"/>
              <a:gd name="connsiteX96" fmla="*/ 1101012 w 1381148"/>
              <a:gd name="connsiteY96" fmla="*/ 2040706 h 6015547"/>
              <a:gd name="connsiteX97" fmla="*/ 1094791 w 1381148"/>
              <a:gd name="connsiteY97" fmla="*/ 2022045 h 6015547"/>
              <a:gd name="connsiteX98" fmla="*/ 1107232 w 1381148"/>
              <a:gd name="connsiteY98" fmla="*/ 1966061 h 6015547"/>
              <a:gd name="connsiteX99" fmla="*/ 1113453 w 1381148"/>
              <a:gd name="connsiteY99" fmla="*/ 1947400 h 6015547"/>
              <a:gd name="connsiteX100" fmla="*/ 1113453 w 1381148"/>
              <a:gd name="connsiteY100" fmla="*/ 1785670 h 6015547"/>
              <a:gd name="connsiteX101" fmla="*/ 1107232 w 1381148"/>
              <a:gd name="connsiteY101" fmla="*/ 1767008 h 6015547"/>
              <a:gd name="connsiteX102" fmla="*/ 1113453 w 1381148"/>
              <a:gd name="connsiteY102" fmla="*/ 1686143 h 6015547"/>
              <a:gd name="connsiteX103" fmla="*/ 1119673 w 1381148"/>
              <a:gd name="connsiteY103" fmla="*/ 1617718 h 6015547"/>
              <a:gd name="connsiteX104" fmla="*/ 1125893 w 1381148"/>
              <a:gd name="connsiteY104" fmla="*/ 1599057 h 6015547"/>
              <a:gd name="connsiteX105" fmla="*/ 1144555 w 1381148"/>
              <a:gd name="connsiteY105" fmla="*/ 1561735 h 6015547"/>
              <a:gd name="connsiteX106" fmla="*/ 1150775 w 1381148"/>
              <a:gd name="connsiteY106" fmla="*/ 1443547 h 6015547"/>
              <a:gd name="connsiteX107" fmla="*/ 1156995 w 1381148"/>
              <a:gd name="connsiteY107" fmla="*/ 1424886 h 6015547"/>
              <a:gd name="connsiteX108" fmla="*/ 1181877 w 1381148"/>
              <a:gd name="connsiteY108" fmla="*/ 1387563 h 6015547"/>
              <a:gd name="connsiteX109" fmla="*/ 1194318 w 1381148"/>
              <a:gd name="connsiteY109" fmla="*/ 1368902 h 6015547"/>
              <a:gd name="connsiteX110" fmla="*/ 1206759 w 1381148"/>
              <a:gd name="connsiteY110" fmla="*/ 1319139 h 6015547"/>
              <a:gd name="connsiteX111" fmla="*/ 1219200 w 1381148"/>
              <a:gd name="connsiteY111" fmla="*/ 1263155 h 6015547"/>
              <a:gd name="connsiteX112" fmla="*/ 1237861 w 1381148"/>
              <a:gd name="connsiteY112" fmla="*/ 1250714 h 6015547"/>
              <a:gd name="connsiteX113" fmla="*/ 1262742 w 1381148"/>
              <a:gd name="connsiteY113" fmla="*/ 1194731 h 6015547"/>
              <a:gd name="connsiteX114" fmla="*/ 1300065 w 1381148"/>
              <a:gd name="connsiteY114" fmla="*/ 1169849 h 6015547"/>
              <a:gd name="connsiteX115" fmla="*/ 1324946 w 1381148"/>
              <a:gd name="connsiteY115" fmla="*/ 1132527 h 6015547"/>
              <a:gd name="connsiteX116" fmla="*/ 1362269 w 1381148"/>
              <a:gd name="connsiteY116" fmla="*/ 1113865 h 6015547"/>
              <a:gd name="connsiteX117" fmla="*/ 1368489 w 1381148"/>
              <a:gd name="connsiteY117" fmla="*/ 1095204 h 6015547"/>
              <a:gd name="connsiteX118" fmla="*/ 1380930 w 1381148"/>
              <a:gd name="connsiteY118" fmla="*/ 1076543 h 6015547"/>
              <a:gd name="connsiteX119" fmla="*/ 1374710 w 1381148"/>
              <a:gd name="connsiteY119" fmla="*/ 1051661 h 6015547"/>
              <a:gd name="connsiteX120" fmla="*/ 1362269 w 1381148"/>
              <a:gd name="connsiteY120" fmla="*/ 1033000 h 6015547"/>
              <a:gd name="connsiteX121" fmla="*/ 1324946 w 1381148"/>
              <a:gd name="connsiteY121" fmla="*/ 1008118 h 6015547"/>
              <a:gd name="connsiteX122" fmla="*/ 1275183 w 1381148"/>
              <a:gd name="connsiteY122" fmla="*/ 933474 h 6015547"/>
              <a:gd name="connsiteX123" fmla="*/ 1262742 w 1381148"/>
              <a:gd name="connsiteY123" fmla="*/ 914812 h 6015547"/>
              <a:gd name="connsiteX124" fmla="*/ 1244081 w 1381148"/>
              <a:gd name="connsiteY124" fmla="*/ 902372 h 6015547"/>
              <a:gd name="connsiteX125" fmla="*/ 1212979 w 1381148"/>
              <a:gd name="connsiteY125" fmla="*/ 877490 h 6015547"/>
              <a:gd name="connsiteX126" fmla="*/ 1194318 w 1381148"/>
              <a:gd name="connsiteY126" fmla="*/ 858829 h 6015547"/>
              <a:gd name="connsiteX127" fmla="*/ 1175657 w 1381148"/>
              <a:gd name="connsiteY127" fmla="*/ 852608 h 6015547"/>
              <a:gd name="connsiteX128" fmla="*/ 1138334 w 1381148"/>
              <a:gd name="connsiteY128" fmla="*/ 827727 h 6015547"/>
              <a:gd name="connsiteX129" fmla="*/ 1113453 w 1381148"/>
              <a:gd name="connsiteY129" fmla="*/ 790404 h 6015547"/>
              <a:gd name="connsiteX130" fmla="*/ 1101012 w 1381148"/>
              <a:gd name="connsiteY130" fmla="*/ 771743 h 6015547"/>
              <a:gd name="connsiteX131" fmla="*/ 1069910 w 1381148"/>
              <a:gd name="connsiteY131" fmla="*/ 728200 h 6015547"/>
              <a:gd name="connsiteX132" fmla="*/ 1057469 w 1381148"/>
              <a:gd name="connsiteY132" fmla="*/ 690878 h 6015547"/>
              <a:gd name="connsiteX133" fmla="*/ 1045028 w 1381148"/>
              <a:gd name="connsiteY133" fmla="*/ 647335 h 6015547"/>
              <a:gd name="connsiteX134" fmla="*/ 1013926 w 1381148"/>
              <a:gd name="connsiteY134" fmla="*/ 603792 h 6015547"/>
              <a:gd name="connsiteX135" fmla="*/ 1001485 w 1381148"/>
              <a:gd name="connsiteY135" fmla="*/ 585131 h 6015547"/>
              <a:gd name="connsiteX136" fmla="*/ 982824 w 1381148"/>
              <a:gd name="connsiteY136" fmla="*/ 572690 h 6015547"/>
              <a:gd name="connsiteX137" fmla="*/ 976604 w 1381148"/>
              <a:gd name="connsiteY137" fmla="*/ 554029 h 6015547"/>
              <a:gd name="connsiteX138" fmla="*/ 939281 w 1381148"/>
              <a:gd name="connsiteY138" fmla="*/ 491825 h 6015547"/>
              <a:gd name="connsiteX139" fmla="*/ 926840 w 1381148"/>
              <a:gd name="connsiteY139" fmla="*/ 454502 h 6015547"/>
              <a:gd name="connsiteX140" fmla="*/ 901959 w 1381148"/>
              <a:gd name="connsiteY140" fmla="*/ 417180 h 6015547"/>
              <a:gd name="connsiteX141" fmla="*/ 889518 w 1381148"/>
              <a:gd name="connsiteY141" fmla="*/ 398518 h 6015547"/>
              <a:gd name="connsiteX142" fmla="*/ 877077 w 1381148"/>
              <a:gd name="connsiteY142" fmla="*/ 361196 h 6015547"/>
              <a:gd name="connsiteX143" fmla="*/ 852195 w 1381148"/>
              <a:gd name="connsiteY143" fmla="*/ 317653 h 6015547"/>
              <a:gd name="connsiteX144" fmla="*/ 833534 w 1381148"/>
              <a:gd name="connsiteY144" fmla="*/ 280331 h 6015547"/>
              <a:gd name="connsiteX145" fmla="*/ 814873 w 1381148"/>
              <a:gd name="connsiteY145" fmla="*/ 267890 h 6015547"/>
              <a:gd name="connsiteX146" fmla="*/ 783771 w 1381148"/>
              <a:gd name="connsiteY146" fmla="*/ 243008 h 6015547"/>
              <a:gd name="connsiteX147" fmla="*/ 771330 w 1381148"/>
              <a:gd name="connsiteY147" fmla="*/ 224347 h 6015547"/>
              <a:gd name="connsiteX148" fmla="*/ 727787 w 1381148"/>
              <a:gd name="connsiteY148" fmla="*/ 193245 h 6015547"/>
              <a:gd name="connsiteX149" fmla="*/ 715346 w 1381148"/>
              <a:gd name="connsiteY149" fmla="*/ 174584 h 6015547"/>
              <a:gd name="connsiteX150" fmla="*/ 690465 w 1381148"/>
              <a:gd name="connsiteY150" fmla="*/ 118600 h 6015547"/>
              <a:gd name="connsiteX151" fmla="*/ 634481 w 1381148"/>
              <a:gd name="connsiteY151" fmla="*/ 50176 h 6015547"/>
              <a:gd name="connsiteX152" fmla="*/ 603379 w 1381148"/>
              <a:gd name="connsiteY152" fmla="*/ 412 h 6015547"/>
              <a:gd name="connsiteX153" fmla="*/ 597159 w 1381148"/>
              <a:gd name="connsiteY153" fmla="*/ 412 h 601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381148" h="6015547">
                <a:moveTo>
                  <a:pt x="12440" y="6015547"/>
                </a:moveTo>
                <a:cubicBezTo>
                  <a:pt x="20734" y="6005180"/>
                  <a:pt x="29513" y="5995182"/>
                  <a:pt x="37322" y="5984445"/>
                </a:cubicBezTo>
                <a:cubicBezTo>
                  <a:pt x="46116" y="5972353"/>
                  <a:pt x="62204" y="5947123"/>
                  <a:pt x="62204" y="5947123"/>
                </a:cubicBezTo>
                <a:cubicBezTo>
                  <a:pt x="73497" y="5913243"/>
                  <a:pt x="80836" y="5911797"/>
                  <a:pt x="68424" y="5878698"/>
                </a:cubicBezTo>
                <a:cubicBezTo>
                  <a:pt x="65799" y="5871698"/>
                  <a:pt x="61269" y="5865323"/>
                  <a:pt x="55983" y="5860037"/>
                </a:cubicBezTo>
                <a:cubicBezTo>
                  <a:pt x="50697" y="5854751"/>
                  <a:pt x="43542" y="5851743"/>
                  <a:pt x="37322" y="5847596"/>
                </a:cubicBezTo>
                <a:cubicBezTo>
                  <a:pt x="35249" y="5841376"/>
                  <a:pt x="32692" y="5835296"/>
                  <a:pt x="31102" y="5828935"/>
                </a:cubicBezTo>
                <a:cubicBezTo>
                  <a:pt x="28538" y="5818678"/>
                  <a:pt x="29256" y="5807458"/>
                  <a:pt x="24881" y="5797833"/>
                </a:cubicBezTo>
                <a:cubicBezTo>
                  <a:pt x="18694" y="5784221"/>
                  <a:pt x="0" y="5760510"/>
                  <a:pt x="0" y="5760510"/>
                </a:cubicBezTo>
                <a:cubicBezTo>
                  <a:pt x="1228" y="5738400"/>
                  <a:pt x="8700" y="5593246"/>
                  <a:pt x="12440" y="5561457"/>
                </a:cubicBezTo>
                <a:cubicBezTo>
                  <a:pt x="13206" y="5554945"/>
                  <a:pt x="17071" y="5549157"/>
                  <a:pt x="18661" y="5542796"/>
                </a:cubicBezTo>
                <a:cubicBezTo>
                  <a:pt x="21225" y="5532539"/>
                  <a:pt x="23273" y="5522144"/>
                  <a:pt x="24881" y="5511694"/>
                </a:cubicBezTo>
                <a:cubicBezTo>
                  <a:pt x="27423" y="5495172"/>
                  <a:pt x="28021" y="5478361"/>
                  <a:pt x="31102" y="5461931"/>
                </a:cubicBezTo>
                <a:cubicBezTo>
                  <a:pt x="37798" y="5426218"/>
                  <a:pt x="44979" y="5407854"/>
                  <a:pt x="55983" y="5374845"/>
                </a:cubicBezTo>
                <a:lnTo>
                  <a:pt x="62204" y="5356184"/>
                </a:lnTo>
                <a:lnTo>
                  <a:pt x="68424" y="5337523"/>
                </a:lnTo>
                <a:cubicBezTo>
                  <a:pt x="70497" y="5306421"/>
                  <a:pt x="70236" y="5275074"/>
                  <a:pt x="74644" y="5244216"/>
                </a:cubicBezTo>
                <a:cubicBezTo>
                  <a:pt x="77450" y="5224575"/>
                  <a:pt x="86651" y="5203682"/>
                  <a:pt x="99526" y="5188233"/>
                </a:cubicBezTo>
                <a:cubicBezTo>
                  <a:pt x="116724" y="5167595"/>
                  <a:pt x="119043" y="5174079"/>
                  <a:pt x="130628" y="5150910"/>
                </a:cubicBezTo>
                <a:cubicBezTo>
                  <a:pt x="133560" y="5145045"/>
                  <a:pt x="134775" y="5138469"/>
                  <a:pt x="136849" y="5132249"/>
                </a:cubicBezTo>
                <a:cubicBezTo>
                  <a:pt x="138193" y="5120151"/>
                  <a:pt x="145485" y="5049206"/>
                  <a:pt x="149289" y="5032723"/>
                </a:cubicBezTo>
                <a:cubicBezTo>
                  <a:pt x="152238" y="5019945"/>
                  <a:pt x="154456" y="5006311"/>
                  <a:pt x="161730" y="4995400"/>
                </a:cubicBezTo>
                <a:lnTo>
                  <a:pt x="186612" y="4958078"/>
                </a:lnTo>
                <a:lnTo>
                  <a:pt x="199053" y="4939416"/>
                </a:lnTo>
                <a:lnTo>
                  <a:pt x="211493" y="4902094"/>
                </a:lnTo>
                <a:cubicBezTo>
                  <a:pt x="217974" y="4882650"/>
                  <a:pt x="224267" y="4858328"/>
                  <a:pt x="242595" y="4846110"/>
                </a:cubicBezTo>
                <a:lnTo>
                  <a:pt x="261257" y="4833670"/>
                </a:lnTo>
                <a:cubicBezTo>
                  <a:pt x="265404" y="4827449"/>
                  <a:pt x="267859" y="4819678"/>
                  <a:pt x="273697" y="4815008"/>
                </a:cubicBezTo>
                <a:cubicBezTo>
                  <a:pt x="278817" y="4810912"/>
                  <a:pt x="286627" y="4811972"/>
                  <a:pt x="292359" y="4808788"/>
                </a:cubicBezTo>
                <a:cubicBezTo>
                  <a:pt x="305429" y="4801527"/>
                  <a:pt x="317240" y="4792200"/>
                  <a:pt x="329681" y="4783906"/>
                </a:cubicBezTo>
                <a:cubicBezTo>
                  <a:pt x="384578" y="4747307"/>
                  <a:pt x="296826" y="4803445"/>
                  <a:pt x="385665" y="4759025"/>
                </a:cubicBezTo>
                <a:cubicBezTo>
                  <a:pt x="402253" y="4750731"/>
                  <a:pt x="417436" y="4738641"/>
                  <a:pt x="435428" y="4734143"/>
                </a:cubicBezTo>
                <a:cubicBezTo>
                  <a:pt x="443406" y="4732149"/>
                  <a:pt x="470043" y="4726166"/>
                  <a:pt x="478971" y="4721702"/>
                </a:cubicBezTo>
                <a:cubicBezTo>
                  <a:pt x="527196" y="4697588"/>
                  <a:pt x="469395" y="4718673"/>
                  <a:pt x="516293" y="4703041"/>
                </a:cubicBezTo>
                <a:cubicBezTo>
                  <a:pt x="532397" y="4686938"/>
                  <a:pt x="552393" y="4669383"/>
                  <a:pt x="559836" y="4647057"/>
                </a:cubicBezTo>
                <a:lnTo>
                  <a:pt x="566057" y="4628396"/>
                </a:lnTo>
                <a:cubicBezTo>
                  <a:pt x="568130" y="4613882"/>
                  <a:pt x="567014" y="4598537"/>
                  <a:pt x="572277" y="4584853"/>
                </a:cubicBezTo>
                <a:cubicBezTo>
                  <a:pt x="593010" y="4530946"/>
                  <a:pt x="597161" y="4559969"/>
                  <a:pt x="634481" y="4522649"/>
                </a:cubicBezTo>
                <a:cubicBezTo>
                  <a:pt x="663715" y="4493415"/>
                  <a:pt x="645822" y="4508868"/>
                  <a:pt x="690465" y="4479106"/>
                </a:cubicBezTo>
                <a:lnTo>
                  <a:pt x="709126" y="4466665"/>
                </a:lnTo>
                <a:cubicBezTo>
                  <a:pt x="715346" y="4462518"/>
                  <a:pt x="722501" y="4459511"/>
                  <a:pt x="727787" y="4454225"/>
                </a:cubicBezTo>
                <a:cubicBezTo>
                  <a:pt x="751735" y="4430277"/>
                  <a:pt x="739129" y="4440443"/>
                  <a:pt x="765110" y="4423123"/>
                </a:cubicBezTo>
                <a:cubicBezTo>
                  <a:pt x="767183" y="4416902"/>
                  <a:pt x="768398" y="4410326"/>
                  <a:pt x="771330" y="4404461"/>
                </a:cubicBezTo>
                <a:cubicBezTo>
                  <a:pt x="774673" y="4397774"/>
                  <a:pt x="783238" y="4393257"/>
                  <a:pt x="783771" y="4385800"/>
                </a:cubicBezTo>
                <a:cubicBezTo>
                  <a:pt x="785403" y="4362956"/>
                  <a:pt x="779624" y="4340184"/>
                  <a:pt x="777551" y="4317376"/>
                </a:cubicBezTo>
                <a:cubicBezTo>
                  <a:pt x="779940" y="4303044"/>
                  <a:pt x="782335" y="4276704"/>
                  <a:pt x="789991" y="4261392"/>
                </a:cubicBezTo>
                <a:cubicBezTo>
                  <a:pt x="793334" y="4254705"/>
                  <a:pt x="798285" y="4248951"/>
                  <a:pt x="802432" y="4242731"/>
                </a:cubicBezTo>
                <a:cubicBezTo>
                  <a:pt x="807190" y="4223699"/>
                  <a:pt x="806775" y="4213506"/>
                  <a:pt x="821093" y="4199188"/>
                </a:cubicBezTo>
                <a:cubicBezTo>
                  <a:pt x="826380" y="4193901"/>
                  <a:pt x="833534" y="4190894"/>
                  <a:pt x="839755" y="4186747"/>
                </a:cubicBezTo>
                <a:cubicBezTo>
                  <a:pt x="843902" y="4180527"/>
                  <a:pt x="846909" y="4173372"/>
                  <a:pt x="852195" y="4168086"/>
                </a:cubicBezTo>
                <a:cubicBezTo>
                  <a:pt x="857482" y="4162799"/>
                  <a:pt x="866187" y="4161483"/>
                  <a:pt x="870857" y="4155645"/>
                </a:cubicBezTo>
                <a:cubicBezTo>
                  <a:pt x="874953" y="4150525"/>
                  <a:pt x="875004" y="4143204"/>
                  <a:pt x="877077" y="4136984"/>
                </a:cubicBezTo>
                <a:cubicBezTo>
                  <a:pt x="872968" y="4120547"/>
                  <a:pt x="864636" y="4090026"/>
                  <a:pt x="864636" y="4074780"/>
                </a:cubicBezTo>
                <a:cubicBezTo>
                  <a:pt x="864636" y="4042234"/>
                  <a:pt x="875578" y="4031007"/>
                  <a:pt x="883297" y="4000135"/>
                </a:cubicBezTo>
                <a:lnTo>
                  <a:pt x="889518" y="3975253"/>
                </a:lnTo>
                <a:cubicBezTo>
                  <a:pt x="887444" y="3956592"/>
                  <a:pt x="886979" y="3937681"/>
                  <a:pt x="883297" y="3919270"/>
                </a:cubicBezTo>
                <a:cubicBezTo>
                  <a:pt x="880725" y="3906411"/>
                  <a:pt x="875004" y="3894388"/>
                  <a:pt x="870857" y="3881947"/>
                </a:cubicBezTo>
                <a:lnTo>
                  <a:pt x="864636" y="3863286"/>
                </a:lnTo>
                <a:cubicBezTo>
                  <a:pt x="866710" y="3830110"/>
                  <a:pt x="867549" y="3796834"/>
                  <a:pt x="870857" y="3763759"/>
                </a:cubicBezTo>
                <a:cubicBezTo>
                  <a:pt x="871708" y="3755253"/>
                  <a:pt x="874621" y="3747066"/>
                  <a:pt x="877077" y="3738878"/>
                </a:cubicBezTo>
                <a:cubicBezTo>
                  <a:pt x="880845" y="3726317"/>
                  <a:pt x="885371" y="3713996"/>
                  <a:pt x="889518" y="3701555"/>
                </a:cubicBezTo>
                <a:cubicBezTo>
                  <a:pt x="891591" y="3695335"/>
                  <a:pt x="892101" y="3688350"/>
                  <a:pt x="895738" y="3682894"/>
                </a:cubicBezTo>
                <a:lnTo>
                  <a:pt x="920620" y="3645572"/>
                </a:lnTo>
                <a:cubicBezTo>
                  <a:pt x="924767" y="3639351"/>
                  <a:pt x="926840" y="3631057"/>
                  <a:pt x="933061" y="3626910"/>
                </a:cubicBezTo>
                <a:cubicBezTo>
                  <a:pt x="949652" y="3615850"/>
                  <a:pt x="957486" y="3612390"/>
                  <a:pt x="970383" y="3595808"/>
                </a:cubicBezTo>
                <a:cubicBezTo>
                  <a:pt x="979563" y="3584006"/>
                  <a:pt x="986971" y="3570927"/>
                  <a:pt x="995265" y="3558486"/>
                </a:cubicBezTo>
                <a:lnTo>
                  <a:pt x="1007706" y="3539825"/>
                </a:lnTo>
                <a:cubicBezTo>
                  <a:pt x="1011853" y="3533604"/>
                  <a:pt x="1017782" y="3528255"/>
                  <a:pt x="1020146" y="3521163"/>
                </a:cubicBezTo>
                <a:lnTo>
                  <a:pt x="1032587" y="3483841"/>
                </a:lnTo>
                <a:lnTo>
                  <a:pt x="1038808" y="3465180"/>
                </a:lnTo>
                <a:cubicBezTo>
                  <a:pt x="1040881" y="3378094"/>
                  <a:pt x="1041244" y="3290951"/>
                  <a:pt x="1045028" y="3203923"/>
                </a:cubicBezTo>
                <a:cubicBezTo>
                  <a:pt x="1045399" y="3195382"/>
                  <a:pt x="1048792" y="3187230"/>
                  <a:pt x="1051249" y="3179041"/>
                </a:cubicBezTo>
                <a:cubicBezTo>
                  <a:pt x="1055017" y="3166480"/>
                  <a:pt x="1059542" y="3154159"/>
                  <a:pt x="1063689" y="3141718"/>
                </a:cubicBezTo>
                <a:lnTo>
                  <a:pt x="1076130" y="3104396"/>
                </a:lnTo>
                <a:cubicBezTo>
                  <a:pt x="1090351" y="3061735"/>
                  <a:pt x="1073557" y="3114691"/>
                  <a:pt x="1088571" y="3054633"/>
                </a:cubicBezTo>
                <a:cubicBezTo>
                  <a:pt x="1090161" y="3048272"/>
                  <a:pt x="1090695" y="3041092"/>
                  <a:pt x="1094791" y="3035972"/>
                </a:cubicBezTo>
                <a:cubicBezTo>
                  <a:pt x="1099461" y="3030134"/>
                  <a:pt x="1107232" y="3027678"/>
                  <a:pt x="1113453" y="3023531"/>
                </a:cubicBezTo>
                <a:cubicBezTo>
                  <a:pt x="1115526" y="3017311"/>
                  <a:pt x="1116036" y="3010326"/>
                  <a:pt x="1119673" y="3004870"/>
                </a:cubicBezTo>
                <a:cubicBezTo>
                  <a:pt x="1124553" y="2997550"/>
                  <a:pt x="1132702" y="2992966"/>
                  <a:pt x="1138334" y="2986208"/>
                </a:cubicBezTo>
                <a:cubicBezTo>
                  <a:pt x="1143120" y="2980465"/>
                  <a:pt x="1146628" y="2973767"/>
                  <a:pt x="1150775" y="2967547"/>
                </a:cubicBezTo>
                <a:cubicBezTo>
                  <a:pt x="1165580" y="2923132"/>
                  <a:pt x="1155942" y="2941136"/>
                  <a:pt x="1175657" y="2911563"/>
                </a:cubicBezTo>
                <a:cubicBezTo>
                  <a:pt x="1186605" y="2878717"/>
                  <a:pt x="1178239" y="2898359"/>
                  <a:pt x="1206759" y="2855580"/>
                </a:cubicBezTo>
                <a:lnTo>
                  <a:pt x="1219200" y="2836918"/>
                </a:lnTo>
                <a:lnTo>
                  <a:pt x="1231640" y="2818257"/>
                </a:lnTo>
                <a:cubicBezTo>
                  <a:pt x="1233714" y="2803743"/>
                  <a:pt x="1235632" y="2789205"/>
                  <a:pt x="1237861" y="2774714"/>
                </a:cubicBezTo>
                <a:cubicBezTo>
                  <a:pt x="1239779" y="2762248"/>
                  <a:pt x="1244081" y="2750004"/>
                  <a:pt x="1244081" y="2737392"/>
                </a:cubicBezTo>
                <a:cubicBezTo>
                  <a:pt x="1244081" y="2720005"/>
                  <a:pt x="1243841" y="2640615"/>
                  <a:pt x="1225420" y="2612984"/>
                </a:cubicBezTo>
                <a:lnTo>
                  <a:pt x="1200538" y="2575661"/>
                </a:lnTo>
                <a:cubicBezTo>
                  <a:pt x="1183951" y="2550780"/>
                  <a:pt x="1194317" y="2561147"/>
                  <a:pt x="1169436" y="2544559"/>
                </a:cubicBezTo>
                <a:cubicBezTo>
                  <a:pt x="1145695" y="2508948"/>
                  <a:pt x="1107060" y="2514978"/>
                  <a:pt x="1102256" y="2487176"/>
                </a:cubicBezTo>
                <a:cubicBezTo>
                  <a:pt x="1097453" y="2459374"/>
                  <a:pt x="1133565" y="2403667"/>
                  <a:pt x="1140615" y="2377749"/>
                </a:cubicBezTo>
                <a:cubicBezTo>
                  <a:pt x="1147665" y="2351831"/>
                  <a:pt x="1144935" y="2343260"/>
                  <a:pt x="1144555" y="2331666"/>
                </a:cubicBezTo>
                <a:cubicBezTo>
                  <a:pt x="1144175" y="2320072"/>
                  <a:pt x="1140408" y="2318551"/>
                  <a:pt x="1138334" y="2308184"/>
                </a:cubicBezTo>
                <a:cubicBezTo>
                  <a:pt x="1138618" y="2301641"/>
                  <a:pt x="1155334" y="2179343"/>
                  <a:pt x="1138334" y="2134012"/>
                </a:cubicBezTo>
                <a:cubicBezTo>
                  <a:pt x="1135709" y="2127012"/>
                  <a:pt x="1130040" y="2121571"/>
                  <a:pt x="1125893" y="2115351"/>
                </a:cubicBezTo>
                <a:lnTo>
                  <a:pt x="1107232" y="2059367"/>
                </a:lnTo>
                <a:lnTo>
                  <a:pt x="1101012" y="2040706"/>
                </a:lnTo>
                <a:lnTo>
                  <a:pt x="1094791" y="2022045"/>
                </a:lnTo>
                <a:cubicBezTo>
                  <a:pt x="1108795" y="1980036"/>
                  <a:pt x="1092635" y="2031746"/>
                  <a:pt x="1107232" y="1966061"/>
                </a:cubicBezTo>
                <a:cubicBezTo>
                  <a:pt x="1108654" y="1959660"/>
                  <a:pt x="1111379" y="1953620"/>
                  <a:pt x="1113453" y="1947400"/>
                </a:cubicBezTo>
                <a:cubicBezTo>
                  <a:pt x="1120788" y="1866711"/>
                  <a:pt x="1123520" y="1876269"/>
                  <a:pt x="1113453" y="1785670"/>
                </a:cubicBezTo>
                <a:cubicBezTo>
                  <a:pt x="1112729" y="1779153"/>
                  <a:pt x="1109306" y="1773229"/>
                  <a:pt x="1107232" y="1767008"/>
                </a:cubicBezTo>
                <a:cubicBezTo>
                  <a:pt x="1109306" y="1740053"/>
                  <a:pt x="1113453" y="1713178"/>
                  <a:pt x="1113453" y="1686143"/>
                </a:cubicBezTo>
                <a:cubicBezTo>
                  <a:pt x="1113453" y="1618239"/>
                  <a:pt x="1094762" y="1655085"/>
                  <a:pt x="1119673" y="1617718"/>
                </a:cubicBezTo>
                <a:cubicBezTo>
                  <a:pt x="1121746" y="1611498"/>
                  <a:pt x="1122961" y="1604922"/>
                  <a:pt x="1125893" y="1599057"/>
                </a:cubicBezTo>
                <a:cubicBezTo>
                  <a:pt x="1150013" y="1550816"/>
                  <a:pt x="1128916" y="1608647"/>
                  <a:pt x="1144555" y="1561735"/>
                </a:cubicBezTo>
                <a:cubicBezTo>
                  <a:pt x="1146628" y="1522339"/>
                  <a:pt x="1147204" y="1482836"/>
                  <a:pt x="1150775" y="1443547"/>
                </a:cubicBezTo>
                <a:cubicBezTo>
                  <a:pt x="1151369" y="1437017"/>
                  <a:pt x="1153811" y="1430618"/>
                  <a:pt x="1156995" y="1424886"/>
                </a:cubicBezTo>
                <a:cubicBezTo>
                  <a:pt x="1164256" y="1411815"/>
                  <a:pt x="1173583" y="1400004"/>
                  <a:pt x="1181877" y="1387563"/>
                </a:cubicBezTo>
                <a:lnTo>
                  <a:pt x="1194318" y="1368902"/>
                </a:lnTo>
                <a:cubicBezTo>
                  <a:pt x="1202949" y="1343007"/>
                  <a:pt x="1200755" y="1352162"/>
                  <a:pt x="1206759" y="1319139"/>
                </a:cubicBezTo>
                <a:cubicBezTo>
                  <a:pt x="1206831" y="1318743"/>
                  <a:pt x="1212747" y="1271221"/>
                  <a:pt x="1219200" y="1263155"/>
                </a:cubicBezTo>
                <a:cubicBezTo>
                  <a:pt x="1223870" y="1257317"/>
                  <a:pt x="1231641" y="1254861"/>
                  <a:pt x="1237861" y="1250714"/>
                </a:cubicBezTo>
                <a:cubicBezTo>
                  <a:pt x="1242494" y="1236817"/>
                  <a:pt x="1248827" y="1206907"/>
                  <a:pt x="1262742" y="1194731"/>
                </a:cubicBezTo>
                <a:cubicBezTo>
                  <a:pt x="1273995" y="1184885"/>
                  <a:pt x="1300065" y="1169849"/>
                  <a:pt x="1300065" y="1169849"/>
                </a:cubicBezTo>
                <a:cubicBezTo>
                  <a:pt x="1308359" y="1157408"/>
                  <a:pt x="1310762" y="1137255"/>
                  <a:pt x="1324946" y="1132527"/>
                </a:cubicBezTo>
                <a:cubicBezTo>
                  <a:pt x="1350700" y="1123942"/>
                  <a:pt x="1338152" y="1129943"/>
                  <a:pt x="1362269" y="1113865"/>
                </a:cubicBezTo>
                <a:cubicBezTo>
                  <a:pt x="1364342" y="1107645"/>
                  <a:pt x="1365557" y="1101069"/>
                  <a:pt x="1368489" y="1095204"/>
                </a:cubicBezTo>
                <a:cubicBezTo>
                  <a:pt x="1371832" y="1088517"/>
                  <a:pt x="1379873" y="1083944"/>
                  <a:pt x="1380930" y="1076543"/>
                </a:cubicBezTo>
                <a:cubicBezTo>
                  <a:pt x="1382139" y="1068080"/>
                  <a:pt x="1378078" y="1059519"/>
                  <a:pt x="1374710" y="1051661"/>
                </a:cubicBezTo>
                <a:cubicBezTo>
                  <a:pt x="1371765" y="1044789"/>
                  <a:pt x="1367895" y="1037923"/>
                  <a:pt x="1362269" y="1033000"/>
                </a:cubicBezTo>
                <a:cubicBezTo>
                  <a:pt x="1351016" y="1023154"/>
                  <a:pt x="1324946" y="1008118"/>
                  <a:pt x="1324946" y="1008118"/>
                </a:cubicBezTo>
                <a:lnTo>
                  <a:pt x="1275183" y="933474"/>
                </a:lnTo>
                <a:cubicBezTo>
                  <a:pt x="1271036" y="927253"/>
                  <a:pt x="1268963" y="918959"/>
                  <a:pt x="1262742" y="914812"/>
                </a:cubicBezTo>
                <a:lnTo>
                  <a:pt x="1244081" y="902372"/>
                </a:lnTo>
                <a:cubicBezTo>
                  <a:pt x="1216257" y="860635"/>
                  <a:pt x="1249034" y="901526"/>
                  <a:pt x="1212979" y="877490"/>
                </a:cubicBezTo>
                <a:cubicBezTo>
                  <a:pt x="1205660" y="872610"/>
                  <a:pt x="1201637" y="863709"/>
                  <a:pt x="1194318" y="858829"/>
                </a:cubicBezTo>
                <a:cubicBezTo>
                  <a:pt x="1188862" y="855192"/>
                  <a:pt x="1181389" y="855792"/>
                  <a:pt x="1175657" y="852608"/>
                </a:cubicBezTo>
                <a:cubicBezTo>
                  <a:pt x="1162587" y="845347"/>
                  <a:pt x="1138334" y="827727"/>
                  <a:pt x="1138334" y="827727"/>
                </a:cubicBezTo>
                <a:lnTo>
                  <a:pt x="1113453" y="790404"/>
                </a:lnTo>
                <a:cubicBezTo>
                  <a:pt x="1109306" y="784184"/>
                  <a:pt x="1106298" y="777029"/>
                  <a:pt x="1101012" y="771743"/>
                </a:cubicBezTo>
                <a:cubicBezTo>
                  <a:pt x="1080972" y="751703"/>
                  <a:pt x="1080827" y="755492"/>
                  <a:pt x="1069910" y="728200"/>
                </a:cubicBezTo>
                <a:cubicBezTo>
                  <a:pt x="1065040" y="716024"/>
                  <a:pt x="1060649" y="703600"/>
                  <a:pt x="1057469" y="690878"/>
                </a:cubicBezTo>
                <a:cubicBezTo>
                  <a:pt x="1055475" y="682900"/>
                  <a:pt x="1049492" y="656263"/>
                  <a:pt x="1045028" y="647335"/>
                </a:cubicBezTo>
                <a:cubicBezTo>
                  <a:pt x="1040143" y="637565"/>
                  <a:pt x="1018619" y="610363"/>
                  <a:pt x="1013926" y="603792"/>
                </a:cubicBezTo>
                <a:cubicBezTo>
                  <a:pt x="1009581" y="597709"/>
                  <a:pt x="1006771" y="590417"/>
                  <a:pt x="1001485" y="585131"/>
                </a:cubicBezTo>
                <a:cubicBezTo>
                  <a:pt x="996199" y="579845"/>
                  <a:pt x="989044" y="576837"/>
                  <a:pt x="982824" y="572690"/>
                </a:cubicBezTo>
                <a:cubicBezTo>
                  <a:pt x="980751" y="566470"/>
                  <a:pt x="979788" y="559761"/>
                  <a:pt x="976604" y="554029"/>
                </a:cubicBezTo>
                <a:cubicBezTo>
                  <a:pt x="955744" y="516480"/>
                  <a:pt x="952725" y="525435"/>
                  <a:pt x="939281" y="491825"/>
                </a:cubicBezTo>
                <a:cubicBezTo>
                  <a:pt x="934411" y="479649"/>
                  <a:pt x="934114" y="465414"/>
                  <a:pt x="926840" y="454502"/>
                </a:cubicBezTo>
                <a:lnTo>
                  <a:pt x="901959" y="417180"/>
                </a:lnTo>
                <a:cubicBezTo>
                  <a:pt x="897812" y="410959"/>
                  <a:pt x="891882" y="405611"/>
                  <a:pt x="889518" y="398518"/>
                </a:cubicBezTo>
                <a:cubicBezTo>
                  <a:pt x="885371" y="386077"/>
                  <a:pt x="882942" y="372925"/>
                  <a:pt x="877077" y="361196"/>
                </a:cubicBezTo>
                <a:cubicBezTo>
                  <a:pt x="861293" y="329627"/>
                  <a:pt x="869780" y="344030"/>
                  <a:pt x="852195" y="317653"/>
                </a:cubicBezTo>
                <a:cubicBezTo>
                  <a:pt x="847136" y="302474"/>
                  <a:pt x="845593" y="292390"/>
                  <a:pt x="833534" y="280331"/>
                </a:cubicBezTo>
                <a:cubicBezTo>
                  <a:pt x="828248" y="275045"/>
                  <a:pt x="821093" y="272037"/>
                  <a:pt x="814873" y="267890"/>
                </a:cubicBezTo>
                <a:cubicBezTo>
                  <a:pt x="779219" y="214410"/>
                  <a:pt x="826694" y="277347"/>
                  <a:pt x="783771" y="243008"/>
                </a:cubicBezTo>
                <a:cubicBezTo>
                  <a:pt x="777933" y="238338"/>
                  <a:pt x="776616" y="229633"/>
                  <a:pt x="771330" y="224347"/>
                </a:cubicBezTo>
                <a:cubicBezTo>
                  <a:pt x="763612" y="216629"/>
                  <a:pt x="738385" y="200310"/>
                  <a:pt x="727787" y="193245"/>
                </a:cubicBezTo>
                <a:cubicBezTo>
                  <a:pt x="723640" y="187025"/>
                  <a:pt x="718382" y="181416"/>
                  <a:pt x="715346" y="174584"/>
                </a:cubicBezTo>
                <a:cubicBezTo>
                  <a:pt x="697221" y="133800"/>
                  <a:pt x="712074" y="146102"/>
                  <a:pt x="690465" y="118600"/>
                </a:cubicBezTo>
                <a:cubicBezTo>
                  <a:pt x="672258" y="95428"/>
                  <a:pt x="634481" y="50176"/>
                  <a:pt x="634481" y="50176"/>
                </a:cubicBezTo>
                <a:cubicBezTo>
                  <a:pt x="623134" y="16135"/>
                  <a:pt x="630980" y="14213"/>
                  <a:pt x="603379" y="412"/>
                </a:cubicBezTo>
                <a:cubicBezTo>
                  <a:pt x="601525" y="-515"/>
                  <a:pt x="599232" y="412"/>
                  <a:pt x="597159" y="412"/>
                </a:cubicBezTo>
              </a:path>
            </a:pathLst>
          </a:custGeom>
          <a:noFill/>
          <a:ln w="22225" cap="rnd">
            <a:gradFill>
              <a:gsLst>
                <a:gs pos="0">
                  <a:srgbClr val="C00000"/>
                </a:gs>
                <a:gs pos="26000">
                  <a:srgbClr val="4C0000"/>
                </a:gs>
                <a:gs pos="92000">
                  <a:schemeClr val="tx1">
                    <a:alpha val="0"/>
                  </a:schemeClr>
                </a:gs>
              </a:gsLst>
              <a:lin ang="5400000" scaled="1"/>
            </a:gradFill>
            <a:round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897" y="2095401"/>
            <a:ext cx="6268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8000" dirty="0">
                <a:blipFill dpi="0" rotWithShape="1">
                  <a:blip r:embed="rId3"/>
                  <a:srcRect/>
                  <a:tile tx="0" ty="0" sx="100000" sy="100000" flip="none" algn="bl"/>
                </a:blipFill>
                <a:latin typeface="微软雅黑 Light" panose="020B0502040204020203" pitchFamily="34" charset="-122"/>
              </a:rPr>
              <a:t>PART</a:t>
            </a:r>
            <a:endParaRPr lang="zh-CN" altLang="en-US" sz="8000" dirty="0">
              <a:blipFill dpi="0" rotWithShape="1">
                <a:blip r:embed="rId3"/>
                <a:srcRect/>
                <a:tile tx="0" ty="0" sx="100000" sy="100000" flip="none" algn="bl"/>
              </a:blipFill>
              <a:latin typeface="微软雅黑 Light" panose="020B0502040204020203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234680" y="4368800"/>
            <a:ext cx="132080" cy="13208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472802" y="3036570"/>
            <a:ext cx="77724" cy="7772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57013" y="1611630"/>
            <a:ext cx="77724" cy="777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964791" y="529946"/>
            <a:ext cx="77724" cy="777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5864" y="4181789"/>
            <a:ext cx="858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2000" dirty="0">
                <a:ln w="3175">
                  <a:noFill/>
                </a:ln>
                <a:solidFill>
                  <a:prstClr val="black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30</a:t>
            </a:r>
            <a:r>
              <a:rPr lang="en-US" altLang="zh-CN" sz="2000" dirty="0">
                <a:ln w="3175">
                  <a:noFill/>
                </a:ln>
                <a:solidFill>
                  <a:srgbClr val="C00000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15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62752" y="2730431"/>
            <a:ext cx="2010050" cy="50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2000" dirty="0">
                <a:ln w="3175">
                  <a:noFill/>
                </a:ln>
                <a:solidFill>
                  <a:prstClr val="black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50</a:t>
            </a:r>
            <a:r>
              <a:rPr lang="en-US" altLang="zh-CN" sz="2000" dirty="0">
                <a:ln w="3175">
                  <a:noFill/>
                </a:ln>
                <a:solidFill>
                  <a:srgbClr val="C00000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18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295695" y="1699722"/>
            <a:ext cx="2010050" cy="50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2000" dirty="0">
                <a:ln w="3175">
                  <a:noFill/>
                </a:ln>
                <a:solidFill>
                  <a:prstClr val="white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70</a:t>
            </a:r>
            <a:r>
              <a:rPr lang="en-US" altLang="zh-CN" sz="2000" dirty="0">
                <a:ln w="3175">
                  <a:noFill/>
                </a:ln>
                <a:solidFill>
                  <a:srgbClr val="C00000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21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80434" y="223678"/>
            <a:ext cx="78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2000" dirty="0">
                <a:ln w="3175">
                  <a:noFill/>
                </a:ln>
                <a:solidFill>
                  <a:prstClr val="black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88</a:t>
            </a:r>
            <a:r>
              <a:rPr lang="en-US" altLang="zh-CN" sz="2000" dirty="0">
                <a:ln w="3175">
                  <a:noFill/>
                </a:ln>
                <a:solidFill>
                  <a:srgbClr val="C00000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48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767" y="217969"/>
            <a:ext cx="1573301" cy="349190"/>
          </a:xfrm>
          <a:prstGeom prst="rect">
            <a:avLst/>
          </a:prstGeom>
        </p:spPr>
      </p:pic>
      <p:sp>
        <p:nvSpPr>
          <p:cNvPr id="21" name="矩形 20" descr="章节序号1">
            <a:extLst>
              <a:ext uri="{FF2B5EF4-FFF2-40B4-BE49-F238E27FC236}">
                <a16:creationId xmlns="" xmlns:a16="http://schemas.microsoft.com/office/drawing/2014/main" id="{C4DF5487-02E2-496D-A92D-132A92A112AA}"/>
              </a:ext>
            </a:extLst>
          </p:cNvPr>
          <p:cNvSpPr/>
          <p:nvPr/>
        </p:nvSpPr>
        <p:spPr>
          <a:xfrm>
            <a:off x="2962427" y="2109915"/>
            <a:ext cx="12907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smtClean="0">
                <a:blipFill dpi="0" rotWithShape="1">
                  <a:blip r:embed="rId3"/>
                  <a:srcRect/>
                  <a:tile tx="0" ty="0" sx="100000" sy="100000" flip="none" algn="bl"/>
                </a:blipFill>
                <a:latin typeface="微软雅黑 Light" panose="020B0502040204020203" pitchFamily="34" charset="-122"/>
              </a:rPr>
              <a:t>02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6855B2AC-F25C-4F3B-AE9A-45E581F4C0D0}"/>
              </a:ext>
            </a:extLst>
          </p:cNvPr>
          <p:cNvSpPr/>
          <p:nvPr/>
        </p:nvSpPr>
        <p:spPr>
          <a:xfrm>
            <a:off x="197767" y="6427388"/>
            <a:ext cx="110933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prstClr val="black"/>
                </a:solidFill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Copyright © 2018 Star Voyage. All Rights Reserved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="" xmlns:a16="http://schemas.microsoft.com/office/drawing/2014/main" id="{D843CBFF-D7AB-4ED3-BCDD-E552B2C225EC}"/>
              </a:ext>
            </a:extLst>
          </p:cNvPr>
          <p:cNvSpPr/>
          <p:nvPr/>
        </p:nvSpPr>
        <p:spPr>
          <a:xfrm rot="5400000">
            <a:off x="2234580" y="3559762"/>
            <a:ext cx="166430" cy="143474"/>
          </a:xfrm>
          <a:prstGeom prst="triangle">
            <a:avLst/>
          </a:prstGeom>
          <a:solidFill>
            <a:srgbClr val="BC7432">
              <a:alpha val="36000"/>
            </a:srgbClr>
          </a:solidFill>
          <a:ln cap="rnd">
            <a:solidFill>
              <a:srgbClr val="71592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矩形 31" descr="章节标题1">
            <a:extLst>
              <a:ext uri="{FF2B5EF4-FFF2-40B4-BE49-F238E27FC236}">
                <a16:creationId xmlns="" xmlns:a16="http://schemas.microsoft.com/office/drawing/2014/main" id="{44998CAB-E335-4014-9C96-94B4F3CA0639}"/>
              </a:ext>
            </a:extLst>
          </p:cNvPr>
          <p:cNvSpPr/>
          <p:nvPr/>
        </p:nvSpPr>
        <p:spPr>
          <a:xfrm>
            <a:off x="399273" y="3439161"/>
            <a:ext cx="2241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pc="100" dirty="0" smtClean="0">
                <a:solidFill>
                  <a:prstClr val="black"/>
                </a:solidFill>
                <a:latin typeface="微软雅黑"/>
                <a:ea typeface="微软雅黑"/>
              </a:rPr>
              <a:t>Raspberry’s </a:t>
            </a:r>
            <a:r>
              <a:rPr lang="en-US" altLang="zh-CN" b="1" spc="100" dirty="0" smtClean="0">
                <a:solidFill>
                  <a:prstClr val="black"/>
                </a:solidFill>
                <a:latin typeface="微软雅黑"/>
                <a:ea typeface="微软雅黑"/>
              </a:rPr>
              <a:t>Teaching and resources</a:t>
            </a:r>
            <a:endParaRPr lang="zh-CN" altLang="en-US" b="1" spc="1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33" name="文本框 32" descr="章节概要1">
            <a:extLst>
              <a:ext uri="{FF2B5EF4-FFF2-40B4-BE49-F238E27FC236}">
                <a16:creationId xmlns="" xmlns:a16="http://schemas.microsoft.com/office/drawing/2014/main" id="{F81EA89C-F33A-4D62-A3C3-C4FC81BBE47F}"/>
              </a:ext>
            </a:extLst>
          </p:cNvPr>
          <p:cNvSpPr txBox="1"/>
          <p:nvPr/>
        </p:nvSpPr>
        <p:spPr>
          <a:xfrm>
            <a:off x="2640419" y="3408264"/>
            <a:ext cx="3558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000" spc="1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關於</a:t>
            </a:r>
            <a:r>
              <a:rPr lang="en-US" altLang="zh-TW" sz="1000" spc="100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Baspberry</a:t>
            </a:r>
            <a:r>
              <a:rPr lang="en-US" altLang="zh-TW" sz="1000" spc="1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Pi 3</a:t>
            </a:r>
            <a:r>
              <a:rPr lang="zh-TW" altLang="en-US" sz="1000" spc="1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的環境建立教學與資源查詢處</a:t>
            </a:r>
            <a:endParaRPr lang="zh-CN" altLang="en-US" sz="1000" spc="1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7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47" y1="69208" x2="7947" y2="69208"/>
                        <a14:foregroundMark x1="7616" y1="75367" x2="7616" y2="75367"/>
                        <a14:foregroundMark x1="21854" y1="76540" x2="21854" y2="76540"/>
                        <a14:foregroundMark x1="35762" y1="70674" x2="38411" y2="82991"/>
                        <a14:foregroundMark x1="9437" y1="74194" x2="9768" y2="97947"/>
                        <a14:foregroundMark x1="59106" y1="30499" x2="99503" y2="30499"/>
                        <a14:foregroundMark x1="59768" y1="10264" x2="99172" y2="11437"/>
                        <a14:backgroundMark x1="57947" y1="3519" x2="96689" y2="2346"/>
                        <a14:backgroundMark x1="61921" y1="21408" x2="99007" y2="20528"/>
                        <a14:backgroundMark x1="57947" y1="21994" x2="61258" y2="21114"/>
                        <a14:backgroundMark x1="58113" y1="41642" x2="65066" y2="416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97" y="3609522"/>
            <a:ext cx="5753903" cy="3248478"/>
          </a:xfrm>
          <a:prstGeom prst="rect">
            <a:avLst/>
          </a:prstGeom>
        </p:spPr>
      </p:pic>
      <p:sp>
        <p:nvSpPr>
          <p:cNvPr id="5" name="手繪多邊形 4"/>
          <p:cNvSpPr/>
          <p:nvPr/>
        </p:nvSpPr>
        <p:spPr>
          <a:xfrm>
            <a:off x="-16476" y="329514"/>
            <a:ext cx="9210893" cy="733167"/>
          </a:xfrm>
          <a:custGeom>
            <a:avLst/>
            <a:gdLst>
              <a:gd name="connsiteX0" fmla="*/ 0 w 9210893"/>
              <a:gd name="connsiteY0" fmla="*/ 733167 h 733167"/>
              <a:gd name="connsiteX1" fmla="*/ 1136822 w 9210893"/>
              <a:gd name="connsiteY1" fmla="*/ 288324 h 733167"/>
              <a:gd name="connsiteX2" fmla="*/ 1326292 w 9210893"/>
              <a:gd name="connsiteY2" fmla="*/ 716691 h 733167"/>
              <a:gd name="connsiteX3" fmla="*/ 2644346 w 9210893"/>
              <a:gd name="connsiteY3" fmla="*/ 321275 h 733167"/>
              <a:gd name="connsiteX4" fmla="*/ 2693773 w 9210893"/>
              <a:gd name="connsiteY4" fmla="*/ 617837 h 733167"/>
              <a:gd name="connsiteX5" fmla="*/ 3204519 w 9210893"/>
              <a:gd name="connsiteY5" fmla="*/ 411891 h 733167"/>
              <a:gd name="connsiteX6" fmla="*/ 2932671 w 9210893"/>
              <a:gd name="connsiteY6" fmla="*/ 724929 h 733167"/>
              <a:gd name="connsiteX7" fmla="*/ 4399006 w 9210893"/>
              <a:gd name="connsiteY7" fmla="*/ 304800 h 733167"/>
              <a:gd name="connsiteX8" fmla="*/ 4069492 w 9210893"/>
              <a:gd name="connsiteY8" fmla="*/ 634313 h 733167"/>
              <a:gd name="connsiteX9" fmla="*/ 8592065 w 9210893"/>
              <a:gd name="connsiteY9" fmla="*/ 164756 h 733167"/>
              <a:gd name="connsiteX10" fmla="*/ 9053384 w 9210893"/>
              <a:gd name="connsiteY10" fmla="*/ 0 h 7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10893" h="733167">
                <a:moveTo>
                  <a:pt x="0" y="733167"/>
                </a:moveTo>
                <a:cubicBezTo>
                  <a:pt x="457886" y="512118"/>
                  <a:pt x="915773" y="291070"/>
                  <a:pt x="1136822" y="288324"/>
                </a:cubicBezTo>
                <a:cubicBezTo>
                  <a:pt x="1357871" y="285578"/>
                  <a:pt x="1075038" y="711199"/>
                  <a:pt x="1326292" y="716691"/>
                </a:cubicBezTo>
                <a:cubicBezTo>
                  <a:pt x="1577546" y="722183"/>
                  <a:pt x="2416433" y="337751"/>
                  <a:pt x="2644346" y="321275"/>
                </a:cubicBezTo>
                <a:cubicBezTo>
                  <a:pt x="2872259" y="304799"/>
                  <a:pt x="2600411" y="602734"/>
                  <a:pt x="2693773" y="617837"/>
                </a:cubicBezTo>
                <a:cubicBezTo>
                  <a:pt x="2787135" y="632940"/>
                  <a:pt x="3164703" y="394042"/>
                  <a:pt x="3204519" y="411891"/>
                </a:cubicBezTo>
                <a:cubicBezTo>
                  <a:pt x="3244335" y="429740"/>
                  <a:pt x="2733590" y="742778"/>
                  <a:pt x="2932671" y="724929"/>
                </a:cubicBezTo>
                <a:cubicBezTo>
                  <a:pt x="3131752" y="707080"/>
                  <a:pt x="4209536" y="319903"/>
                  <a:pt x="4399006" y="304800"/>
                </a:cubicBezTo>
                <a:cubicBezTo>
                  <a:pt x="4588476" y="289697"/>
                  <a:pt x="3370649" y="657654"/>
                  <a:pt x="4069492" y="634313"/>
                </a:cubicBezTo>
                <a:cubicBezTo>
                  <a:pt x="4768335" y="610972"/>
                  <a:pt x="7761416" y="270475"/>
                  <a:pt x="8592065" y="164756"/>
                </a:cubicBezTo>
                <a:cubicBezTo>
                  <a:pt x="9422714" y="59037"/>
                  <a:pt x="9238049" y="29518"/>
                  <a:pt x="9053384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57932" y="525086"/>
            <a:ext cx="476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Raspberry’s Teaching </a:t>
            </a:r>
            <a:r>
              <a:rPr lang="en-US" altLang="zh-TW" sz="2400" dirty="0"/>
              <a:t>and </a:t>
            </a:r>
            <a:r>
              <a:rPr lang="en-US" altLang="zh-TW" sz="2400" dirty="0" smtClean="0"/>
              <a:t>resources: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92193" y="1688757"/>
            <a:ext cx="485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hlinkClick r:id="rId4" tooltip="Raspberry Pi台灣樹莓派"/>
              </a:rPr>
              <a:t>Raspberry Pi</a:t>
            </a:r>
            <a:r>
              <a:rPr lang="zh-TW" altLang="en-US" b="1" dirty="0">
                <a:hlinkClick r:id="rId4" tooltip="Raspberry Pi台灣樹莓派"/>
              </a:rPr>
              <a:t>台灣樹莓</a:t>
            </a:r>
            <a:r>
              <a:rPr lang="zh-TW" altLang="en-US" b="1" dirty="0" smtClean="0">
                <a:hlinkClick r:id="rId4" tooltip="Raspberry Pi台灣樹莓派"/>
              </a:rPr>
              <a:t>派</a:t>
            </a:r>
            <a:endParaRPr lang="en-US" altLang="zh-TW" b="1" dirty="0" smtClean="0"/>
          </a:p>
          <a:p>
            <a:r>
              <a:rPr lang="zh-TW" altLang="en-US" sz="1400" b="1" dirty="0"/>
              <a:t>其</a:t>
            </a:r>
            <a:r>
              <a:rPr lang="zh-TW" altLang="en-US" sz="1400" b="1" dirty="0" smtClean="0"/>
              <a:t>上有</a:t>
            </a:r>
            <a:r>
              <a:rPr lang="en-US" altLang="zh-TW" sz="1400" b="1" dirty="0" err="1" smtClean="0"/>
              <a:t>wifi</a:t>
            </a:r>
            <a:r>
              <a:rPr lang="zh-TW" altLang="en-US" sz="1400" b="1" dirty="0" smtClean="0"/>
              <a:t>連線教學以及些許近期</a:t>
            </a:r>
            <a:r>
              <a:rPr lang="en-US" altLang="zh-TW" sz="1400" b="1" dirty="0" smtClean="0"/>
              <a:t>pi3</a:t>
            </a:r>
            <a:r>
              <a:rPr lang="zh-TW" altLang="en-US" sz="1400" b="1" dirty="0" smtClean="0"/>
              <a:t>新聞</a:t>
            </a:r>
            <a:endParaRPr lang="zh-TW" altLang="en-US" sz="1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92193" y="2499498"/>
            <a:ext cx="63596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5"/>
              </a:rPr>
              <a:t>The Raspberry Pi Foundation</a:t>
            </a:r>
          </a:p>
          <a:p>
            <a:r>
              <a:rPr lang="zh-TW" altLang="en-US" sz="1400" dirty="0" smtClean="0"/>
              <a:t>是一個專業的</a:t>
            </a:r>
            <a:r>
              <a:rPr lang="en-US" altLang="zh-TW" sz="1400" dirty="0" smtClean="0"/>
              <a:t>Raspberry</a:t>
            </a:r>
            <a:r>
              <a:rPr lang="zh-TW" altLang="en-US" sz="1400" dirty="0" smtClean="0"/>
              <a:t>教學網站，很多元也有很多近期消息與問題討論區，不過教學區是必須購買的，</a:t>
            </a:r>
            <a:r>
              <a:rPr lang="zh-TW" altLang="en-US" sz="1400" dirty="0"/>
              <a:t>介紹</a:t>
            </a:r>
            <a:r>
              <a:rPr lang="en-US" altLang="zh-TW" sz="1400" dirty="0"/>
              <a:t>Raspberry</a:t>
            </a:r>
            <a:r>
              <a:rPr lang="zh-TW" altLang="en-US" sz="1400" dirty="0"/>
              <a:t>可以使用的元件型號以及購買處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515762" y="3698789"/>
            <a:ext cx="59641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6"/>
              </a:rPr>
              <a:t>Raspberry</a:t>
            </a:r>
            <a:r>
              <a:rPr lang="zh-TW" altLang="en-US" dirty="0" smtClean="0">
                <a:hlinkClick r:id="rId6"/>
              </a:rPr>
              <a:t> 環境建立教學</a:t>
            </a:r>
            <a:r>
              <a:rPr lang="en-US" altLang="zh-TW" dirty="0" smtClean="0">
                <a:hlinkClick r:id="rId6"/>
              </a:rPr>
              <a:t>!!</a:t>
            </a:r>
            <a:endParaRPr lang="en-US" altLang="zh-TW" dirty="0" smtClean="0"/>
          </a:p>
          <a:p>
            <a:r>
              <a:rPr lang="zh-TW" altLang="en-US" sz="1400" dirty="0" smtClean="0"/>
              <a:t>裡面有完整的</a:t>
            </a:r>
            <a:r>
              <a:rPr lang="en-US" altLang="zh-TW" sz="1400" dirty="0" smtClean="0"/>
              <a:t>Pi3</a:t>
            </a:r>
            <a:r>
              <a:rPr lang="zh-TW" altLang="en-US" sz="1400" dirty="0" smtClean="0"/>
              <a:t>之環境建立教學與所需之基本配件，網路連線</a:t>
            </a:r>
            <a:endParaRPr lang="en-US" altLang="zh-TW" sz="1400" dirty="0" smtClean="0"/>
          </a:p>
          <a:p>
            <a:r>
              <a:rPr lang="zh-TW" altLang="en-US" sz="1400" dirty="0" smtClean="0"/>
              <a:t>，螢幕連線之教學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515761" y="4868562"/>
            <a:ext cx="596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7"/>
              </a:rPr>
              <a:t>Raspberry pi </a:t>
            </a:r>
            <a:r>
              <a:rPr lang="zh-TW" altLang="en-US" dirty="0" smtClean="0">
                <a:hlinkClick r:id="rId7"/>
              </a:rPr>
              <a:t>問答網站</a:t>
            </a:r>
            <a:endParaRPr lang="en-US" altLang="zh-TW" dirty="0" smtClean="0"/>
          </a:p>
          <a:p>
            <a:r>
              <a:rPr lang="en-US" altLang="zh-TW" sz="1400" dirty="0"/>
              <a:t>Raspberry Pi</a:t>
            </a:r>
            <a:r>
              <a:rPr lang="zh-TW" altLang="en-US" sz="1400" dirty="0"/>
              <a:t>硬件和軟件的用戶和開發人員的問答網站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backgroundMark x1="51724" y1="3922" x2="55172" y2="1961"/>
                        <a14:backgroundMark x1="51724" y1="7843" x2="63793" y2="0"/>
                        <a14:backgroundMark x1="51724" y1="7843" x2="41379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46" y="214360"/>
            <a:ext cx="964757" cy="84832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392193" y="5821631"/>
            <a:ext cx="447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hlinkClick r:id="rId10"/>
              </a:rPr>
              <a:t>如何在</a:t>
            </a:r>
            <a:r>
              <a:rPr lang="en-US" altLang="zh-TW" b="1" dirty="0">
                <a:hlinkClick r:id="rId10"/>
              </a:rPr>
              <a:t>PC</a:t>
            </a:r>
            <a:r>
              <a:rPr lang="zh-TW" altLang="en-US" b="1" dirty="0">
                <a:hlinkClick r:id="rId10"/>
              </a:rPr>
              <a:t>上安裝</a:t>
            </a:r>
            <a:r>
              <a:rPr lang="en-US" altLang="zh-TW" b="1" dirty="0">
                <a:hlinkClick r:id="rId10"/>
              </a:rPr>
              <a:t>Raspberry Pi</a:t>
            </a:r>
            <a:r>
              <a:rPr lang="zh-TW" altLang="en-US" b="1" dirty="0">
                <a:hlinkClick r:id="rId10"/>
              </a:rPr>
              <a:t>的</a:t>
            </a:r>
            <a:r>
              <a:rPr lang="en-US" altLang="zh-TW" b="1" dirty="0" err="1">
                <a:hlinkClick r:id="rId10"/>
              </a:rPr>
              <a:t>Raspbian</a:t>
            </a:r>
            <a:r>
              <a:rPr lang="en-US" altLang="zh-TW" b="1" dirty="0">
                <a:hlinkClick r:id="rId10"/>
              </a:rPr>
              <a:t> OS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972432" y="1688757"/>
            <a:ext cx="43990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hlinkClick r:id="rId11"/>
              </a:rPr>
              <a:t>Raspberry </a:t>
            </a:r>
            <a:r>
              <a:rPr lang="en-US" altLang="zh-TW" b="1" dirty="0" smtClean="0">
                <a:hlinkClick r:id="rId11"/>
              </a:rPr>
              <a:t>Pi 3</a:t>
            </a:r>
            <a:r>
              <a:rPr lang="zh-TW" altLang="en-US" dirty="0" smtClean="0">
                <a:hlinkClick r:id="rId11"/>
              </a:rPr>
              <a:t> 介紹</a:t>
            </a:r>
            <a:endParaRPr lang="en-US" altLang="zh-TW" dirty="0" smtClean="0"/>
          </a:p>
          <a:p>
            <a:r>
              <a:rPr lang="zh-TW" altLang="en-US" sz="1400" b="1" dirty="0" smtClean="0"/>
              <a:t>大量關於</a:t>
            </a:r>
            <a:r>
              <a:rPr lang="en-US" altLang="zh-TW" sz="1400" b="1" dirty="0" smtClean="0"/>
              <a:t>pi3</a:t>
            </a:r>
            <a:r>
              <a:rPr lang="zh-TW" altLang="en-US" sz="1400" b="1" dirty="0" smtClean="0"/>
              <a:t>的疑惑回答與解決方法，以及許多操作指導與傳送門</a:t>
            </a:r>
            <a:r>
              <a:rPr lang="en-US" altLang="zh-TW" sz="1400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516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862310" y="155515"/>
            <a:ext cx="743078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34400" dirty="0">
                <a:gradFill>
                  <a:gsLst>
                    <a:gs pos="0">
                      <a:prstClr val="white">
                        <a:lumMod val="95000"/>
                      </a:prstClr>
                    </a:gs>
                    <a:gs pos="88000">
                      <a:prstClr val="white">
                        <a:lumMod val="95000"/>
                        <a:alpha val="0"/>
                      </a:prstClr>
                    </a:gs>
                    <a:gs pos="58000">
                      <a:prstClr val="white">
                        <a:lumMod val="95000"/>
                        <a:alpha val="39000"/>
                      </a:prstClr>
                    </a:gs>
                  </a:gsLst>
                  <a:lin ang="5400000" scaled="0"/>
                </a:gradFill>
                <a:latin typeface="等线" panose="020F0502020204030204"/>
                <a:ea typeface="等线" panose="02010600030101010101" pitchFamily="2" charset="-122"/>
              </a:rPr>
              <a:t>01</a:t>
            </a:r>
            <a:endParaRPr lang="zh-CN" altLang="en-US" sz="34400" dirty="0">
              <a:gradFill>
                <a:gsLst>
                  <a:gs pos="0">
                    <a:prstClr val="white">
                      <a:lumMod val="95000"/>
                    </a:prstClr>
                  </a:gs>
                  <a:gs pos="88000">
                    <a:prstClr val="white">
                      <a:lumMod val="95000"/>
                      <a:alpha val="0"/>
                    </a:prstClr>
                  </a:gs>
                  <a:gs pos="58000">
                    <a:prstClr val="white">
                      <a:lumMod val="95000"/>
                      <a:alpha val="39000"/>
                    </a:prstClr>
                  </a:gs>
                </a:gsLst>
                <a:lin ang="5400000" scaled="0"/>
              </a:gra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414727" y="584306"/>
            <a:ext cx="1381148" cy="6015547"/>
          </a:xfrm>
          <a:custGeom>
            <a:avLst/>
            <a:gdLst>
              <a:gd name="connsiteX0" fmla="*/ 12440 w 1381148"/>
              <a:gd name="connsiteY0" fmla="*/ 6015547 h 6015547"/>
              <a:gd name="connsiteX1" fmla="*/ 37322 w 1381148"/>
              <a:gd name="connsiteY1" fmla="*/ 5984445 h 6015547"/>
              <a:gd name="connsiteX2" fmla="*/ 62204 w 1381148"/>
              <a:gd name="connsiteY2" fmla="*/ 5947123 h 6015547"/>
              <a:gd name="connsiteX3" fmla="*/ 68424 w 1381148"/>
              <a:gd name="connsiteY3" fmla="*/ 5878698 h 6015547"/>
              <a:gd name="connsiteX4" fmla="*/ 55983 w 1381148"/>
              <a:gd name="connsiteY4" fmla="*/ 5860037 h 6015547"/>
              <a:gd name="connsiteX5" fmla="*/ 37322 w 1381148"/>
              <a:gd name="connsiteY5" fmla="*/ 5847596 h 6015547"/>
              <a:gd name="connsiteX6" fmla="*/ 31102 w 1381148"/>
              <a:gd name="connsiteY6" fmla="*/ 5828935 h 6015547"/>
              <a:gd name="connsiteX7" fmla="*/ 24881 w 1381148"/>
              <a:gd name="connsiteY7" fmla="*/ 5797833 h 6015547"/>
              <a:gd name="connsiteX8" fmla="*/ 0 w 1381148"/>
              <a:gd name="connsiteY8" fmla="*/ 5760510 h 6015547"/>
              <a:gd name="connsiteX9" fmla="*/ 12440 w 1381148"/>
              <a:gd name="connsiteY9" fmla="*/ 5561457 h 6015547"/>
              <a:gd name="connsiteX10" fmla="*/ 18661 w 1381148"/>
              <a:gd name="connsiteY10" fmla="*/ 5542796 h 6015547"/>
              <a:gd name="connsiteX11" fmla="*/ 24881 w 1381148"/>
              <a:gd name="connsiteY11" fmla="*/ 5511694 h 6015547"/>
              <a:gd name="connsiteX12" fmla="*/ 31102 w 1381148"/>
              <a:gd name="connsiteY12" fmla="*/ 5461931 h 6015547"/>
              <a:gd name="connsiteX13" fmla="*/ 55983 w 1381148"/>
              <a:gd name="connsiteY13" fmla="*/ 5374845 h 6015547"/>
              <a:gd name="connsiteX14" fmla="*/ 62204 w 1381148"/>
              <a:gd name="connsiteY14" fmla="*/ 5356184 h 6015547"/>
              <a:gd name="connsiteX15" fmla="*/ 68424 w 1381148"/>
              <a:gd name="connsiteY15" fmla="*/ 5337523 h 6015547"/>
              <a:gd name="connsiteX16" fmla="*/ 74644 w 1381148"/>
              <a:gd name="connsiteY16" fmla="*/ 5244216 h 6015547"/>
              <a:gd name="connsiteX17" fmla="*/ 99526 w 1381148"/>
              <a:gd name="connsiteY17" fmla="*/ 5188233 h 6015547"/>
              <a:gd name="connsiteX18" fmla="*/ 130628 w 1381148"/>
              <a:gd name="connsiteY18" fmla="*/ 5150910 h 6015547"/>
              <a:gd name="connsiteX19" fmla="*/ 136849 w 1381148"/>
              <a:gd name="connsiteY19" fmla="*/ 5132249 h 6015547"/>
              <a:gd name="connsiteX20" fmla="*/ 149289 w 1381148"/>
              <a:gd name="connsiteY20" fmla="*/ 5032723 h 6015547"/>
              <a:gd name="connsiteX21" fmla="*/ 161730 w 1381148"/>
              <a:gd name="connsiteY21" fmla="*/ 4995400 h 6015547"/>
              <a:gd name="connsiteX22" fmla="*/ 186612 w 1381148"/>
              <a:gd name="connsiteY22" fmla="*/ 4958078 h 6015547"/>
              <a:gd name="connsiteX23" fmla="*/ 199053 w 1381148"/>
              <a:gd name="connsiteY23" fmla="*/ 4939416 h 6015547"/>
              <a:gd name="connsiteX24" fmla="*/ 211493 w 1381148"/>
              <a:gd name="connsiteY24" fmla="*/ 4902094 h 6015547"/>
              <a:gd name="connsiteX25" fmla="*/ 242595 w 1381148"/>
              <a:gd name="connsiteY25" fmla="*/ 4846110 h 6015547"/>
              <a:gd name="connsiteX26" fmla="*/ 261257 w 1381148"/>
              <a:gd name="connsiteY26" fmla="*/ 4833670 h 6015547"/>
              <a:gd name="connsiteX27" fmla="*/ 273697 w 1381148"/>
              <a:gd name="connsiteY27" fmla="*/ 4815008 h 6015547"/>
              <a:gd name="connsiteX28" fmla="*/ 292359 w 1381148"/>
              <a:gd name="connsiteY28" fmla="*/ 4808788 h 6015547"/>
              <a:gd name="connsiteX29" fmla="*/ 329681 w 1381148"/>
              <a:gd name="connsiteY29" fmla="*/ 4783906 h 6015547"/>
              <a:gd name="connsiteX30" fmla="*/ 385665 w 1381148"/>
              <a:gd name="connsiteY30" fmla="*/ 4759025 h 6015547"/>
              <a:gd name="connsiteX31" fmla="*/ 435428 w 1381148"/>
              <a:gd name="connsiteY31" fmla="*/ 4734143 h 6015547"/>
              <a:gd name="connsiteX32" fmla="*/ 478971 w 1381148"/>
              <a:gd name="connsiteY32" fmla="*/ 4721702 h 6015547"/>
              <a:gd name="connsiteX33" fmla="*/ 516293 w 1381148"/>
              <a:gd name="connsiteY33" fmla="*/ 4703041 h 6015547"/>
              <a:gd name="connsiteX34" fmla="*/ 559836 w 1381148"/>
              <a:gd name="connsiteY34" fmla="*/ 4647057 h 6015547"/>
              <a:gd name="connsiteX35" fmla="*/ 566057 w 1381148"/>
              <a:gd name="connsiteY35" fmla="*/ 4628396 h 6015547"/>
              <a:gd name="connsiteX36" fmla="*/ 572277 w 1381148"/>
              <a:gd name="connsiteY36" fmla="*/ 4584853 h 6015547"/>
              <a:gd name="connsiteX37" fmla="*/ 634481 w 1381148"/>
              <a:gd name="connsiteY37" fmla="*/ 4522649 h 6015547"/>
              <a:gd name="connsiteX38" fmla="*/ 690465 w 1381148"/>
              <a:gd name="connsiteY38" fmla="*/ 4479106 h 6015547"/>
              <a:gd name="connsiteX39" fmla="*/ 709126 w 1381148"/>
              <a:gd name="connsiteY39" fmla="*/ 4466665 h 6015547"/>
              <a:gd name="connsiteX40" fmla="*/ 727787 w 1381148"/>
              <a:gd name="connsiteY40" fmla="*/ 4454225 h 6015547"/>
              <a:gd name="connsiteX41" fmla="*/ 765110 w 1381148"/>
              <a:gd name="connsiteY41" fmla="*/ 4423123 h 6015547"/>
              <a:gd name="connsiteX42" fmla="*/ 771330 w 1381148"/>
              <a:gd name="connsiteY42" fmla="*/ 4404461 h 6015547"/>
              <a:gd name="connsiteX43" fmla="*/ 783771 w 1381148"/>
              <a:gd name="connsiteY43" fmla="*/ 4385800 h 6015547"/>
              <a:gd name="connsiteX44" fmla="*/ 777551 w 1381148"/>
              <a:gd name="connsiteY44" fmla="*/ 4317376 h 6015547"/>
              <a:gd name="connsiteX45" fmla="*/ 789991 w 1381148"/>
              <a:gd name="connsiteY45" fmla="*/ 4261392 h 6015547"/>
              <a:gd name="connsiteX46" fmla="*/ 802432 w 1381148"/>
              <a:gd name="connsiteY46" fmla="*/ 4242731 h 6015547"/>
              <a:gd name="connsiteX47" fmla="*/ 821093 w 1381148"/>
              <a:gd name="connsiteY47" fmla="*/ 4199188 h 6015547"/>
              <a:gd name="connsiteX48" fmla="*/ 839755 w 1381148"/>
              <a:gd name="connsiteY48" fmla="*/ 4186747 h 6015547"/>
              <a:gd name="connsiteX49" fmla="*/ 852195 w 1381148"/>
              <a:gd name="connsiteY49" fmla="*/ 4168086 h 6015547"/>
              <a:gd name="connsiteX50" fmla="*/ 870857 w 1381148"/>
              <a:gd name="connsiteY50" fmla="*/ 4155645 h 6015547"/>
              <a:gd name="connsiteX51" fmla="*/ 877077 w 1381148"/>
              <a:gd name="connsiteY51" fmla="*/ 4136984 h 6015547"/>
              <a:gd name="connsiteX52" fmla="*/ 864636 w 1381148"/>
              <a:gd name="connsiteY52" fmla="*/ 4074780 h 6015547"/>
              <a:gd name="connsiteX53" fmla="*/ 883297 w 1381148"/>
              <a:gd name="connsiteY53" fmla="*/ 4000135 h 6015547"/>
              <a:gd name="connsiteX54" fmla="*/ 889518 w 1381148"/>
              <a:gd name="connsiteY54" fmla="*/ 3975253 h 6015547"/>
              <a:gd name="connsiteX55" fmla="*/ 883297 w 1381148"/>
              <a:gd name="connsiteY55" fmla="*/ 3919270 h 6015547"/>
              <a:gd name="connsiteX56" fmla="*/ 870857 w 1381148"/>
              <a:gd name="connsiteY56" fmla="*/ 3881947 h 6015547"/>
              <a:gd name="connsiteX57" fmla="*/ 864636 w 1381148"/>
              <a:gd name="connsiteY57" fmla="*/ 3863286 h 6015547"/>
              <a:gd name="connsiteX58" fmla="*/ 870857 w 1381148"/>
              <a:gd name="connsiteY58" fmla="*/ 3763759 h 6015547"/>
              <a:gd name="connsiteX59" fmla="*/ 877077 w 1381148"/>
              <a:gd name="connsiteY59" fmla="*/ 3738878 h 6015547"/>
              <a:gd name="connsiteX60" fmla="*/ 889518 w 1381148"/>
              <a:gd name="connsiteY60" fmla="*/ 3701555 h 6015547"/>
              <a:gd name="connsiteX61" fmla="*/ 895738 w 1381148"/>
              <a:gd name="connsiteY61" fmla="*/ 3682894 h 6015547"/>
              <a:gd name="connsiteX62" fmla="*/ 920620 w 1381148"/>
              <a:gd name="connsiteY62" fmla="*/ 3645572 h 6015547"/>
              <a:gd name="connsiteX63" fmla="*/ 933061 w 1381148"/>
              <a:gd name="connsiteY63" fmla="*/ 3626910 h 6015547"/>
              <a:gd name="connsiteX64" fmla="*/ 970383 w 1381148"/>
              <a:gd name="connsiteY64" fmla="*/ 3595808 h 6015547"/>
              <a:gd name="connsiteX65" fmla="*/ 995265 w 1381148"/>
              <a:gd name="connsiteY65" fmla="*/ 3558486 h 6015547"/>
              <a:gd name="connsiteX66" fmla="*/ 1007706 w 1381148"/>
              <a:gd name="connsiteY66" fmla="*/ 3539825 h 6015547"/>
              <a:gd name="connsiteX67" fmla="*/ 1020146 w 1381148"/>
              <a:gd name="connsiteY67" fmla="*/ 3521163 h 6015547"/>
              <a:gd name="connsiteX68" fmla="*/ 1032587 w 1381148"/>
              <a:gd name="connsiteY68" fmla="*/ 3483841 h 6015547"/>
              <a:gd name="connsiteX69" fmla="*/ 1038808 w 1381148"/>
              <a:gd name="connsiteY69" fmla="*/ 3465180 h 6015547"/>
              <a:gd name="connsiteX70" fmla="*/ 1045028 w 1381148"/>
              <a:gd name="connsiteY70" fmla="*/ 3203923 h 6015547"/>
              <a:gd name="connsiteX71" fmla="*/ 1051249 w 1381148"/>
              <a:gd name="connsiteY71" fmla="*/ 3179041 h 6015547"/>
              <a:gd name="connsiteX72" fmla="*/ 1063689 w 1381148"/>
              <a:gd name="connsiteY72" fmla="*/ 3141718 h 6015547"/>
              <a:gd name="connsiteX73" fmla="*/ 1076130 w 1381148"/>
              <a:gd name="connsiteY73" fmla="*/ 3104396 h 6015547"/>
              <a:gd name="connsiteX74" fmla="*/ 1088571 w 1381148"/>
              <a:gd name="connsiteY74" fmla="*/ 3054633 h 6015547"/>
              <a:gd name="connsiteX75" fmla="*/ 1094791 w 1381148"/>
              <a:gd name="connsiteY75" fmla="*/ 3035972 h 6015547"/>
              <a:gd name="connsiteX76" fmla="*/ 1113453 w 1381148"/>
              <a:gd name="connsiteY76" fmla="*/ 3023531 h 6015547"/>
              <a:gd name="connsiteX77" fmla="*/ 1119673 w 1381148"/>
              <a:gd name="connsiteY77" fmla="*/ 3004870 h 6015547"/>
              <a:gd name="connsiteX78" fmla="*/ 1138334 w 1381148"/>
              <a:gd name="connsiteY78" fmla="*/ 2986208 h 6015547"/>
              <a:gd name="connsiteX79" fmla="*/ 1150775 w 1381148"/>
              <a:gd name="connsiteY79" fmla="*/ 2967547 h 6015547"/>
              <a:gd name="connsiteX80" fmla="*/ 1175657 w 1381148"/>
              <a:gd name="connsiteY80" fmla="*/ 2911563 h 6015547"/>
              <a:gd name="connsiteX81" fmla="*/ 1206759 w 1381148"/>
              <a:gd name="connsiteY81" fmla="*/ 2855580 h 6015547"/>
              <a:gd name="connsiteX82" fmla="*/ 1219200 w 1381148"/>
              <a:gd name="connsiteY82" fmla="*/ 2836918 h 6015547"/>
              <a:gd name="connsiteX83" fmla="*/ 1231640 w 1381148"/>
              <a:gd name="connsiteY83" fmla="*/ 2818257 h 6015547"/>
              <a:gd name="connsiteX84" fmla="*/ 1237861 w 1381148"/>
              <a:gd name="connsiteY84" fmla="*/ 2774714 h 6015547"/>
              <a:gd name="connsiteX85" fmla="*/ 1244081 w 1381148"/>
              <a:gd name="connsiteY85" fmla="*/ 2737392 h 6015547"/>
              <a:gd name="connsiteX86" fmla="*/ 1225420 w 1381148"/>
              <a:gd name="connsiteY86" fmla="*/ 2612984 h 6015547"/>
              <a:gd name="connsiteX87" fmla="*/ 1200538 w 1381148"/>
              <a:gd name="connsiteY87" fmla="*/ 2575661 h 6015547"/>
              <a:gd name="connsiteX88" fmla="*/ 1169436 w 1381148"/>
              <a:gd name="connsiteY88" fmla="*/ 2544559 h 6015547"/>
              <a:gd name="connsiteX89" fmla="*/ 1163216 w 1381148"/>
              <a:gd name="connsiteY89" fmla="*/ 2494796 h 6015547"/>
              <a:gd name="connsiteX90" fmla="*/ 1150775 w 1381148"/>
              <a:gd name="connsiteY90" fmla="*/ 2382829 h 6015547"/>
              <a:gd name="connsiteX91" fmla="*/ 1144555 w 1381148"/>
              <a:gd name="connsiteY91" fmla="*/ 2339286 h 6015547"/>
              <a:gd name="connsiteX92" fmla="*/ 1138334 w 1381148"/>
              <a:gd name="connsiteY92" fmla="*/ 2308184 h 6015547"/>
              <a:gd name="connsiteX93" fmla="*/ 1138334 w 1381148"/>
              <a:gd name="connsiteY93" fmla="*/ 2134012 h 6015547"/>
              <a:gd name="connsiteX94" fmla="*/ 1125893 w 1381148"/>
              <a:gd name="connsiteY94" fmla="*/ 2115351 h 6015547"/>
              <a:gd name="connsiteX95" fmla="*/ 1107232 w 1381148"/>
              <a:gd name="connsiteY95" fmla="*/ 2059367 h 6015547"/>
              <a:gd name="connsiteX96" fmla="*/ 1101012 w 1381148"/>
              <a:gd name="connsiteY96" fmla="*/ 2040706 h 6015547"/>
              <a:gd name="connsiteX97" fmla="*/ 1094791 w 1381148"/>
              <a:gd name="connsiteY97" fmla="*/ 2022045 h 6015547"/>
              <a:gd name="connsiteX98" fmla="*/ 1107232 w 1381148"/>
              <a:gd name="connsiteY98" fmla="*/ 1966061 h 6015547"/>
              <a:gd name="connsiteX99" fmla="*/ 1113453 w 1381148"/>
              <a:gd name="connsiteY99" fmla="*/ 1947400 h 6015547"/>
              <a:gd name="connsiteX100" fmla="*/ 1113453 w 1381148"/>
              <a:gd name="connsiteY100" fmla="*/ 1785670 h 6015547"/>
              <a:gd name="connsiteX101" fmla="*/ 1107232 w 1381148"/>
              <a:gd name="connsiteY101" fmla="*/ 1767008 h 6015547"/>
              <a:gd name="connsiteX102" fmla="*/ 1113453 w 1381148"/>
              <a:gd name="connsiteY102" fmla="*/ 1686143 h 6015547"/>
              <a:gd name="connsiteX103" fmla="*/ 1119673 w 1381148"/>
              <a:gd name="connsiteY103" fmla="*/ 1617718 h 6015547"/>
              <a:gd name="connsiteX104" fmla="*/ 1125893 w 1381148"/>
              <a:gd name="connsiteY104" fmla="*/ 1599057 h 6015547"/>
              <a:gd name="connsiteX105" fmla="*/ 1144555 w 1381148"/>
              <a:gd name="connsiteY105" fmla="*/ 1561735 h 6015547"/>
              <a:gd name="connsiteX106" fmla="*/ 1150775 w 1381148"/>
              <a:gd name="connsiteY106" fmla="*/ 1443547 h 6015547"/>
              <a:gd name="connsiteX107" fmla="*/ 1156995 w 1381148"/>
              <a:gd name="connsiteY107" fmla="*/ 1424886 h 6015547"/>
              <a:gd name="connsiteX108" fmla="*/ 1181877 w 1381148"/>
              <a:gd name="connsiteY108" fmla="*/ 1387563 h 6015547"/>
              <a:gd name="connsiteX109" fmla="*/ 1194318 w 1381148"/>
              <a:gd name="connsiteY109" fmla="*/ 1368902 h 6015547"/>
              <a:gd name="connsiteX110" fmla="*/ 1206759 w 1381148"/>
              <a:gd name="connsiteY110" fmla="*/ 1319139 h 6015547"/>
              <a:gd name="connsiteX111" fmla="*/ 1219200 w 1381148"/>
              <a:gd name="connsiteY111" fmla="*/ 1263155 h 6015547"/>
              <a:gd name="connsiteX112" fmla="*/ 1237861 w 1381148"/>
              <a:gd name="connsiteY112" fmla="*/ 1250714 h 6015547"/>
              <a:gd name="connsiteX113" fmla="*/ 1262742 w 1381148"/>
              <a:gd name="connsiteY113" fmla="*/ 1194731 h 6015547"/>
              <a:gd name="connsiteX114" fmla="*/ 1300065 w 1381148"/>
              <a:gd name="connsiteY114" fmla="*/ 1169849 h 6015547"/>
              <a:gd name="connsiteX115" fmla="*/ 1324946 w 1381148"/>
              <a:gd name="connsiteY115" fmla="*/ 1132527 h 6015547"/>
              <a:gd name="connsiteX116" fmla="*/ 1362269 w 1381148"/>
              <a:gd name="connsiteY116" fmla="*/ 1113865 h 6015547"/>
              <a:gd name="connsiteX117" fmla="*/ 1368489 w 1381148"/>
              <a:gd name="connsiteY117" fmla="*/ 1095204 h 6015547"/>
              <a:gd name="connsiteX118" fmla="*/ 1380930 w 1381148"/>
              <a:gd name="connsiteY118" fmla="*/ 1076543 h 6015547"/>
              <a:gd name="connsiteX119" fmla="*/ 1374710 w 1381148"/>
              <a:gd name="connsiteY119" fmla="*/ 1051661 h 6015547"/>
              <a:gd name="connsiteX120" fmla="*/ 1362269 w 1381148"/>
              <a:gd name="connsiteY120" fmla="*/ 1033000 h 6015547"/>
              <a:gd name="connsiteX121" fmla="*/ 1324946 w 1381148"/>
              <a:gd name="connsiteY121" fmla="*/ 1008118 h 6015547"/>
              <a:gd name="connsiteX122" fmla="*/ 1275183 w 1381148"/>
              <a:gd name="connsiteY122" fmla="*/ 933474 h 6015547"/>
              <a:gd name="connsiteX123" fmla="*/ 1262742 w 1381148"/>
              <a:gd name="connsiteY123" fmla="*/ 914812 h 6015547"/>
              <a:gd name="connsiteX124" fmla="*/ 1244081 w 1381148"/>
              <a:gd name="connsiteY124" fmla="*/ 902372 h 6015547"/>
              <a:gd name="connsiteX125" fmla="*/ 1212979 w 1381148"/>
              <a:gd name="connsiteY125" fmla="*/ 877490 h 6015547"/>
              <a:gd name="connsiteX126" fmla="*/ 1194318 w 1381148"/>
              <a:gd name="connsiteY126" fmla="*/ 858829 h 6015547"/>
              <a:gd name="connsiteX127" fmla="*/ 1175657 w 1381148"/>
              <a:gd name="connsiteY127" fmla="*/ 852608 h 6015547"/>
              <a:gd name="connsiteX128" fmla="*/ 1138334 w 1381148"/>
              <a:gd name="connsiteY128" fmla="*/ 827727 h 6015547"/>
              <a:gd name="connsiteX129" fmla="*/ 1113453 w 1381148"/>
              <a:gd name="connsiteY129" fmla="*/ 790404 h 6015547"/>
              <a:gd name="connsiteX130" fmla="*/ 1101012 w 1381148"/>
              <a:gd name="connsiteY130" fmla="*/ 771743 h 6015547"/>
              <a:gd name="connsiteX131" fmla="*/ 1069910 w 1381148"/>
              <a:gd name="connsiteY131" fmla="*/ 728200 h 6015547"/>
              <a:gd name="connsiteX132" fmla="*/ 1057469 w 1381148"/>
              <a:gd name="connsiteY132" fmla="*/ 690878 h 6015547"/>
              <a:gd name="connsiteX133" fmla="*/ 1045028 w 1381148"/>
              <a:gd name="connsiteY133" fmla="*/ 647335 h 6015547"/>
              <a:gd name="connsiteX134" fmla="*/ 1013926 w 1381148"/>
              <a:gd name="connsiteY134" fmla="*/ 603792 h 6015547"/>
              <a:gd name="connsiteX135" fmla="*/ 1001485 w 1381148"/>
              <a:gd name="connsiteY135" fmla="*/ 585131 h 6015547"/>
              <a:gd name="connsiteX136" fmla="*/ 982824 w 1381148"/>
              <a:gd name="connsiteY136" fmla="*/ 572690 h 6015547"/>
              <a:gd name="connsiteX137" fmla="*/ 976604 w 1381148"/>
              <a:gd name="connsiteY137" fmla="*/ 554029 h 6015547"/>
              <a:gd name="connsiteX138" fmla="*/ 939281 w 1381148"/>
              <a:gd name="connsiteY138" fmla="*/ 491825 h 6015547"/>
              <a:gd name="connsiteX139" fmla="*/ 926840 w 1381148"/>
              <a:gd name="connsiteY139" fmla="*/ 454502 h 6015547"/>
              <a:gd name="connsiteX140" fmla="*/ 901959 w 1381148"/>
              <a:gd name="connsiteY140" fmla="*/ 417180 h 6015547"/>
              <a:gd name="connsiteX141" fmla="*/ 889518 w 1381148"/>
              <a:gd name="connsiteY141" fmla="*/ 398518 h 6015547"/>
              <a:gd name="connsiteX142" fmla="*/ 877077 w 1381148"/>
              <a:gd name="connsiteY142" fmla="*/ 361196 h 6015547"/>
              <a:gd name="connsiteX143" fmla="*/ 852195 w 1381148"/>
              <a:gd name="connsiteY143" fmla="*/ 317653 h 6015547"/>
              <a:gd name="connsiteX144" fmla="*/ 833534 w 1381148"/>
              <a:gd name="connsiteY144" fmla="*/ 280331 h 6015547"/>
              <a:gd name="connsiteX145" fmla="*/ 814873 w 1381148"/>
              <a:gd name="connsiteY145" fmla="*/ 267890 h 6015547"/>
              <a:gd name="connsiteX146" fmla="*/ 783771 w 1381148"/>
              <a:gd name="connsiteY146" fmla="*/ 243008 h 6015547"/>
              <a:gd name="connsiteX147" fmla="*/ 771330 w 1381148"/>
              <a:gd name="connsiteY147" fmla="*/ 224347 h 6015547"/>
              <a:gd name="connsiteX148" fmla="*/ 727787 w 1381148"/>
              <a:gd name="connsiteY148" fmla="*/ 193245 h 6015547"/>
              <a:gd name="connsiteX149" fmla="*/ 715346 w 1381148"/>
              <a:gd name="connsiteY149" fmla="*/ 174584 h 6015547"/>
              <a:gd name="connsiteX150" fmla="*/ 690465 w 1381148"/>
              <a:gd name="connsiteY150" fmla="*/ 118600 h 6015547"/>
              <a:gd name="connsiteX151" fmla="*/ 634481 w 1381148"/>
              <a:gd name="connsiteY151" fmla="*/ 50176 h 6015547"/>
              <a:gd name="connsiteX152" fmla="*/ 603379 w 1381148"/>
              <a:gd name="connsiteY152" fmla="*/ 412 h 6015547"/>
              <a:gd name="connsiteX153" fmla="*/ 597159 w 1381148"/>
              <a:gd name="connsiteY153" fmla="*/ 412 h 6015547"/>
              <a:gd name="connsiteX0" fmla="*/ 12440 w 1381148"/>
              <a:gd name="connsiteY0" fmla="*/ 6015547 h 6015547"/>
              <a:gd name="connsiteX1" fmla="*/ 37322 w 1381148"/>
              <a:gd name="connsiteY1" fmla="*/ 5984445 h 6015547"/>
              <a:gd name="connsiteX2" fmla="*/ 62204 w 1381148"/>
              <a:gd name="connsiteY2" fmla="*/ 5947123 h 6015547"/>
              <a:gd name="connsiteX3" fmla="*/ 68424 w 1381148"/>
              <a:gd name="connsiteY3" fmla="*/ 5878698 h 6015547"/>
              <a:gd name="connsiteX4" fmla="*/ 55983 w 1381148"/>
              <a:gd name="connsiteY4" fmla="*/ 5860037 h 6015547"/>
              <a:gd name="connsiteX5" fmla="*/ 37322 w 1381148"/>
              <a:gd name="connsiteY5" fmla="*/ 5847596 h 6015547"/>
              <a:gd name="connsiteX6" fmla="*/ 31102 w 1381148"/>
              <a:gd name="connsiteY6" fmla="*/ 5828935 h 6015547"/>
              <a:gd name="connsiteX7" fmla="*/ 24881 w 1381148"/>
              <a:gd name="connsiteY7" fmla="*/ 5797833 h 6015547"/>
              <a:gd name="connsiteX8" fmla="*/ 0 w 1381148"/>
              <a:gd name="connsiteY8" fmla="*/ 5760510 h 6015547"/>
              <a:gd name="connsiteX9" fmla="*/ 12440 w 1381148"/>
              <a:gd name="connsiteY9" fmla="*/ 5561457 h 6015547"/>
              <a:gd name="connsiteX10" fmla="*/ 18661 w 1381148"/>
              <a:gd name="connsiteY10" fmla="*/ 5542796 h 6015547"/>
              <a:gd name="connsiteX11" fmla="*/ 24881 w 1381148"/>
              <a:gd name="connsiteY11" fmla="*/ 5511694 h 6015547"/>
              <a:gd name="connsiteX12" fmla="*/ 31102 w 1381148"/>
              <a:gd name="connsiteY12" fmla="*/ 5461931 h 6015547"/>
              <a:gd name="connsiteX13" fmla="*/ 55983 w 1381148"/>
              <a:gd name="connsiteY13" fmla="*/ 5374845 h 6015547"/>
              <a:gd name="connsiteX14" fmla="*/ 62204 w 1381148"/>
              <a:gd name="connsiteY14" fmla="*/ 5356184 h 6015547"/>
              <a:gd name="connsiteX15" fmla="*/ 68424 w 1381148"/>
              <a:gd name="connsiteY15" fmla="*/ 5337523 h 6015547"/>
              <a:gd name="connsiteX16" fmla="*/ 74644 w 1381148"/>
              <a:gd name="connsiteY16" fmla="*/ 5244216 h 6015547"/>
              <a:gd name="connsiteX17" fmla="*/ 99526 w 1381148"/>
              <a:gd name="connsiteY17" fmla="*/ 5188233 h 6015547"/>
              <a:gd name="connsiteX18" fmla="*/ 130628 w 1381148"/>
              <a:gd name="connsiteY18" fmla="*/ 5150910 h 6015547"/>
              <a:gd name="connsiteX19" fmla="*/ 136849 w 1381148"/>
              <a:gd name="connsiteY19" fmla="*/ 5132249 h 6015547"/>
              <a:gd name="connsiteX20" fmla="*/ 149289 w 1381148"/>
              <a:gd name="connsiteY20" fmla="*/ 5032723 h 6015547"/>
              <a:gd name="connsiteX21" fmla="*/ 161730 w 1381148"/>
              <a:gd name="connsiteY21" fmla="*/ 4995400 h 6015547"/>
              <a:gd name="connsiteX22" fmla="*/ 186612 w 1381148"/>
              <a:gd name="connsiteY22" fmla="*/ 4958078 h 6015547"/>
              <a:gd name="connsiteX23" fmla="*/ 199053 w 1381148"/>
              <a:gd name="connsiteY23" fmla="*/ 4939416 h 6015547"/>
              <a:gd name="connsiteX24" fmla="*/ 211493 w 1381148"/>
              <a:gd name="connsiteY24" fmla="*/ 4902094 h 6015547"/>
              <a:gd name="connsiteX25" fmla="*/ 242595 w 1381148"/>
              <a:gd name="connsiteY25" fmla="*/ 4846110 h 6015547"/>
              <a:gd name="connsiteX26" fmla="*/ 261257 w 1381148"/>
              <a:gd name="connsiteY26" fmla="*/ 4833670 h 6015547"/>
              <a:gd name="connsiteX27" fmla="*/ 273697 w 1381148"/>
              <a:gd name="connsiteY27" fmla="*/ 4815008 h 6015547"/>
              <a:gd name="connsiteX28" fmla="*/ 292359 w 1381148"/>
              <a:gd name="connsiteY28" fmla="*/ 4808788 h 6015547"/>
              <a:gd name="connsiteX29" fmla="*/ 329681 w 1381148"/>
              <a:gd name="connsiteY29" fmla="*/ 4783906 h 6015547"/>
              <a:gd name="connsiteX30" fmla="*/ 385665 w 1381148"/>
              <a:gd name="connsiteY30" fmla="*/ 4759025 h 6015547"/>
              <a:gd name="connsiteX31" fmla="*/ 435428 w 1381148"/>
              <a:gd name="connsiteY31" fmla="*/ 4734143 h 6015547"/>
              <a:gd name="connsiteX32" fmla="*/ 478971 w 1381148"/>
              <a:gd name="connsiteY32" fmla="*/ 4721702 h 6015547"/>
              <a:gd name="connsiteX33" fmla="*/ 516293 w 1381148"/>
              <a:gd name="connsiteY33" fmla="*/ 4703041 h 6015547"/>
              <a:gd name="connsiteX34" fmla="*/ 559836 w 1381148"/>
              <a:gd name="connsiteY34" fmla="*/ 4647057 h 6015547"/>
              <a:gd name="connsiteX35" fmla="*/ 566057 w 1381148"/>
              <a:gd name="connsiteY35" fmla="*/ 4628396 h 6015547"/>
              <a:gd name="connsiteX36" fmla="*/ 572277 w 1381148"/>
              <a:gd name="connsiteY36" fmla="*/ 4584853 h 6015547"/>
              <a:gd name="connsiteX37" fmla="*/ 634481 w 1381148"/>
              <a:gd name="connsiteY37" fmla="*/ 4522649 h 6015547"/>
              <a:gd name="connsiteX38" fmla="*/ 690465 w 1381148"/>
              <a:gd name="connsiteY38" fmla="*/ 4479106 h 6015547"/>
              <a:gd name="connsiteX39" fmla="*/ 709126 w 1381148"/>
              <a:gd name="connsiteY39" fmla="*/ 4466665 h 6015547"/>
              <a:gd name="connsiteX40" fmla="*/ 727787 w 1381148"/>
              <a:gd name="connsiteY40" fmla="*/ 4454225 h 6015547"/>
              <a:gd name="connsiteX41" fmla="*/ 765110 w 1381148"/>
              <a:gd name="connsiteY41" fmla="*/ 4423123 h 6015547"/>
              <a:gd name="connsiteX42" fmla="*/ 771330 w 1381148"/>
              <a:gd name="connsiteY42" fmla="*/ 4404461 h 6015547"/>
              <a:gd name="connsiteX43" fmla="*/ 783771 w 1381148"/>
              <a:gd name="connsiteY43" fmla="*/ 4385800 h 6015547"/>
              <a:gd name="connsiteX44" fmla="*/ 777551 w 1381148"/>
              <a:gd name="connsiteY44" fmla="*/ 4317376 h 6015547"/>
              <a:gd name="connsiteX45" fmla="*/ 789991 w 1381148"/>
              <a:gd name="connsiteY45" fmla="*/ 4261392 h 6015547"/>
              <a:gd name="connsiteX46" fmla="*/ 802432 w 1381148"/>
              <a:gd name="connsiteY46" fmla="*/ 4242731 h 6015547"/>
              <a:gd name="connsiteX47" fmla="*/ 821093 w 1381148"/>
              <a:gd name="connsiteY47" fmla="*/ 4199188 h 6015547"/>
              <a:gd name="connsiteX48" fmla="*/ 839755 w 1381148"/>
              <a:gd name="connsiteY48" fmla="*/ 4186747 h 6015547"/>
              <a:gd name="connsiteX49" fmla="*/ 852195 w 1381148"/>
              <a:gd name="connsiteY49" fmla="*/ 4168086 h 6015547"/>
              <a:gd name="connsiteX50" fmla="*/ 870857 w 1381148"/>
              <a:gd name="connsiteY50" fmla="*/ 4155645 h 6015547"/>
              <a:gd name="connsiteX51" fmla="*/ 877077 w 1381148"/>
              <a:gd name="connsiteY51" fmla="*/ 4136984 h 6015547"/>
              <a:gd name="connsiteX52" fmla="*/ 864636 w 1381148"/>
              <a:gd name="connsiteY52" fmla="*/ 4074780 h 6015547"/>
              <a:gd name="connsiteX53" fmla="*/ 883297 w 1381148"/>
              <a:gd name="connsiteY53" fmla="*/ 4000135 h 6015547"/>
              <a:gd name="connsiteX54" fmla="*/ 889518 w 1381148"/>
              <a:gd name="connsiteY54" fmla="*/ 3975253 h 6015547"/>
              <a:gd name="connsiteX55" fmla="*/ 883297 w 1381148"/>
              <a:gd name="connsiteY55" fmla="*/ 3919270 h 6015547"/>
              <a:gd name="connsiteX56" fmla="*/ 870857 w 1381148"/>
              <a:gd name="connsiteY56" fmla="*/ 3881947 h 6015547"/>
              <a:gd name="connsiteX57" fmla="*/ 864636 w 1381148"/>
              <a:gd name="connsiteY57" fmla="*/ 3863286 h 6015547"/>
              <a:gd name="connsiteX58" fmla="*/ 870857 w 1381148"/>
              <a:gd name="connsiteY58" fmla="*/ 3763759 h 6015547"/>
              <a:gd name="connsiteX59" fmla="*/ 877077 w 1381148"/>
              <a:gd name="connsiteY59" fmla="*/ 3738878 h 6015547"/>
              <a:gd name="connsiteX60" fmla="*/ 889518 w 1381148"/>
              <a:gd name="connsiteY60" fmla="*/ 3701555 h 6015547"/>
              <a:gd name="connsiteX61" fmla="*/ 895738 w 1381148"/>
              <a:gd name="connsiteY61" fmla="*/ 3682894 h 6015547"/>
              <a:gd name="connsiteX62" fmla="*/ 920620 w 1381148"/>
              <a:gd name="connsiteY62" fmla="*/ 3645572 h 6015547"/>
              <a:gd name="connsiteX63" fmla="*/ 933061 w 1381148"/>
              <a:gd name="connsiteY63" fmla="*/ 3626910 h 6015547"/>
              <a:gd name="connsiteX64" fmla="*/ 970383 w 1381148"/>
              <a:gd name="connsiteY64" fmla="*/ 3595808 h 6015547"/>
              <a:gd name="connsiteX65" fmla="*/ 995265 w 1381148"/>
              <a:gd name="connsiteY65" fmla="*/ 3558486 h 6015547"/>
              <a:gd name="connsiteX66" fmla="*/ 1007706 w 1381148"/>
              <a:gd name="connsiteY66" fmla="*/ 3539825 h 6015547"/>
              <a:gd name="connsiteX67" fmla="*/ 1020146 w 1381148"/>
              <a:gd name="connsiteY67" fmla="*/ 3521163 h 6015547"/>
              <a:gd name="connsiteX68" fmla="*/ 1032587 w 1381148"/>
              <a:gd name="connsiteY68" fmla="*/ 3483841 h 6015547"/>
              <a:gd name="connsiteX69" fmla="*/ 1038808 w 1381148"/>
              <a:gd name="connsiteY69" fmla="*/ 3465180 h 6015547"/>
              <a:gd name="connsiteX70" fmla="*/ 1045028 w 1381148"/>
              <a:gd name="connsiteY70" fmla="*/ 3203923 h 6015547"/>
              <a:gd name="connsiteX71" fmla="*/ 1051249 w 1381148"/>
              <a:gd name="connsiteY71" fmla="*/ 3179041 h 6015547"/>
              <a:gd name="connsiteX72" fmla="*/ 1063689 w 1381148"/>
              <a:gd name="connsiteY72" fmla="*/ 3141718 h 6015547"/>
              <a:gd name="connsiteX73" fmla="*/ 1076130 w 1381148"/>
              <a:gd name="connsiteY73" fmla="*/ 3104396 h 6015547"/>
              <a:gd name="connsiteX74" fmla="*/ 1088571 w 1381148"/>
              <a:gd name="connsiteY74" fmla="*/ 3054633 h 6015547"/>
              <a:gd name="connsiteX75" fmla="*/ 1094791 w 1381148"/>
              <a:gd name="connsiteY75" fmla="*/ 3035972 h 6015547"/>
              <a:gd name="connsiteX76" fmla="*/ 1113453 w 1381148"/>
              <a:gd name="connsiteY76" fmla="*/ 3023531 h 6015547"/>
              <a:gd name="connsiteX77" fmla="*/ 1119673 w 1381148"/>
              <a:gd name="connsiteY77" fmla="*/ 3004870 h 6015547"/>
              <a:gd name="connsiteX78" fmla="*/ 1138334 w 1381148"/>
              <a:gd name="connsiteY78" fmla="*/ 2986208 h 6015547"/>
              <a:gd name="connsiteX79" fmla="*/ 1150775 w 1381148"/>
              <a:gd name="connsiteY79" fmla="*/ 2967547 h 6015547"/>
              <a:gd name="connsiteX80" fmla="*/ 1175657 w 1381148"/>
              <a:gd name="connsiteY80" fmla="*/ 2911563 h 6015547"/>
              <a:gd name="connsiteX81" fmla="*/ 1206759 w 1381148"/>
              <a:gd name="connsiteY81" fmla="*/ 2855580 h 6015547"/>
              <a:gd name="connsiteX82" fmla="*/ 1219200 w 1381148"/>
              <a:gd name="connsiteY82" fmla="*/ 2836918 h 6015547"/>
              <a:gd name="connsiteX83" fmla="*/ 1231640 w 1381148"/>
              <a:gd name="connsiteY83" fmla="*/ 2818257 h 6015547"/>
              <a:gd name="connsiteX84" fmla="*/ 1237861 w 1381148"/>
              <a:gd name="connsiteY84" fmla="*/ 2774714 h 6015547"/>
              <a:gd name="connsiteX85" fmla="*/ 1244081 w 1381148"/>
              <a:gd name="connsiteY85" fmla="*/ 2737392 h 6015547"/>
              <a:gd name="connsiteX86" fmla="*/ 1225420 w 1381148"/>
              <a:gd name="connsiteY86" fmla="*/ 2612984 h 6015547"/>
              <a:gd name="connsiteX87" fmla="*/ 1200538 w 1381148"/>
              <a:gd name="connsiteY87" fmla="*/ 2575661 h 6015547"/>
              <a:gd name="connsiteX88" fmla="*/ 1169436 w 1381148"/>
              <a:gd name="connsiteY88" fmla="*/ 2544559 h 6015547"/>
              <a:gd name="connsiteX89" fmla="*/ 1102256 w 1381148"/>
              <a:gd name="connsiteY89" fmla="*/ 2487176 h 6015547"/>
              <a:gd name="connsiteX90" fmla="*/ 1150775 w 1381148"/>
              <a:gd name="connsiteY90" fmla="*/ 2382829 h 6015547"/>
              <a:gd name="connsiteX91" fmla="*/ 1144555 w 1381148"/>
              <a:gd name="connsiteY91" fmla="*/ 2339286 h 6015547"/>
              <a:gd name="connsiteX92" fmla="*/ 1138334 w 1381148"/>
              <a:gd name="connsiteY92" fmla="*/ 2308184 h 6015547"/>
              <a:gd name="connsiteX93" fmla="*/ 1138334 w 1381148"/>
              <a:gd name="connsiteY93" fmla="*/ 2134012 h 6015547"/>
              <a:gd name="connsiteX94" fmla="*/ 1125893 w 1381148"/>
              <a:gd name="connsiteY94" fmla="*/ 2115351 h 6015547"/>
              <a:gd name="connsiteX95" fmla="*/ 1107232 w 1381148"/>
              <a:gd name="connsiteY95" fmla="*/ 2059367 h 6015547"/>
              <a:gd name="connsiteX96" fmla="*/ 1101012 w 1381148"/>
              <a:gd name="connsiteY96" fmla="*/ 2040706 h 6015547"/>
              <a:gd name="connsiteX97" fmla="*/ 1094791 w 1381148"/>
              <a:gd name="connsiteY97" fmla="*/ 2022045 h 6015547"/>
              <a:gd name="connsiteX98" fmla="*/ 1107232 w 1381148"/>
              <a:gd name="connsiteY98" fmla="*/ 1966061 h 6015547"/>
              <a:gd name="connsiteX99" fmla="*/ 1113453 w 1381148"/>
              <a:gd name="connsiteY99" fmla="*/ 1947400 h 6015547"/>
              <a:gd name="connsiteX100" fmla="*/ 1113453 w 1381148"/>
              <a:gd name="connsiteY100" fmla="*/ 1785670 h 6015547"/>
              <a:gd name="connsiteX101" fmla="*/ 1107232 w 1381148"/>
              <a:gd name="connsiteY101" fmla="*/ 1767008 h 6015547"/>
              <a:gd name="connsiteX102" fmla="*/ 1113453 w 1381148"/>
              <a:gd name="connsiteY102" fmla="*/ 1686143 h 6015547"/>
              <a:gd name="connsiteX103" fmla="*/ 1119673 w 1381148"/>
              <a:gd name="connsiteY103" fmla="*/ 1617718 h 6015547"/>
              <a:gd name="connsiteX104" fmla="*/ 1125893 w 1381148"/>
              <a:gd name="connsiteY104" fmla="*/ 1599057 h 6015547"/>
              <a:gd name="connsiteX105" fmla="*/ 1144555 w 1381148"/>
              <a:gd name="connsiteY105" fmla="*/ 1561735 h 6015547"/>
              <a:gd name="connsiteX106" fmla="*/ 1150775 w 1381148"/>
              <a:gd name="connsiteY106" fmla="*/ 1443547 h 6015547"/>
              <a:gd name="connsiteX107" fmla="*/ 1156995 w 1381148"/>
              <a:gd name="connsiteY107" fmla="*/ 1424886 h 6015547"/>
              <a:gd name="connsiteX108" fmla="*/ 1181877 w 1381148"/>
              <a:gd name="connsiteY108" fmla="*/ 1387563 h 6015547"/>
              <a:gd name="connsiteX109" fmla="*/ 1194318 w 1381148"/>
              <a:gd name="connsiteY109" fmla="*/ 1368902 h 6015547"/>
              <a:gd name="connsiteX110" fmla="*/ 1206759 w 1381148"/>
              <a:gd name="connsiteY110" fmla="*/ 1319139 h 6015547"/>
              <a:gd name="connsiteX111" fmla="*/ 1219200 w 1381148"/>
              <a:gd name="connsiteY111" fmla="*/ 1263155 h 6015547"/>
              <a:gd name="connsiteX112" fmla="*/ 1237861 w 1381148"/>
              <a:gd name="connsiteY112" fmla="*/ 1250714 h 6015547"/>
              <a:gd name="connsiteX113" fmla="*/ 1262742 w 1381148"/>
              <a:gd name="connsiteY113" fmla="*/ 1194731 h 6015547"/>
              <a:gd name="connsiteX114" fmla="*/ 1300065 w 1381148"/>
              <a:gd name="connsiteY114" fmla="*/ 1169849 h 6015547"/>
              <a:gd name="connsiteX115" fmla="*/ 1324946 w 1381148"/>
              <a:gd name="connsiteY115" fmla="*/ 1132527 h 6015547"/>
              <a:gd name="connsiteX116" fmla="*/ 1362269 w 1381148"/>
              <a:gd name="connsiteY116" fmla="*/ 1113865 h 6015547"/>
              <a:gd name="connsiteX117" fmla="*/ 1368489 w 1381148"/>
              <a:gd name="connsiteY117" fmla="*/ 1095204 h 6015547"/>
              <a:gd name="connsiteX118" fmla="*/ 1380930 w 1381148"/>
              <a:gd name="connsiteY118" fmla="*/ 1076543 h 6015547"/>
              <a:gd name="connsiteX119" fmla="*/ 1374710 w 1381148"/>
              <a:gd name="connsiteY119" fmla="*/ 1051661 h 6015547"/>
              <a:gd name="connsiteX120" fmla="*/ 1362269 w 1381148"/>
              <a:gd name="connsiteY120" fmla="*/ 1033000 h 6015547"/>
              <a:gd name="connsiteX121" fmla="*/ 1324946 w 1381148"/>
              <a:gd name="connsiteY121" fmla="*/ 1008118 h 6015547"/>
              <a:gd name="connsiteX122" fmla="*/ 1275183 w 1381148"/>
              <a:gd name="connsiteY122" fmla="*/ 933474 h 6015547"/>
              <a:gd name="connsiteX123" fmla="*/ 1262742 w 1381148"/>
              <a:gd name="connsiteY123" fmla="*/ 914812 h 6015547"/>
              <a:gd name="connsiteX124" fmla="*/ 1244081 w 1381148"/>
              <a:gd name="connsiteY124" fmla="*/ 902372 h 6015547"/>
              <a:gd name="connsiteX125" fmla="*/ 1212979 w 1381148"/>
              <a:gd name="connsiteY125" fmla="*/ 877490 h 6015547"/>
              <a:gd name="connsiteX126" fmla="*/ 1194318 w 1381148"/>
              <a:gd name="connsiteY126" fmla="*/ 858829 h 6015547"/>
              <a:gd name="connsiteX127" fmla="*/ 1175657 w 1381148"/>
              <a:gd name="connsiteY127" fmla="*/ 852608 h 6015547"/>
              <a:gd name="connsiteX128" fmla="*/ 1138334 w 1381148"/>
              <a:gd name="connsiteY128" fmla="*/ 827727 h 6015547"/>
              <a:gd name="connsiteX129" fmla="*/ 1113453 w 1381148"/>
              <a:gd name="connsiteY129" fmla="*/ 790404 h 6015547"/>
              <a:gd name="connsiteX130" fmla="*/ 1101012 w 1381148"/>
              <a:gd name="connsiteY130" fmla="*/ 771743 h 6015547"/>
              <a:gd name="connsiteX131" fmla="*/ 1069910 w 1381148"/>
              <a:gd name="connsiteY131" fmla="*/ 728200 h 6015547"/>
              <a:gd name="connsiteX132" fmla="*/ 1057469 w 1381148"/>
              <a:gd name="connsiteY132" fmla="*/ 690878 h 6015547"/>
              <a:gd name="connsiteX133" fmla="*/ 1045028 w 1381148"/>
              <a:gd name="connsiteY133" fmla="*/ 647335 h 6015547"/>
              <a:gd name="connsiteX134" fmla="*/ 1013926 w 1381148"/>
              <a:gd name="connsiteY134" fmla="*/ 603792 h 6015547"/>
              <a:gd name="connsiteX135" fmla="*/ 1001485 w 1381148"/>
              <a:gd name="connsiteY135" fmla="*/ 585131 h 6015547"/>
              <a:gd name="connsiteX136" fmla="*/ 982824 w 1381148"/>
              <a:gd name="connsiteY136" fmla="*/ 572690 h 6015547"/>
              <a:gd name="connsiteX137" fmla="*/ 976604 w 1381148"/>
              <a:gd name="connsiteY137" fmla="*/ 554029 h 6015547"/>
              <a:gd name="connsiteX138" fmla="*/ 939281 w 1381148"/>
              <a:gd name="connsiteY138" fmla="*/ 491825 h 6015547"/>
              <a:gd name="connsiteX139" fmla="*/ 926840 w 1381148"/>
              <a:gd name="connsiteY139" fmla="*/ 454502 h 6015547"/>
              <a:gd name="connsiteX140" fmla="*/ 901959 w 1381148"/>
              <a:gd name="connsiteY140" fmla="*/ 417180 h 6015547"/>
              <a:gd name="connsiteX141" fmla="*/ 889518 w 1381148"/>
              <a:gd name="connsiteY141" fmla="*/ 398518 h 6015547"/>
              <a:gd name="connsiteX142" fmla="*/ 877077 w 1381148"/>
              <a:gd name="connsiteY142" fmla="*/ 361196 h 6015547"/>
              <a:gd name="connsiteX143" fmla="*/ 852195 w 1381148"/>
              <a:gd name="connsiteY143" fmla="*/ 317653 h 6015547"/>
              <a:gd name="connsiteX144" fmla="*/ 833534 w 1381148"/>
              <a:gd name="connsiteY144" fmla="*/ 280331 h 6015547"/>
              <a:gd name="connsiteX145" fmla="*/ 814873 w 1381148"/>
              <a:gd name="connsiteY145" fmla="*/ 267890 h 6015547"/>
              <a:gd name="connsiteX146" fmla="*/ 783771 w 1381148"/>
              <a:gd name="connsiteY146" fmla="*/ 243008 h 6015547"/>
              <a:gd name="connsiteX147" fmla="*/ 771330 w 1381148"/>
              <a:gd name="connsiteY147" fmla="*/ 224347 h 6015547"/>
              <a:gd name="connsiteX148" fmla="*/ 727787 w 1381148"/>
              <a:gd name="connsiteY148" fmla="*/ 193245 h 6015547"/>
              <a:gd name="connsiteX149" fmla="*/ 715346 w 1381148"/>
              <a:gd name="connsiteY149" fmla="*/ 174584 h 6015547"/>
              <a:gd name="connsiteX150" fmla="*/ 690465 w 1381148"/>
              <a:gd name="connsiteY150" fmla="*/ 118600 h 6015547"/>
              <a:gd name="connsiteX151" fmla="*/ 634481 w 1381148"/>
              <a:gd name="connsiteY151" fmla="*/ 50176 h 6015547"/>
              <a:gd name="connsiteX152" fmla="*/ 603379 w 1381148"/>
              <a:gd name="connsiteY152" fmla="*/ 412 h 6015547"/>
              <a:gd name="connsiteX153" fmla="*/ 597159 w 1381148"/>
              <a:gd name="connsiteY153" fmla="*/ 412 h 6015547"/>
              <a:gd name="connsiteX0" fmla="*/ 12440 w 1381148"/>
              <a:gd name="connsiteY0" fmla="*/ 6015547 h 6015547"/>
              <a:gd name="connsiteX1" fmla="*/ 37322 w 1381148"/>
              <a:gd name="connsiteY1" fmla="*/ 5984445 h 6015547"/>
              <a:gd name="connsiteX2" fmla="*/ 62204 w 1381148"/>
              <a:gd name="connsiteY2" fmla="*/ 5947123 h 6015547"/>
              <a:gd name="connsiteX3" fmla="*/ 68424 w 1381148"/>
              <a:gd name="connsiteY3" fmla="*/ 5878698 h 6015547"/>
              <a:gd name="connsiteX4" fmla="*/ 55983 w 1381148"/>
              <a:gd name="connsiteY4" fmla="*/ 5860037 h 6015547"/>
              <a:gd name="connsiteX5" fmla="*/ 37322 w 1381148"/>
              <a:gd name="connsiteY5" fmla="*/ 5847596 h 6015547"/>
              <a:gd name="connsiteX6" fmla="*/ 31102 w 1381148"/>
              <a:gd name="connsiteY6" fmla="*/ 5828935 h 6015547"/>
              <a:gd name="connsiteX7" fmla="*/ 24881 w 1381148"/>
              <a:gd name="connsiteY7" fmla="*/ 5797833 h 6015547"/>
              <a:gd name="connsiteX8" fmla="*/ 0 w 1381148"/>
              <a:gd name="connsiteY8" fmla="*/ 5760510 h 6015547"/>
              <a:gd name="connsiteX9" fmla="*/ 12440 w 1381148"/>
              <a:gd name="connsiteY9" fmla="*/ 5561457 h 6015547"/>
              <a:gd name="connsiteX10" fmla="*/ 18661 w 1381148"/>
              <a:gd name="connsiteY10" fmla="*/ 5542796 h 6015547"/>
              <a:gd name="connsiteX11" fmla="*/ 24881 w 1381148"/>
              <a:gd name="connsiteY11" fmla="*/ 5511694 h 6015547"/>
              <a:gd name="connsiteX12" fmla="*/ 31102 w 1381148"/>
              <a:gd name="connsiteY12" fmla="*/ 5461931 h 6015547"/>
              <a:gd name="connsiteX13" fmla="*/ 55983 w 1381148"/>
              <a:gd name="connsiteY13" fmla="*/ 5374845 h 6015547"/>
              <a:gd name="connsiteX14" fmla="*/ 62204 w 1381148"/>
              <a:gd name="connsiteY14" fmla="*/ 5356184 h 6015547"/>
              <a:gd name="connsiteX15" fmla="*/ 68424 w 1381148"/>
              <a:gd name="connsiteY15" fmla="*/ 5337523 h 6015547"/>
              <a:gd name="connsiteX16" fmla="*/ 74644 w 1381148"/>
              <a:gd name="connsiteY16" fmla="*/ 5244216 h 6015547"/>
              <a:gd name="connsiteX17" fmla="*/ 99526 w 1381148"/>
              <a:gd name="connsiteY17" fmla="*/ 5188233 h 6015547"/>
              <a:gd name="connsiteX18" fmla="*/ 130628 w 1381148"/>
              <a:gd name="connsiteY18" fmla="*/ 5150910 h 6015547"/>
              <a:gd name="connsiteX19" fmla="*/ 136849 w 1381148"/>
              <a:gd name="connsiteY19" fmla="*/ 5132249 h 6015547"/>
              <a:gd name="connsiteX20" fmla="*/ 149289 w 1381148"/>
              <a:gd name="connsiteY20" fmla="*/ 5032723 h 6015547"/>
              <a:gd name="connsiteX21" fmla="*/ 161730 w 1381148"/>
              <a:gd name="connsiteY21" fmla="*/ 4995400 h 6015547"/>
              <a:gd name="connsiteX22" fmla="*/ 186612 w 1381148"/>
              <a:gd name="connsiteY22" fmla="*/ 4958078 h 6015547"/>
              <a:gd name="connsiteX23" fmla="*/ 199053 w 1381148"/>
              <a:gd name="connsiteY23" fmla="*/ 4939416 h 6015547"/>
              <a:gd name="connsiteX24" fmla="*/ 211493 w 1381148"/>
              <a:gd name="connsiteY24" fmla="*/ 4902094 h 6015547"/>
              <a:gd name="connsiteX25" fmla="*/ 242595 w 1381148"/>
              <a:gd name="connsiteY25" fmla="*/ 4846110 h 6015547"/>
              <a:gd name="connsiteX26" fmla="*/ 261257 w 1381148"/>
              <a:gd name="connsiteY26" fmla="*/ 4833670 h 6015547"/>
              <a:gd name="connsiteX27" fmla="*/ 273697 w 1381148"/>
              <a:gd name="connsiteY27" fmla="*/ 4815008 h 6015547"/>
              <a:gd name="connsiteX28" fmla="*/ 292359 w 1381148"/>
              <a:gd name="connsiteY28" fmla="*/ 4808788 h 6015547"/>
              <a:gd name="connsiteX29" fmla="*/ 329681 w 1381148"/>
              <a:gd name="connsiteY29" fmla="*/ 4783906 h 6015547"/>
              <a:gd name="connsiteX30" fmla="*/ 385665 w 1381148"/>
              <a:gd name="connsiteY30" fmla="*/ 4759025 h 6015547"/>
              <a:gd name="connsiteX31" fmla="*/ 435428 w 1381148"/>
              <a:gd name="connsiteY31" fmla="*/ 4734143 h 6015547"/>
              <a:gd name="connsiteX32" fmla="*/ 478971 w 1381148"/>
              <a:gd name="connsiteY32" fmla="*/ 4721702 h 6015547"/>
              <a:gd name="connsiteX33" fmla="*/ 516293 w 1381148"/>
              <a:gd name="connsiteY33" fmla="*/ 4703041 h 6015547"/>
              <a:gd name="connsiteX34" fmla="*/ 559836 w 1381148"/>
              <a:gd name="connsiteY34" fmla="*/ 4647057 h 6015547"/>
              <a:gd name="connsiteX35" fmla="*/ 566057 w 1381148"/>
              <a:gd name="connsiteY35" fmla="*/ 4628396 h 6015547"/>
              <a:gd name="connsiteX36" fmla="*/ 572277 w 1381148"/>
              <a:gd name="connsiteY36" fmla="*/ 4584853 h 6015547"/>
              <a:gd name="connsiteX37" fmla="*/ 634481 w 1381148"/>
              <a:gd name="connsiteY37" fmla="*/ 4522649 h 6015547"/>
              <a:gd name="connsiteX38" fmla="*/ 690465 w 1381148"/>
              <a:gd name="connsiteY38" fmla="*/ 4479106 h 6015547"/>
              <a:gd name="connsiteX39" fmla="*/ 709126 w 1381148"/>
              <a:gd name="connsiteY39" fmla="*/ 4466665 h 6015547"/>
              <a:gd name="connsiteX40" fmla="*/ 727787 w 1381148"/>
              <a:gd name="connsiteY40" fmla="*/ 4454225 h 6015547"/>
              <a:gd name="connsiteX41" fmla="*/ 765110 w 1381148"/>
              <a:gd name="connsiteY41" fmla="*/ 4423123 h 6015547"/>
              <a:gd name="connsiteX42" fmla="*/ 771330 w 1381148"/>
              <a:gd name="connsiteY42" fmla="*/ 4404461 h 6015547"/>
              <a:gd name="connsiteX43" fmla="*/ 783771 w 1381148"/>
              <a:gd name="connsiteY43" fmla="*/ 4385800 h 6015547"/>
              <a:gd name="connsiteX44" fmla="*/ 777551 w 1381148"/>
              <a:gd name="connsiteY44" fmla="*/ 4317376 h 6015547"/>
              <a:gd name="connsiteX45" fmla="*/ 789991 w 1381148"/>
              <a:gd name="connsiteY45" fmla="*/ 4261392 h 6015547"/>
              <a:gd name="connsiteX46" fmla="*/ 802432 w 1381148"/>
              <a:gd name="connsiteY46" fmla="*/ 4242731 h 6015547"/>
              <a:gd name="connsiteX47" fmla="*/ 821093 w 1381148"/>
              <a:gd name="connsiteY47" fmla="*/ 4199188 h 6015547"/>
              <a:gd name="connsiteX48" fmla="*/ 839755 w 1381148"/>
              <a:gd name="connsiteY48" fmla="*/ 4186747 h 6015547"/>
              <a:gd name="connsiteX49" fmla="*/ 852195 w 1381148"/>
              <a:gd name="connsiteY49" fmla="*/ 4168086 h 6015547"/>
              <a:gd name="connsiteX50" fmla="*/ 870857 w 1381148"/>
              <a:gd name="connsiteY50" fmla="*/ 4155645 h 6015547"/>
              <a:gd name="connsiteX51" fmla="*/ 877077 w 1381148"/>
              <a:gd name="connsiteY51" fmla="*/ 4136984 h 6015547"/>
              <a:gd name="connsiteX52" fmla="*/ 864636 w 1381148"/>
              <a:gd name="connsiteY52" fmla="*/ 4074780 h 6015547"/>
              <a:gd name="connsiteX53" fmla="*/ 883297 w 1381148"/>
              <a:gd name="connsiteY53" fmla="*/ 4000135 h 6015547"/>
              <a:gd name="connsiteX54" fmla="*/ 889518 w 1381148"/>
              <a:gd name="connsiteY54" fmla="*/ 3975253 h 6015547"/>
              <a:gd name="connsiteX55" fmla="*/ 883297 w 1381148"/>
              <a:gd name="connsiteY55" fmla="*/ 3919270 h 6015547"/>
              <a:gd name="connsiteX56" fmla="*/ 870857 w 1381148"/>
              <a:gd name="connsiteY56" fmla="*/ 3881947 h 6015547"/>
              <a:gd name="connsiteX57" fmla="*/ 864636 w 1381148"/>
              <a:gd name="connsiteY57" fmla="*/ 3863286 h 6015547"/>
              <a:gd name="connsiteX58" fmla="*/ 870857 w 1381148"/>
              <a:gd name="connsiteY58" fmla="*/ 3763759 h 6015547"/>
              <a:gd name="connsiteX59" fmla="*/ 877077 w 1381148"/>
              <a:gd name="connsiteY59" fmla="*/ 3738878 h 6015547"/>
              <a:gd name="connsiteX60" fmla="*/ 889518 w 1381148"/>
              <a:gd name="connsiteY60" fmla="*/ 3701555 h 6015547"/>
              <a:gd name="connsiteX61" fmla="*/ 895738 w 1381148"/>
              <a:gd name="connsiteY61" fmla="*/ 3682894 h 6015547"/>
              <a:gd name="connsiteX62" fmla="*/ 920620 w 1381148"/>
              <a:gd name="connsiteY62" fmla="*/ 3645572 h 6015547"/>
              <a:gd name="connsiteX63" fmla="*/ 933061 w 1381148"/>
              <a:gd name="connsiteY63" fmla="*/ 3626910 h 6015547"/>
              <a:gd name="connsiteX64" fmla="*/ 970383 w 1381148"/>
              <a:gd name="connsiteY64" fmla="*/ 3595808 h 6015547"/>
              <a:gd name="connsiteX65" fmla="*/ 995265 w 1381148"/>
              <a:gd name="connsiteY65" fmla="*/ 3558486 h 6015547"/>
              <a:gd name="connsiteX66" fmla="*/ 1007706 w 1381148"/>
              <a:gd name="connsiteY66" fmla="*/ 3539825 h 6015547"/>
              <a:gd name="connsiteX67" fmla="*/ 1020146 w 1381148"/>
              <a:gd name="connsiteY67" fmla="*/ 3521163 h 6015547"/>
              <a:gd name="connsiteX68" fmla="*/ 1032587 w 1381148"/>
              <a:gd name="connsiteY68" fmla="*/ 3483841 h 6015547"/>
              <a:gd name="connsiteX69" fmla="*/ 1038808 w 1381148"/>
              <a:gd name="connsiteY69" fmla="*/ 3465180 h 6015547"/>
              <a:gd name="connsiteX70" fmla="*/ 1045028 w 1381148"/>
              <a:gd name="connsiteY70" fmla="*/ 3203923 h 6015547"/>
              <a:gd name="connsiteX71" fmla="*/ 1051249 w 1381148"/>
              <a:gd name="connsiteY71" fmla="*/ 3179041 h 6015547"/>
              <a:gd name="connsiteX72" fmla="*/ 1063689 w 1381148"/>
              <a:gd name="connsiteY72" fmla="*/ 3141718 h 6015547"/>
              <a:gd name="connsiteX73" fmla="*/ 1076130 w 1381148"/>
              <a:gd name="connsiteY73" fmla="*/ 3104396 h 6015547"/>
              <a:gd name="connsiteX74" fmla="*/ 1088571 w 1381148"/>
              <a:gd name="connsiteY74" fmla="*/ 3054633 h 6015547"/>
              <a:gd name="connsiteX75" fmla="*/ 1094791 w 1381148"/>
              <a:gd name="connsiteY75" fmla="*/ 3035972 h 6015547"/>
              <a:gd name="connsiteX76" fmla="*/ 1113453 w 1381148"/>
              <a:gd name="connsiteY76" fmla="*/ 3023531 h 6015547"/>
              <a:gd name="connsiteX77" fmla="*/ 1119673 w 1381148"/>
              <a:gd name="connsiteY77" fmla="*/ 3004870 h 6015547"/>
              <a:gd name="connsiteX78" fmla="*/ 1138334 w 1381148"/>
              <a:gd name="connsiteY78" fmla="*/ 2986208 h 6015547"/>
              <a:gd name="connsiteX79" fmla="*/ 1150775 w 1381148"/>
              <a:gd name="connsiteY79" fmla="*/ 2967547 h 6015547"/>
              <a:gd name="connsiteX80" fmla="*/ 1175657 w 1381148"/>
              <a:gd name="connsiteY80" fmla="*/ 2911563 h 6015547"/>
              <a:gd name="connsiteX81" fmla="*/ 1206759 w 1381148"/>
              <a:gd name="connsiteY81" fmla="*/ 2855580 h 6015547"/>
              <a:gd name="connsiteX82" fmla="*/ 1219200 w 1381148"/>
              <a:gd name="connsiteY82" fmla="*/ 2836918 h 6015547"/>
              <a:gd name="connsiteX83" fmla="*/ 1231640 w 1381148"/>
              <a:gd name="connsiteY83" fmla="*/ 2818257 h 6015547"/>
              <a:gd name="connsiteX84" fmla="*/ 1237861 w 1381148"/>
              <a:gd name="connsiteY84" fmla="*/ 2774714 h 6015547"/>
              <a:gd name="connsiteX85" fmla="*/ 1244081 w 1381148"/>
              <a:gd name="connsiteY85" fmla="*/ 2737392 h 6015547"/>
              <a:gd name="connsiteX86" fmla="*/ 1225420 w 1381148"/>
              <a:gd name="connsiteY86" fmla="*/ 2612984 h 6015547"/>
              <a:gd name="connsiteX87" fmla="*/ 1200538 w 1381148"/>
              <a:gd name="connsiteY87" fmla="*/ 2575661 h 6015547"/>
              <a:gd name="connsiteX88" fmla="*/ 1169436 w 1381148"/>
              <a:gd name="connsiteY88" fmla="*/ 2544559 h 6015547"/>
              <a:gd name="connsiteX89" fmla="*/ 1102256 w 1381148"/>
              <a:gd name="connsiteY89" fmla="*/ 2487176 h 6015547"/>
              <a:gd name="connsiteX90" fmla="*/ 1140615 w 1381148"/>
              <a:gd name="connsiteY90" fmla="*/ 2377749 h 6015547"/>
              <a:gd name="connsiteX91" fmla="*/ 1144555 w 1381148"/>
              <a:gd name="connsiteY91" fmla="*/ 2339286 h 6015547"/>
              <a:gd name="connsiteX92" fmla="*/ 1138334 w 1381148"/>
              <a:gd name="connsiteY92" fmla="*/ 2308184 h 6015547"/>
              <a:gd name="connsiteX93" fmla="*/ 1138334 w 1381148"/>
              <a:gd name="connsiteY93" fmla="*/ 2134012 h 6015547"/>
              <a:gd name="connsiteX94" fmla="*/ 1125893 w 1381148"/>
              <a:gd name="connsiteY94" fmla="*/ 2115351 h 6015547"/>
              <a:gd name="connsiteX95" fmla="*/ 1107232 w 1381148"/>
              <a:gd name="connsiteY95" fmla="*/ 2059367 h 6015547"/>
              <a:gd name="connsiteX96" fmla="*/ 1101012 w 1381148"/>
              <a:gd name="connsiteY96" fmla="*/ 2040706 h 6015547"/>
              <a:gd name="connsiteX97" fmla="*/ 1094791 w 1381148"/>
              <a:gd name="connsiteY97" fmla="*/ 2022045 h 6015547"/>
              <a:gd name="connsiteX98" fmla="*/ 1107232 w 1381148"/>
              <a:gd name="connsiteY98" fmla="*/ 1966061 h 6015547"/>
              <a:gd name="connsiteX99" fmla="*/ 1113453 w 1381148"/>
              <a:gd name="connsiteY99" fmla="*/ 1947400 h 6015547"/>
              <a:gd name="connsiteX100" fmla="*/ 1113453 w 1381148"/>
              <a:gd name="connsiteY100" fmla="*/ 1785670 h 6015547"/>
              <a:gd name="connsiteX101" fmla="*/ 1107232 w 1381148"/>
              <a:gd name="connsiteY101" fmla="*/ 1767008 h 6015547"/>
              <a:gd name="connsiteX102" fmla="*/ 1113453 w 1381148"/>
              <a:gd name="connsiteY102" fmla="*/ 1686143 h 6015547"/>
              <a:gd name="connsiteX103" fmla="*/ 1119673 w 1381148"/>
              <a:gd name="connsiteY103" fmla="*/ 1617718 h 6015547"/>
              <a:gd name="connsiteX104" fmla="*/ 1125893 w 1381148"/>
              <a:gd name="connsiteY104" fmla="*/ 1599057 h 6015547"/>
              <a:gd name="connsiteX105" fmla="*/ 1144555 w 1381148"/>
              <a:gd name="connsiteY105" fmla="*/ 1561735 h 6015547"/>
              <a:gd name="connsiteX106" fmla="*/ 1150775 w 1381148"/>
              <a:gd name="connsiteY106" fmla="*/ 1443547 h 6015547"/>
              <a:gd name="connsiteX107" fmla="*/ 1156995 w 1381148"/>
              <a:gd name="connsiteY107" fmla="*/ 1424886 h 6015547"/>
              <a:gd name="connsiteX108" fmla="*/ 1181877 w 1381148"/>
              <a:gd name="connsiteY108" fmla="*/ 1387563 h 6015547"/>
              <a:gd name="connsiteX109" fmla="*/ 1194318 w 1381148"/>
              <a:gd name="connsiteY109" fmla="*/ 1368902 h 6015547"/>
              <a:gd name="connsiteX110" fmla="*/ 1206759 w 1381148"/>
              <a:gd name="connsiteY110" fmla="*/ 1319139 h 6015547"/>
              <a:gd name="connsiteX111" fmla="*/ 1219200 w 1381148"/>
              <a:gd name="connsiteY111" fmla="*/ 1263155 h 6015547"/>
              <a:gd name="connsiteX112" fmla="*/ 1237861 w 1381148"/>
              <a:gd name="connsiteY112" fmla="*/ 1250714 h 6015547"/>
              <a:gd name="connsiteX113" fmla="*/ 1262742 w 1381148"/>
              <a:gd name="connsiteY113" fmla="*/ 1194731 h 6015547"/>
              <a:gd name="connsiteX114" fmla="*/ 1300065 w 1381148"/>
              <a:gd name="connsiteY114" fmla="*/ 1169849 h 6015547"/>
              <a:gd name="connsiteX115" fmla="*/ 1324946 w 1381148"/>
              <a:gd name="connsiteY115" fmla="*/ 1132527 h 6015547"/>
              <a:gd name="connsiteX116" fmla="*/ 1362269 w 1381148"/>
              <a:gd name="connsiteY116" fmla="*/ 1113865 h 6015547"/>
              <a:gd name="connsiteX117" fmla="*/ 1368489 w 1381148"/>
              <a:gd name="connsiteY117" fmla="*/ 1095204 h 6015547"/>
              <a:gd name="connsiteX118" fmla="*/ 1380930 w 1381148"/>
              <a:gd name="connsiteY118" fmla="*/ 1076543 h 6015547"/>
              <a:gd name="connsiteX119" fmla="*/ 1374710 w 1381148"/>
              <a:gd name="connsiteY119" fmla="*/ 1051661 h 6015547"/>
              <a:gd name="connsiteX120" fmla="*/ 1362269 w 1381148"/>
              <a:gd name="connsiteY120" fmla="*/ 1033000 h 6015547"/>
              <a:gd name="connsiteX121" fmla="*/ 1324946 w 1381148"/>
              <a:gd name="connsiteY121" fmla="*/ 1008118 h 6015547"/>
              <a:gd name="connsiteX122" fmla="*/ 1275183 w 1381148"/>
              <a:gd name="connsiteY122" fmla="*/ 933474 h 6015547"/>
              <a:gd name="connsiteX123" fmla="*/ 1262742 w 1381148"/>
              <a:gd name="connsiteY123" fmla="*/ 914812 h 6015547"/>
              <a:gd name="connsiteX124" fmla="*/ 1244081 w 1381148"/>
              <a:gd name="connsiteY124" fmla="*/ 902372 h 6015547"/>
              <a:gd name="connsiteX125" fmla="*/ 1212979 w 1381148"/>
              <a:gd name="connsiteY125" fmla="*/ 877490 h 6015547"/>
              <a:gd name="connsiteX126" fmla="*/ 1194318 w 1381148"/>
              <a:gd name="connsiteY126" fmla="*/ 858829 h 6015547"/>
              <a:gd name="connsiteX127" fmla="*/ 1175657 w 1381148"/>
              <a:gd name="connsiteY127" fmla="*/ 852608 h 6015547"/>
              <a:gd name="connsiteX128" fmla="*/ 1138334 w 1381148"/>
              <a:gd name="connsiteY128" fmla="*/ 827727 h 6015547"/>
              <a:gd name="connsiteX129" fmla="*/ 1113453 w 1381148"/>
              <a:gd name="connsiteY129" fmla="*/ 790404 h 6015547"/>
              <a:gd name="connsiteX130" fmla="*/ 1101012 w 1381148"/>
              <a:gd name="connsiteY130" fmla="*/ 771743 h 6015547"/>
              <a:gd name="connsiteX131" fmla="*/ 1069910 w 1381148"/>
              <a:gd name="connsiteY131" fmla="*/ 728200 h 6015547"/>
              <a:gd name="connsiteX132" fmla="*/ 1057469 w 1381148"/>
              <a:gd name="connsiteY132" fmla="*/ 690878 h 6015547"/>
              <a:gd name="connsiteX133" fmla="*/ 1045028 w 1381148"/>
              <a:gd name="connsiteY133" fmla="*/ 647335 h 6015547"/>
              <a:gd name="connsiteX134" fmla="*/ 1013926 w 1381148"/>
              <a:gd name="connsiteY134" fmla="*/ 603792 h 6015547"/>
              <a:gd name="connsiteX135" fmla="*/ 1001485 w 1381148"/>
              <a:gd name="connsiteY135" fmla="*/ 585131 h 6015547"/>
              <a:gd name="connsiteX136" fmla="*/ 982824 w 1381148"/>
              <a:gd name="connsiteY136" fmla="*/ 572690 h 6015547"/>
              <a:gd name="connsiteX137" fmla="*/ 976604 w 1381148"/>
              <a:gd name="connsiteY137" fmla="*/ 554029 h 6015547"/>
              <a:gd name="connsiteX138" fmla="*/ 939281 w 1381148"/>
              <a:gd name="connsiteY138" fmla="*/ 491825 h 6015547"/>
              <a:gd name="connsiteX139" fmla="*/ 926840 w 1381148"/>
              <a:gd name="connsiteY139" fmla="*/ 454502 h 6015547"/>
              <a:gd name="connsiteX140" fmla="*/ 901959 w 1381148"/>
              <a:gd name="connsiteY140" fmla="*/ 417180 h 6015547"/>
              <a:gd name="connsiteX141" fmla="*/ 889518 w 1381148"/>
              <a:gd name="connsiteY141" fmla="*/ 398518 h 6015547"/>
              <a:gd name="connsiteX142" fmla="*/ 877077 w 1381148"/>
              <a:gd name="connsiteY142" fmla="*/ 361196 h 6015547"/>
              <a:gd name="connsiteX143" fmla="*/ 852195 w 1381148"/>
              <a:gd name="connsiteY143" fmla="*/ 317653 h 6015547"/>
              <a:gd name="connsiteX144" fmla="*/ 833534 w 1381148"/>
              <a:gd name="connsiteY144" fmla="*/ 280331 h 6015547"/>
              <a:gd name="connsiteX145" fmla="*/ 814873 w 1381148"/>
              <a:gd name="connsiteY145" fmla="*/ 267890 h 6015547"/>
              <a:gd name="connsiteX146" fmla="*/ 783771 w 1381148"/>
              <a:gd name="connsiteY146" fmla="*/ 243008 h 6015547"/>
              <a:gd name="connsiteX147" fmla="*/ 771330 w 1381148"/>
              <a:gd name="connsiteY147" fmla="*/ 224347 h 6015547"/>
              <a:gd name="connsiteX148" fmla="*/ 727787 w 1381148"/>
              <a:gd name="connsiteY148" fmla="*/ 193245 h 6015547"/>
              <a:gd name="connsiteX149" fmla="*/ 715346 w 1381148"/>
              <a:gd name="connsiteY149" fmla="*/ 174584 h 6015547"/>
              <a:gd name="connsiteX150" fmla="*/ 690465 w 1381148"/>
              <a:gd name="connsiteY150" fmla="*/ 118600 h 6015547"/>
              <a:gd name="connsiteX151" fmla="*/ 634481 w 1381148"/>
              <a:gd name="connsiteY151" fmla="*/ 50176 h 6015547"/>
              <a:gd name="connsiteX152" fmla="*/ 603379 w 1381148"/>
              <a:gd name="connsiteY152" fmla="*/ 412 h 6015547"/>
              <a:gd name="connsiteX153" fmla="*/ 597159 w 1381148"/>
              <a:gd name="connsiteY153" fmla="*/ 412 h 6015547"/>
              <a:gd name="connsiteX0" fmla="*/ 12440 w 1381148"/>
              <a:gd name="connsiteY0" fmla="*/ 6015547 h 6015547"/>
              <a:gd name="connsiteX1" fmla="*/ 37322 w 1381148"/>
              <a:gd name="connsiteY1" fmla="*/ 5984445 h 6015547"/>
              <a:gd name="connsiteX2" fmla="*/ 62204 w 1381148"/>
              <a:gd name="connsiteY2" fmla="*/ 5947123 h 6015547"/>
              <a:gd name="connsiteX3" fmla="*/ 68424 w 1381148"/>
              <a:gd name="connsiteY3" fmla="*/ 5878698 h 6015547"/>
              <a:gd name="connsiteX4" fmla="*/ 55983 w 1381148"/>
              <a:gd name="connsiteY4" fmla="*/ 5860037 h 6015547"/>
              <a:gd name="connsiteX5" fmla="*/ 37322 w 1381148"/>
              <a:gd name="connsiteY5" fmla="*/ 5847596 h 6015547"/>
              <a:gd name="connsiteX6" fmla="*/ 31102 w 1381148"/>
              <a:gd name="connsiteY6" fmla="*/ 5828935 h 6015547"/>
              <a:gd name="connsiteX7" fmla="*/ 24881 w 1381148"/>
              <a:gd name="connsiteY7" fmla="*/ 5797833 h 6015547"/>
              <a:gd name="connsiteX8" fmla="*/ 0 w 1381148"/>
              <a:gd name="connsiteY8" fmla="*/ 5760510 h 6015547"/>
              <a:gd name="connsiteX9" fmla="*/ 12440 w 1381148"/>
              <a:gd name="connsiteY9" fmla="*/ 5561457 h 6015547"/>
              <a:gd name="connsiteX10" fmla="*/ 18661 w 1381148"/>
              <a:gd name="connsiteY10" fmla="*/ 5542796 h 6015547"/>
              <a:gd name="connsiteX11" fmla="*/ 24881 w 1381148"/>
              <a:gd name="connsiteY11" fmla="*/ 5511694 h 6015547"/>
              <a:gd name="connsiteX12" fmla="*/ 31102 w 1381148"/>
              <a:gd name="connsiteY12" fmla="*/ 5461931 h 6015547"/>
              <a:gd name="connsiteX13" fmla="*/ 55983 w 1381148"/>
              <a:gd name="connsiteY13" fmla="*/ 5374845 h 6015547"/>
              <a:gd name="connsiteX14" fmla="*/ 62204 w 1381148"/>
              <a:gd name="connsiteY14" fmla="*/ 5356184 h 6015547"/>
              <a:gd name="connsiteX15" fmla="*/ 68424 w 1381148"/>
              <a:gd name="connsiteY15" fmla="*/ 5337523 h 6015547"/>
              <a:gd name="connsiteX16" fmla="*/ 74644 w 1381148"/>
              <a:gd name="connsiteY16" fmla="*/ 5244216 h 6015547"/>
              <a:gd name="connsiteX17" fmla="*/ 99526 w 1381148"/>
              <a:gd name="connsiteY17" fmla="*/ 5188233 h 6015547"/>
              <a:gd name="connsiteX18" fmla="*/ 130628 w 1381148"/>
              <a:gd name="connsiteY18" fmla="*/ 5150910 h 6015547"/>
              <a:gd name="connsiteX19" fmla="*/ 136849 w 1381148"/>
              <a:gd name="connsiteY19" fmla="*/ 5132249 h 6015547"/>
              <a:gd name="connsiteX20" fmla="*/ 149289 w 1381148"/>
              <a:gd name="connsiteY20" fmla="*/ 5032723 h 6015547"/>
              <a:gd name="connsiteX21" fmla="*/ 161730 w 1381148"/>
              <a:gd name="connsiteY21" fmla="*/ 4995400 h 6015547"/>
              <a:gd name="connsiteX22" fmla="*/ 186612 w 1381148"/>
              <a:gd name="connsiteY22" fmla="*/ 4958078 h 6015547"/>
              <a:gd name="connsiteX23" fmla="*/ 199053 w 1381148"/>
              <a:gd name="connsiteY23" fmla="*/ 4939416 h 6015547"/>
              <a:gd name="connsiteX24" fmla="*/ 211493 w 1381148"/>
              <a:gd name="connsiteY24" fmla="*/ 4902094 h 6015547"/>
              <a:gd name="connsiteX25" fmla="*/ 242595 w 1381148"/>
              <a:gd name="connsiteY25" fmla="*/ 4846110 h 6015547"/>
              <a:gd name="connsiteX26" fmla="*/ 261257 w 1381148"/>
              <a:gd name="connsiteY26" fmla="*/ 4833670 h 6015547"/>
              <a:gd name="connsiteX27" fmla="*/ 273697 w 1381148"/>
              <a:gd name="connsiteY27" fmla="*/ 4815008 h 6015547"/>
              <a:gd name="connsiteX28" fmla="*/ 292359 w 1381148"/>
              <a:gd name="connsiteY28" fmla="*/ 4808788 h 6015547"/>
              <a:gd name="connsiteX29" fmla="*/ 329681 w 1381148"/>
              <a:gd name="connsiteY29" fmla="*/ 4783906 h 6015547"/>
              <a:gd name="connsiteX30" fmla="*/ 385665 w 1381148"/>
              <a:gd name="connsiteY30" fmla="*/ 4759025 h 6015547"/>
              <a:gd name="connsiteX31" fmla="*/ 435428 w 1381148"/>
              <a:gd name="connsiteY31" fmla="*/ 4734143 h 6015547"/>
              <a:gd name="connsiteX32" fmla="*/ 478971 w 1381148"/>
              <a:gd name="connsiteY32" fmla="*/ 4721702 h 6015547"/>
              <a:gd name="connsiteX33" fmla="*/ 516293 w 1381148"/>
              <a:gd name="connsiteY33" fmla="*/ 4703041 h 6015547"/>
              <a:gd name="connsiteX34" fmla="*/ 559836 w 1381148"/>
              <a:gd name="connsiteY34" fmla="*/ 4647057 h 6015547"/>
              <a:gd name="connsiteX35" fmla="*/ 566057 w 1381148"/>
              <a:gd name="connsiteY35" fmla="*/ 4628396 h 6015547"/>
              <a:gd name="connsiteX36" fmla="*/ 572277 w 1381148"/>
              <a:gd name="connsiteY36" fmla="*/ 4584853 h 6015547"/>
              <a:gd name="connsiteX37" fmla="*/ 634481 w 1381148"/>
              <a:gd name="connsiteY37" fmla="*/ 4522649 h 6015547"/>
              <a:gd name="connsiteX38" fmla="*/ 690465 w 1381148"/>
              <a:gd name="connsiteY38" fmla="*/ 4479106 h 6015547"/>
              <a:gd name="connsiteX39" fmla="*/ 709126 w 1381148"/>
              <a:gd name="connsiteY39" fmla="*/ 4466665 h 6015547"/>
              <a:gd name="connsiteX40" fmla="*/ 727787 w 1381148"/>
              <a:gd name="connsiteY40" fmla="*/ 4454225 h 6015547"/>
              <a:gd name="connsiteX41" fmla="*/ 765110 w 1381148"/>
              <a:gd name="connsiteY41" fmla="*/ 4423123 h 6015547"/>
              <a:gd name="connsiteX42" fmla="*/ 771330 w 1381148"/>
              <a:gd name="connsiteY42" fmla="*/ 4404461 h 6015547"/>
              <a:gd name="connsiteX43" fmla="*/ 783771 w 1381148"/>
              <a:gd name="connsiteY43" fmla="*/ 4385800 h 6015547"/>
              <a:gd name="connsiteX44" fmla="*/ 777551 w 1381148"/>
              <a:gd name="connsiteY44" fmla="*/ 4317376 h 6015547"/>
              <a:gd name="connsiteX45" fmla="*/ 789991 w 1381148"/>
              <a:gd name="connsiteY45" fmla="*/ 4261392 h 6015547"/>
              <a:gd name="connsiteX46" fmla="*/ 802432 w 1381148"/>
              <a:gd name="connsiteY46" fmla="*/ 4242731 h 6015547"/>
              <a:gd name="connsiteX47" fmla="*/ 821093 w 1381148"/>
              <a:gd name="connsiteY47" fmla="*/ 4199188 h 6015547"/>
              <a:gd name="connsiteX48" fmla="*/ 839755 w 1381148"/>
              <a:gd name="connsiteY48" fmla="*/ 4186747 h 6015547"/>
              <a:gd name="connsiteX49" fmla="*/ 852195 w 1381148"/>
              <a:gd name="connsiteY49" fmla="*/ 4168086 h 6015547"/>
              <a:gd name="connsiteX50" fmla="*/ 870857 w 1381148"/>
              <a:gd name="connsiteY50" fmla="*/ 4155645 h 6015547"/>
              <a:gd name="connsiteX51" fmla="*/ 877077 w 1381148"/>
              <a:gd name="connsiteY51" fmla="*/ 4136984 h 6015547"/>
              <a:gd name="connsiteX52" fmla="*/ 864636 w 1381148"/>
              <a:gd name="connsiteY52" fmla="*/ 4074780 h 6015547"/>
              <a:gd name="connsiteX53" fmla="*/ 883297 w 1381148"/>
              <a:gd name="connsiteY53" fmla="*/ 4000135 h 6015547"/>
              <a:gd name="connsiteX54" fmla="*/ 889518 w 1381148"/>
              <a:gd name="connsiteY54" fmla="*/ 3975253 h 6015547"/>
              <a:gd name="connsiteX55" fmla="*/ 883297 w 1381148"/>
              <a:gd name="connsiteY55" fmla="*/ 3919270 h 6015547"/>
              <a:gd name="connsiteX56" fmla="*/ 870857 w 1381148"/>
              <a:gd name="connsiteY56" fmla="*/ 3881947 h 6015547"/>
              <a:gd name="connsiteX57" fmla="*/ 864636 w 1381148"/>
              <a:gd name="connsiteY57" fmla="*/ 3863286 h 6015547"/>
              <a:gd name="connsiteX58" fmla="*/ 870857 w 1381148"/>
              <a:gd name="connsiteY58" fmla="*/ 3763759 h 6015547"/>
              <a:gd name="connsiteX59" fmla="*/ 877077 w 1381148"/>
              <a:gd name="connsiteY59" fmla="*/ 3738878 h 6015547"/>
              <a:gd name="connsiteX60" fmla="*/ 889518 w 1381148"/>
              <a:gd name="connsiteY60" fmla="*/ 3701555 h 6015547"/>
              <a:gd name="connsiteX61" fmla="*/ 895738 w 1381148"/>
              <a:gd name="connsiteY61" fmla="*/ 3682894 h 6015547"/>
              <a:gd name="connsiteX62" fmla="*/ 920620 w 1381148"/>
              <a:gd name="connsiteY62" fmla="*/ 3645572 h 6015547"/>
              <a:gd name="connsiteX63" fmla="*/ 933061 w 1381148"/>
              <a:gd name="connsiteY63" fmla="*/ 3626910 h 6015547"/>
              <a:gd name="connsiteX64" fmla="*/ 970383 w 1381148"/>
              <a:gd name="connsiteY64" fmla="*/ 3595808 h 6015547"/>
              <a:gd name="connsiteX65" fmla="*/ 995265 w 1381148"/>
              <a:gd name="connsiteY65" fmla="*/ 3558486 h 6015547"/>
              <a:gd name="connsiteX66" fmla="*/ 1007706 w 1381148"/>
              <a:gd name="connsiteY66" fmla="*/ 3539825 h 6015547"/>
              <a:gd name="connsiteX67" fmla="*/ 1020146 w 1381148"/>
              <a:gd name="connsiteY67" fmla="*/ 3521163 h 6015547"/>
              <a:gd name="connsiteX68" fmla="*/ 1032587 w 1381148"/>
              <a:gd name="connsiteY68" fmla="*/ 3483841 h 6015547"/>
              <a:gd name="connsiteX69" fmla="*/ 1038808 w 1381148"/>
              <a:gd name="connsiteY69" fmla="*/ 3465180 h 6015547"/>
              <a:gd name="connsiteX70" fmla="*/ 1045028 w 1381148"/>
              <a:gd name="connsiteY70" fmla="*/ 3203923 h 6015547"/>
              <a:gd name="connsiteX71" fmla="*/ 1051249 w 1381148"/>
              <a:gd name="connsiteY71" fmla="*/ 3179041 h 6015547"/>
              <a:gd name="connsiteX72" fmla="*/ 1063689 w 1381148"/>
              <a:gd name="connsiteY72" fmla="*/ 3141718 h 6015547"/>
              <a:gd name="connsiteX73" fmla="*/ 1076130 w 1381148"/>
              <a:gd name="connsiteY73" fmla="*/ 3104396 h 6015547"/>
              <a:gd name="connsiteX74" fmla="*/ 1088571 w 1381148"/>
              <a:gd name="connsiteY74" fmla="*/ 3054633 h 6015547"/>
              <a:gd name="connsiteX75" fmla="*/ 1094791 w 1381148"/>
              <a:gd name="connsiteY75" fmla="*/ 3035972 h 6015547"/>
              <a:gd name="connsiteX76" fmla="*/ 1113453 w 1381148"/>
              <a:gd name="connsiteY76" fmla="*/ 3023531 h 6015547"/>
              <a:gd name="connsiteX77" fmla="*/ 1119673 w 1381148"/>
              <a:gd name="connsiteY77" fmla="*/ 3004870 h 6015547"/>
              <a:gd name="connsiteX78" fmla="*/ 1138334 w 1381148"/>
              <a:gd name="connsiteY78" fmla="*/ 2986208 h 6015547"/>
              <a:gd name="connsiteX79" fmla="*/ 1150775 w 1381148"/>
              <a:gd name="connsiteY79" fmla="*/ 2967547 h 6015547"/>
              <a:gd name="connsiteX80" fmla="*/ 1175657 w 1381148"/>
              <a:gd name="connsiteY80" fmla="*/ 2911563 h 6015547"/>
              <a:gd name="connsiteX81" fmla="*/ 1206759 w 1381148"/>
              <a:gd name="connsiteY81" fmla="*/ 2855580 h 6015547"/>
              <a:gd name="connsiteX82" fmla="*/ 1219200 w 1381148"/>
              <a:gd name="connsiteY82" fmla="*/ 2836918 h 6015547"/>
              <a:gd name="connsiteX83" fmla="*/ 1231640 w 1381148"/>
              <a:gd name="connsiteY83" fmla="*/ 2818257 h 6015547"/>
              <a:gd name="connsiteX84" fmla="*/ 1237861 w 1381148"/>
              <a:gd name="connsiteY84" fmla="*/ 2774714 h 6015547"/>
              <a:gd name="connsiteX85" fmla="*/ 1244081 w 1381148"/>
              <a:gd name="connsiteY85" fmla="*/ 2737392 h 6015547"/>
              <a:gd name="connsiteX86" fmla="*/ 1225420 w 1381148"/>
              <a:gd name="connsiteY86" fmla="*/ 2612984 h 6015547"/>
              <a:gd name="connsiteX87" fmla="*/ 1200538 w 1381148"/>
              <a:gd name="connsiteY87" fmla="*/ 2575661 h 6015547"/>
              <a:gd name="connsiteX88" fmla="*/ 1169436 w 1381148"/>
              <a:gd name="connsiteY88" fmla="*/ 2544559 h 6015547"/>
              <a:gd name="connsiteX89" fmla="*/ 1102256 w 1381148"/>
              <a:gd name="connsiteY89" fmla="*/ 2487176 h 6015547"/>
              <a:gd name="connsiteX90" fmla="*/ 1140615 w 1381148"/>
              <a:gd name="connsiteY90" fmla="*/ 2377749 h 6015547"/>
              <a:gd name="connsiteX91" fmla="*/ 1144555 w 1381148"/>
              <a:gd name="connsiteY91" fmla="*/ 2331666 h 6015547"/>
              <a:gd name="connsiteX92" fmla="*/ 1138334 w 1381148"/>
              <a:gd name="connsiteY92" fmla="*/ 2308184 h 6015547"/>
              <a:gd name="connsiteX93" fmla="*/ 1138334 w 1381148"/>
              <a:gd name="connsiteY93" fmla="*/ 2134012 h 6015547"/>
              <a:gd name="connsiteX94" fmla="*/ 1125893 w 1381148"/>
              <a:gd name="connsiteY94" fmla="*/ 2115351 h 6015547"/>
              <a:gd name="connsiteX95" fmla="*/ 1107232 w 1381148"/>
              <a:gd name="connsiteY95" fmla="*/ 2059367 h 6015547"/>
              <a:gd name="connsiteX96" fmla="*/ 1101012 w 1381148"/>
              <a:gd name="connsiteY96" fmla="*/ 2040706 h 6015547"/>
              <a:gd name="connsiteX97" fmla="*/ 1094791 w 1381148"/>
              <a:gd name="connsiteY97" fmla="*/ 2022045 h 6015547"/>
              <a:gd name="connsiteX98" fmla="*/ 1107232 w 1381148"/>
              <a:gd name="connsiteY98" fmla="*/ 1966061 h 6015547"/>
              <a:gd name="connsiteX99" fmla="*/ 1113453 w 1381148"/>
              <a:gd name="connsiteY99" fmla="*/ 1947400 h 6015547"/>
              <a:gd name="connsiteX100" fmla="*/ 1113453 w 1381148"/>
              <a:gd name="connsiteY100" fmla="*/ 1785670 h 6015547"/>
              <a:gd name="connsiteX101" fmla="*/ 1107232 w 1381148"/>
              <a:gd name="connsiteY101" fmla="*/ 1767008 h 6015547"/>
              <a:gd name="connsiteX102" fmla="*/ 1113453 w 1381148"/>
              <a:gd name="connsiteY102" fmla="*/ 1686143 h 6015547"/>
              <a:gd name="connsiteX103" fmla="*/ 1119673 w 1381148"/>
              <a:gd name="connsiteY103" fmla="*/ 1617718 h 6015547"/>
              <a:gd name="connsiteX104" fmla="*/ 1125893 w 1381148"/>
              <a:gd name="connsiteY104" fmla="*/ 1599057 h 6015547"/>
              <a:gd name="connsiteX105" fmla="*/ 1144555 w 1381148"/>
              <a:gd name="connsiteY105" fmla="*/ 1561735 h 6015547"/>
              <a:gd name="connsiteX106" fmla="*/ 1150775 w 1381148"/>
              <a:gd name="connsiteY106" fmla="*/ 1443547 h 6015547"/>
              <a:gd name="connsiteX107" fmla="*/ 1156995 w 1381148"/>
              <a:gd name="connsiteY107" fmla="*/ 1424886 h 6015547"/>
              <a:gd name="connsiteX108" fmla="*/ 1181877 w 1381148"/>
              <a:gd name="connsiteY108" fmla="*/ 1387563 h 6015547"/>
              <a:gd name="connsiteX109" fmla="*/ 1194318 w 1381148"/>
              <a:gd name="connsiteY109" fmla="*/ 1368902 h 6015547"/>
              <a:gd name="connsiteX110" fmla="*/ 1206759 w 1381148"/>
              <a:gd name="connsiteY110" fmla="*/ 1319139 h 6015547"/>
              <a:gd name="connsiteX111" fmla="*/ 1219200 w 1381148"/>
              <a:gd name="connsiteY111" fmla="*/ 1263155 h 6015547"/>
              <a:gd name="connsiteX112" fmla="*/ 1237861 w 1381148"/>
              <a:gd name="connsiteY112" fmla="*/ 1250714 h 6015547"/>
              <a:gd name="connsiteX113" fmla="*/ 1262742 w 1381148"/>
              <a:gd name="connsiteY113" fmla="*/ 1194731 h 6015547"/>
              <a:gd name="connsiteX114" fmla="*/ 1300065 w 1381148"/>
              <a:gd name="connsiteY114" fmla="*/ 1169849 h 6015547"/>
              <a:gd name="connsiteX115" fmla="*/ 1324946 w 1381148"/>
              <a:gd name="connsiteY115" fmla="*/ 1132527 h 6015547"/>
              <a:gd name="connsiteX116" fmla="*/ 1362269 w 1381148"/>
              <a:gd name="connsiteY116" fmla="*/ 1113865 h 6015547"/>
              <a:gd name="connsiteX117" fmla="*/ 1368489 w 1381148"/>
              <a:gd name="connsiteY117" fmla="*/ 1095204 h 6015547"/>
              <a:gd name="connsiteX118" fmla="*/ 1380930 w 1381148"/>
              <a:gd name="connsiteY118" fmla="*/ 1076543 h 6015547"/>
              <a:gd name="connsiteX119" fmla="*/ 1374710 w 1381148"/>
              <a:gd name="connsiteY119" fmla="*/ 1051661 h 6015547"/>
              <a:gd name="connsiteX120" fmla="*/ 1362269 w 1381148"/>
              <a:gd name="connsiteY120" fmla="*/ 1033000 h 6015547"/>
              <a:gd name="connsiteX121" fmla="*/ 1324946 w 1381148"/>
              <a:gd name="connsiteY121" fmla="*/ 1008118 h 6015547"/>
              <a:gd name="connsiteX122" fmla="*/ 1275183 w 1381148"/>
              <a:gd name="connsiteY122" fmla="*/ 933474 h 6015547"/>
              <a:gd name="connsiteX123" fmla="*/ 1262742 w 1381148"/>
              <a:gd name="connsiteY123" fmla="*/ 914812 h 6015547"/>
              <a:gd name="connsiteX124" fmla="*/ 1244081 w 1381148"/>
              <a:gd name="connsiteY124" fmla="*/ 902372 h 6015547"/>
              <a:gd name="connsiteX125" fmla="*/ 1212979 w 1381148"/>
              <a:gd name="connsiteY125" fmla="*/ 877490 h 6015547"/>
              <a:gd name="connsiteX126" fmla="*/ 1194318 w 1381148"/>
              <a:gd name="connsiteY126" fmla="*/ 858829 h 6015547"/>
              <a:gd name="connsiteX127" fmla="*/ 1175657 w 1381148"/>
              <a:gd name="connsiteY127" fmla="*/ 852608 h 6015547"/>
              <a:gd name="connsiteX128" fmla="*/ 1138334 w 1381148"/>
              <a:gd name="connsiteY128" fmla="*/ 827727 h 6015547"/>
              <a:gd name="connsiteX129" fmla="*/ 1113453 w 1381148"/>
              <a:gd name="connsiteY129" fmla="*/ 790404 h 6015547"/>
              <a:gd name="connsiteX130" fmla="*/ 1101012 w 1381148"/>
              <a:gd name="connsiteY130" fmla="*/ 771743 h 6015547"/>
              <a:gd name="connsiteX131" fmla="*/ 1069910 w 1381148"/>
              <a:gd name="connsiteY131" fmla="*/ 728200 h 6015547"/>
              <a:gd name="connsiteX132" fmla="*/ 1057469 w 1381148"/>
              <a:gd name="connsiteY132" fmla="*/ 690878 h 6015547"/>
              <a:gd name="connsiteX133" fmla="*/ 1045028 w 1381148"/>
              <a:gd name="connsiteY133" fmla="*/ 647335 h 6015547"/>
              <a:gd name="connsiteX134" fmla="*/ 1013926 w 1381148"/>
              <a:gd name="connsiteY134" fmla="*/ 603792 h 6015547"/>
              <a:gd name="connsiteX135" fmla="*/ 1001485 w 1381148"/>
              <a:gd name="connsiteY135" fmla="*/ 585131 h 6015547"/>
              <a:gd name="connsiteX136" fmla="*/ 982824 w 1381148"/>
              <a:gd name="connsiteY136" fmla="*/ 572690 h 6015547"/>
              <a:gd name="connsiteX137" fmla="*/ 976604 w 1381148"/>
              <a:gd name="connsiteY137" fmla="*/ 554029 h 6015547"/>
              <a:gd name="connsiteX138" fmla="*/ 939281 w 1381148"/>
              <a:gd name="connsiteY138" fmla="*/ 491825 h 6015547"/>
              <a:gd name="connsiteX139" fmla="*/ 926840 w 1381148"/>
              <a:gd name="connsiteY139" fmla="*/ 454502 h 6015547"/>
              <a:gd name="connsiteX140" fmla="*/ 901959 w 1381148"/>
              <a:gd name="connsiteY140" fmla="*/ 417180 h 6015547"/>
              <a:gd name="connsiteX141" fmla="*/ 889518 w 1381148"/>
              <a:gd name="connsiteY141" fmla="*/ 398518 h 6015547"/>
              <a:gd name="connsiteX142" fmla="*/ 877077 w 1381148"/>
              <a:gd name="connsiteY142" fmla="*/ 361196 h 6015547"/>
              <a:gd name="connsiteX143" fmla="*/ 852195 w 1381148"/>
              <a:gd name="connsiteY143" fmla="*/ 317653 h 6015547"/>
              <a:gd name="connsiteX144" fmla="*/ 833534 w 1381148"/>
              <a:gd name="connsiteY144" fmla="*/ 280331 h 6015547"/>
              <a:gd name="connsiteX145" fmla="*/ 814873 w 1381148"/>
              <a:gd name="connsiteY145" fmla="*/ 267890 h 6015547"/>
              <a:gd name="connsiteX146" fmla="*/ 783771 w 1381148"/>
              <a:gd name="connsiteY146" fmla="*/ 243008 h 6015547"/>
              <a:gd name="connsiteX147" fmla="*/ 771330 w 1381148"/>
              <a:gd name="connsiteY147" fmla="*/ 224347 h 6015547"/>
              <a:gd name="connsiteX148" fmla="*/ 727787 w 1381148"/>
              <a:gd name="connsiteY148" fmla="*/ 193245 h 6015547"/>
              <a:gd name="connsiteX149" fmla="*/ 715346 w 1381148"/>
              <a:gd name="connsiteY149" fmla="*/ 174584 h 6015547"/>
              <a:gd name="connsiteX150" fmla="*/ 690465 w 1381148"/>
              <a:gd name="connsiteY150" fmla="*/ 118600 h 6015547"/>
              <a:gd name="connsiteX151" fmla="*/ 634481 w 1381148"/>
              <a:gd name="connsiteY151" fmla="*/ 50176 h 6015547"/>
              <a:gd name="connsiteX152" fmla="*/ 603379 w 1381148"/>
              <a:gd name="connsiteY152" fmla="*/ 412 h 6015547"/>
              <a:gd name="connsiteX153" fmla="*/ 597159 w 1381148"/>
              <a:gd name="connsiteY153" fmla="*/ 412 h 601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381148" h="6015547">
                <a:moveTo>
                  <a:pt x="12440" y="6015547"/>
                </a:moveTo>
                <a:cubicBezTo>
                  <a:pt x="20734" y="6005180"/>
                  <a:pt x="29513" y="5995182"/>
                  <a:pt x="37322" y="5984445"/>
                </a:cubicBezTo>
                <a:cubicBezTo>
                  <a:pt x="46116" y="5972353"/>
                  <a:pt x="62204" y="5947123"/>
                  <a:pt x="62204" y="5947123"/>
                </a:cubicBezTo>
                <a:cubicBezTo>
                  <a:pt x="73497" y="5913243"/>
                  <a:pt x="80836" y="5911797"/>
                  <a:pt x="68424" y="5878698"/>
                </a:cubicBezTo>
                <a:cubicBezTo>
                  <a:pt x="65799" y="5871698"/>
                  <a:pt x="61269" y="5865323"/>
                  <a:pt x="55983" y="5860037"/>
                </a:cubicBezTo>
                <a:cubicBezTo>
                  <a:pt x="50697" y="5854751"/>
                  <a:pt x="43542" y="5851743"/>
                  <a:pt x="37322" y="5847596"/>
                </a:cubicBezTo>
                <a:cubicBezTo>
                  <a:pt x="35249" y="5841376"/>
                  <a:pt x="32692" y="5835296"/>
                  <a:pt x="31102" y="5828935"/>
                </a:cubicBezTo>
                <a:cubicBezTo>
                  <a:pt x="28538" y="5818678"/>
                  <a:pt x="29256" y="5807458"/>
                  <a:pt x="24881" y="5797833"/>
                </a:cubicBezTo>
                <a:cubicBezTo>
                  <a:pt x="18694" y="5784221"/>
                  <a:pt x="0" y="5760510"/>
                  <a:pt x="0" y="5760510"/>
                </a:cubicBezTo>
                <a:cubicBezTo>
                  <a:pt x="1228" y="5738400"/>
                  <a:pt x="8700" y="5593246"/>
                  <a:pt x="12440" y="5561457"/>
                </a:cubicBezTo>
                <a:cubicBezTo>
                  <a:pt x="13206" y="5554945"/>
                  <a:pt x="17071" y="5549157"/>
                  <a:pt x="18661" y="5542796"/>
                </a:cubicBezTo>
                <a:cubicBezTo>
                  <a:pt x="21225" y="5532539"/>
                  <a:pt x="23273" y="5522144"/>
                  <a:pt x="24881" y="5511694"/>
                </a:cubicBezTo>
                <a:cubicBezTo>
                  <a:pt x="27423" y="5495172"/>
                  <a:pt x="28021" y="5478361"/>
                  <a:pt x="31102" y="5461931"/>
                </a:cubicBezTo>
                <a:cubicBezTo>
                  <a:pt x="37798" y="5426218"/>
                  <a:pt x="44979" y="5407854"/>
                  <a:pt x="55983" y="5374845"/>
                </a:cubicBezTo>
                <a:lnTo>
                  <a:pt x="62204" y="5356184"/>
                </a:lnTo>
                <a:lnTo>
                  <a:pt x="68424" y="5337523"/>
                </a:lnTo>
                <a:cubicBezTo>
                  <a:pt x="70497" y="5306421"/>
                  <a:pt x="70236" y="5275074"/>
                  <a:pt x="74644" y="5244216"/>
                </a:cubicBezTo>
                <a:cubicBezTo>
                  <a:pt x="77450" y="5224575"/>
                  <a:pt x="86651" y="5203682"/>
                  <a:pt x="99526" y="5188233"/>
                </a:cubicBezTo>
                <a:cubicBezTo>
                  <a:pt x="116724" y="5167595"/>
                  <a:pt x="119043" y="5174079"/>
                  <a:pt x="130628" y="5150910"/>
                </a:cubicBezTo>
                <a:cubicBezTo>
                  <a:pt x="133560" y="5145045"/>
                  <a:pt x="134775" y="5138469"/>
                  <a:pt x="136849" y="5132249"/>
                </a:cubicBezTo>
                <a:cubicBezTo>
                  <a:pt x="138193" y="5120151"/>
                  <a:pt x="145485" y="5049206"/>
                  <a:pt x="149289" y="5032723"/>
                </a:cubicBezTo>
                <a:cubicBezTo>
                  <a:pt x="152238" y="5019945"/>
                  <a:pt x="154456" y="5006311"/>
                  <a:pt x="161730" y="4995400"/>
                </a:cubicBezTo>
                <a:lnTo>
                  <a:pt x="186612" y="4958078"/>
                </a:lnTo>
                <a:lnTo>
                  <a:pt x="199053" y="4939416"/>
                </a:lnTo>
                <a:lnTo>
                  <a:pt x="211493" y="4902094"/>
                </a:lnTo>
                <a:cubicBezTo>
                  <a:pt x="217974" y="4882650"/>
                  <a:pt x="224267" y="4858328"/>
                  <a:pt x="242595" y="4846110"/>
                </a:cubicBezTo>
                <a:lnTo>
                  <a:pt x="261257" y="4833670"/>
                </a:lnTo>
                <a:cubicBezTo>
                  <a:pt x="265404" y="4827449"/>
                  <a:pt x="267859" y="4819678"/>
                  <a:pt x="273697" y="4815008"/>
                </a:cubicBezTo>
                <a:cubicBezTo>
                  <a:pt x="278817" y="4810912"/>
                  <a:pt x="286627" y="4811972"/>
                  <a:pt x="292359" y="4808788"/>
                </a:cubicBezTo>
                <a:cubicBezTo>
                  <a:pt x="305429" y="4801527"/>
                  <a:pt x="317240" y="4792200"/>
                  <a:pt x="329681" y="4783906"/>
                </a:cubicBezTo>
                <a:cubicBezTo>
                  <a:pt x="384578" y="4747307"/>
                  <a:pt x="296826" y="4803445"/>
                  <a:pt x="385665" y="4759025"/>
                </a:cubicBezTo>
                <a:cubicBezTo>
                  <a:pt x="402253" y="4750731"/>
                  <a:pt x="417436" y="4738641"/>
                  <a:pt x="435428" y="4734143"/>
                </a:cubicBezTo>
                <a:cubicBezTo>
                  <a:pt x="443406" y="4732149"/>
                  <a:pt x="470043" y="4726166"/>
                  <a:pt x="478971" y="4721702"/>
                </a:cubicBezTo>
                <a:cubicBezTo>
                  <a:pt x="527196" y="4697588"/>
                  <a:pt x="469395" y="4718673"/>
                  <a:pt x="516293" y="4703041"/>
                </a:cubicBezTo>
                <a:cubicBezTo>
                  <a:pt x="532397" y="4686938"/>
                  <a:pt x="552393" y="4669383"/>
                  <a:pt x="559836" y="4647057"/>
                </a:cubicBezTo>
                <a:lnTo>
                  <a:pt x="566057" y="4628396"/>
                </a:lnTo>
                <a:cubicBezTo>
                  <a:pt x="568130" y="4613882"/>
                  <a:pt x="567014" y="4598537"/>
                  <a:pt x="572277" y="4584853"/>
                </a:cubicBezTo>
                <a:cubicBezTo>
                  <a:pt x="593010" y="4530946"/>
                  <a:pt x="597161" y="4559969"/>
                  <a:pt x="634481" y="4522649"/>
                </a:cubicBezTo>
                <a:cubicBezTo>
                  <a:pt x="663715" y="4493415"/>
                  <a:pt x="645822" y="4508868"/>
                  <a:pt x="690465" y="4479106"/>
                </a:cubicBezTo>
                <a:lnTo>
                  <a:pt x="709126" y="4466665"/>
                </a:lnTo>
                <a:cubicBezTo>
                  <a:pt x="715346" y="4462518"/>
                  <a:pt x="722501" y="4459511"/>
                  <a:pt x="727787" y="4454225"/>
                </a:cubicBezTo>
                <a:cubicBezTo>
                  <a:pt x="751735" y="4430277"/>
                  <a:pt x="739129" y="4440443"/>
                  <a:pt x="765110" y="4423123"/>
                </a:cubicBezTo>
                <a:cubicBezTo>
                  <a:pt x="767183" y="4416902"/>
                  <a:pt x="768398" y="4410326"/>
                  <a:pt x="771330" y="4404461"/>
                </a:cubicBezTo>
                <a:cubicBezTo>
                  <a:pt x="774673" y="4397774"/>
                  <a:pt x="783238" y="4393257"/>
                  <a:pt x="783771" y="4385800"/>
                </a:cubicBezTo>
                <a:cubicBezTo>
                  <a:pt x="785403" y="4362956"/>
                  <a:pt x="779624" y="4340184"/>
                  <a:pt x="777551" y="4317376"/>
                </a:cubicBezTo>
                <a:cubicBezTo>
                  <a:pt x="779940" y="4303044"/>
                  <a:pt x="782335" y="4276704"/>
                  <a:pt x="789991" y="4261392"/>
                </a:cubicBezTo>
                <a:cubicBezTo>
                  <a:pt x="793334" y="4254705"/>
                  <a:pt x="798285" y="4248951"/>
                  <a:pt x="802432" y="4242731"/>
                </a:cubicBezTo>
                <a:cubicBezTo>
                  <a:pt x="807190" y="4223699"/>
                  <a:pt x="806775" y="4213506"/>
                  <a:pt x="821093" y="4199188"/>
                </a:cubicBezTo>
                <a:cubicBezTo>
                  <a:pt x="826380" y="4193901"/>
                  <a:pt x="833534" y="4190894"/>
                  <a:pt x="839755" y="4186747"/>
                </a:cubicBezTo>
                <a:cubicBezTo>
                  <a:pt x="843902" y="4180527"/>
                  <a:pt x="846909" y="4173372"/>
                  <a:pt x="852195" y="4168086"/>
                </a:cubicBezTo>
                <a:cubicBezTo>
                  <a:pt x="857482" y="4162799"/>
                  <a:pt x="866187" y="4161483"/>
                  <a:pt x="870857" y="4155645"/>
                </a:cubicBezTo>
                <a:cubicBezTo>
                  <a:pt x="874953" y="4150525"/>
                  <a:pt x="875004" y="4143204"/>
                  <a:pt x="877077" y="4136984"/>
                </a:cubicBezTo>
                <a:cubicBezTo>
                  <a:pt x="872968" y="4120547"/>
                  <a:pt x="864636" y="4090026"/>
                  <a:pt x="864636" y="4074780"/>
                </a:cubicBezTo>
                <a:cubicBezTo>
                  <a:pt x="864636" y="4042234"/>
                  <a:pt x="875578" y="4031007"/>
                  <a:pt x="883297" y="4000135"/>
                </a:cubicBezTo>
                <a:lnTo>
                  <a:pt x="889518" y="3975253"/>
                </a:lnTo>
                <a:cubicBezTo>
                  <a:pt x="887444" y="3956592"/>
                  <a:pt x="886979" y="3937681"/>
                  <a:pt x="883297" y="3919270"/>
                </a:cubicBezTo>
                <a:cubicBezTo>
                  <a:pt x="880725" y="3906411"/>
                  <a:pt x="875004" y="3894388"/>
                  <a:pt x="870857" y="3881947"/>
                </a:cubicBezTo>
                <a:lnTo>
                  <a:pt x="864636" y="3863286"/>
                </a:lnTo>
                <a:cubicBezTo>
                  <a:pt x="866710" y="3830110"/>
                  <a:pt x="867549" y="3796834"/>
                  <a:pt x="870857" y="3763759"/>
                </a:cubicBezTo>
                <a:cubicBezTo>
                  <a:pt x="871708" y="3755253"/>
                  <a:pt x="874621" y="3747066"/>
                  <a:pt x="877077" y="3738878"/>
                </a:cubicBezTo>
                <a:cubicBezTo>
                  <a:pt x="880845" y="3726317"/>
                  <a:pt x="885371" y="3713996"/>
                  <a:pt x="889518" y="3701555"/>
                </a:cubicBezTo>
                <a:cubicBezTo>
                  <a:pt x="891591" y="3695335"/>
                  <a:pt x="892101" y="3688350"/>
                  <a:pt x="895738" y="3682894"/>
                </a:cubicBezTo>
                <a:lnTo>
                  <a:pt x="920620" y="3645572"/>
                </a:lnTo>
                <a:cubicBezTo>
                  <a:pt x="924767" y="3639351"/>
                  <a:pt x="926840" y="3631057"/>
                  <a:pt x="933061" y="3626910"/>
                </a:cubicBezTo>
                <a:cubicBezTo>
                  <a:pt x="949652" y="3615850"/>
                  <a:pt x="957486" y="3612390"/>
                  <a:pt x="970383" y="3595808"/>
                </a:cubicBezTo>
                <a:cubicBezTo>
                  <a:pt x="979563" y="3584006"/>
                  <a:pt x="986971" y="3570927"/>
                  <a:pt x="995265" y="3558486"/>
                </a:cubicBezTo>
                <a:lnTo>
                  <a:pt x="1007706" y="3539825"/>
                </a:lnTo>
                <a:cubicBezTo>
                  <a:pt x="1011853" y="3533604"/>
                  <a:pt x="1017782" y="3528255"/>
                  <a:pt x="1020146" y="3521163"/>
                </a:cubicBezTo>
                <a:lnTo>
                  <a:pt x="1032587" y="3483841"/>
                </a:lnTo>
                <a:lnTo>
                  <a:pt x="1038808" y="3465180"/>
                </a:lnTo>
                <a:cubicBezTo>
                  <a:pt x="1040881" y="3378094"/>
                  <a:pt x="1041244" y="3290951"/>
                  <a:pt x="1045028" y="3203923"/>
                </a:cubicBezTo>
                <a:cubicBezTo>
                  <a:pt x="1045399" y="3195382"/>
                  <a:pt x="1048792" y="3187230"/>
                  <a:pt x="1051249" y="3179041"/>
                </a:cubicBezTo>
                <a:cubicBezTo>
                  <a:pt x="1055017" y="3166480"/>
                  <a:pt x="1059542" y="3154159"/>
                  <a:pt x="1063689" y="3141718"/>
                </a:cubicBezTo>
                <a:lnTo>
                  <a:pt x="1076130" y="3104396"/>
                </a:lnTo>
                <a:cubicBezTo>
                  <a:pt x="1090351" y="3061735"/>
                  <a:pt x="1073557" y="3114691"/>
                  <a:pt x="1088571" y="3054633"/>
                </a:cubicBezTo>
                <a:cubicBezTo>
                  <a:pt x="1090161" y="3048272"/>
                  <a:pt x="1090695" y="3041092"/>
                  <a:pt x="1094791" y="3035972"/>
                </a:cubicBezTo>
                <a:cubicBezTo>
                  <a:pt x="1099461" y="3030134"/>
                  <a:pt x="1107232" y="3027678"/>
                  <a:pt x="1113453" y="3023531"/>
                </a:cubicBezTo>
                <a:cubicBezTo>
                  <a:pt x="1115526" y="3017311"/>
                  <a:pt x="1116036" y="3010326"/>
                  <a:pt x="1119673" y="3004870"/>
                </a:cubicBezTo>
                <a:cubicBezTo>
                  <a:pt x="1124553" y="2997550"/>
                  <a:pt x="1132702" y="2992966"/>
                  <a:pt x="1138334" y="2986208"/>
                </a:cubicBezTo>
                <a:cubicBezTo>
                  <a:pt x="1143120" y="2980465"/>
                  <a:pt x="1146628" y="2973767"/>
                  <a:pt x="1150775" y="2967547"/>
                </a:cubicBezTo>
                <a:cubicBezTo>
                  <a:pt x="1165580" y="2923132"/>
                  <a:pt x="1155942" y="2941136"/>
                  <a:pt x="1175657" y="2911563"/>
                </a:cubicBezTo>
                <a:cubicBezTo>
                  <a:pt x="1186605" y="2878717"/>
                  <a:pt x="1178239" y="2898359"/>
                  <a:pt x="1206759" y="2855580"/>
                </a:cubicBezTo>
                <a:lnTo>
                  <a:pt x="1219200" y="2836918"/>
                </a:lnTo>
                <a:lnTo>
                  <a:pt x="1231640" y="2818257"/>
                </a:lnTo>
                <a:cubicBezTo>
                  <a:pt x="1233714" y="2803743"/>
                  <a:pt x="1235632" y="2789205"/>
                  <a:pt x="1237861" y="2774714"/>
                </a:cubicBezTo>
                <a:cubicBezTo>
                  <a:pt x="1239779" y="2762248"/>
                  <a:pt x="1244081" y="2750004"/>
                  <a:pt x="1244081" y="2737392"/>
                </a:cubicBezTo>
                <a:cubicBezTo>
                  <a:pt x="1244081" y="2720005"/>
                  <a:pt x="1243841" y="2640615"/>
                  <a:pt x="1225420" y="2612984"/>
                </a:cubicBezTo>
                <a:lnTo>
                  <a:pt x="1200538" y="2575661"/>
                </a:lnTo>
                <a:cubicBezTo>
                  <a:pt x="1183951" y="2550780"/>
                  <a:pt x="1194317" y="2561147"/>
                  <a:pt x="1169436" y="2544559"/>
                </a:cubicBezTo>
                <a:cubicBezTo>
                  <a:pt x="1145695" y="2508948"/>
                  <a:pt x="1107060" y="2514978"/>
                  <a:pt x="1102256" y="2487176"/>
                </a:cubicBezTo>
                <a:cubicBezTo>
                  <a:pt x="1097453" y="2459374"/>
                  <a:pt x="1133565" y="2403667"/>
                  <a:pt x="1140615" y="2377749"/>
                </a:cubicBezTo>
                <a:cubicBezTo>
                  <a:pt x="1147665" y="2351831"/>
                  <a:pt x="1144935" y="2343260"/>
                  <a:pt x="1144555" y="2331666"/>
                </a:cubicBezTo>
                <a:cubicBezTo>
                  <a:pt x="1144175" y="2320072"/>
                  <a:pt x="1140408" y="2318551"/>
                  <a:pt x="1138334" y="2308184"/>
                </a:cubicBezTo>
                <a:cubicBezTo>
                  <a:pt x="1138618" y="2301641"/>
                  <a:pt x="1155334" y="2179343"/>
                  <a:pt x="1138334" y="2134012"/>
                </a:cubicBezTo>
                <a:cubicBezTo>
                  <a:pt x="1135709" y="2127012"/>
                  <a:pt x="1130040" y="2121571"/>
                  <a:pt x="1125893" y="2115351"/>
                </a:cubicBezTo>
                <a:lnTo>
                  <a:pt x="1107232" y="2059367"/>
                </a:lnTo>
                <a:lnTo>
                  <a:pt x="1101012" y="2040706"/>
                </a:lnTo>
                <a:lnTo>
                  <a:pt x="1094791" y="2022045"/>
                </a:lnTo>
                <a:cubicBezTo>
                  <a:pt x="1108795" y="1980036"/>
                  <a:pt x="1092635" y="2031746"/>
                  <a:pt x="1107232" y="1966061"/>
                </a:cubicBezTo>
                <a:cubicBezTo>
                  <a:pt x="1108654" y="1959660"/>
                  <a:pt x="1111379" y="1953620"/>
                  <a:pt x="1113453" y="1947400"/>
                </a:cubicBezTo>
                <a:cubicBezTo>
                  <a:pt x="1120788" y="1866711"/>
                  <a:pt x="1123520" y="1876269"/>
                  <a:pt x="1113453" y="1785670"/>
                </a:cubicBezTo>
                <a:cubicBezTo>
                  <a:pt x="1112729" y="1779153"/>
                  <a:pt x="1109306" y="1773229"/>
                  <a:pt x="1107232" y="1767008"/>
                </a:cubicBezTo>
                <a:cubicBezTo>
                  <a:pt x="1109306" y="1740053"/>
                  <a:pt x="1113453" y="1713178"/>
                  <a:pt x="1113453" y="1686143"/>
                </a:cubicBezTo>
                <a:cubicBezTo>
                  <a:pt x="1113453" y="1618239"/>
                  <a:pt x="1094762" y="1655085"/>
                  <a:pt x="1119673" y="1617718"/>
                </a:cubicBezTo>
                <a:cubicBezTo>
                  <a:pt x="1121746" y="1611498"/>
                  <a:pt x="1122961" y="1604922"/>
                  <a:pt x="1125893" y="1599057"/>
                </a:cubicBezTo>
                <a:cubicBezTo>
                  <a:pt x="1150013" y="1550816"/>
                  <a:pt x="1128916" y="1608647"/>
                  <a:pt x="1144555" y="1561735"/>
                </a:cubicBezTo>
                <a:cubicBezTo>
                  <a:pt x="1146628" y="1522339"/>
                  <a:pt x="1147204" y="1482836"/>
                  <a:pt x="1150775" y="1443547"/>
                </a:cubicBezTo>
                <a:cubicBezTo>
                  <a:pt x="1151369" y="1437017"/>
                  <a:pt x="1153811" y="1430618"/>
                  <a:pt x="1156995" y="1424886"/>
                </a:cubicBezTo>
                <a:cubicBezTo>
                  <a:pt x="1164256" y="1411815"/>
                  <a:pt x="1173583" y="1400004"/>
                  <a:pt x="1181877" y="1387563"/>
                </a:cubicBezTo>
                <a:lnTo>
                  <a:pt x="1194318" y="1368902"/>
                </a:lnTo>
                <a:cubicBezTo>
                  <a:pt x="1202949" y="1343007"/>
                  <a:pt x="1200755" y="1352162"/>
                  <a:pt x="1206759" y="1319139"/>
                </a:cubicBezTo>
                <a:cubicBezTo>
                  <a:pt x="1206831" y="1318743"/>
                  <a:pt x="1212747" y="1271221"/>
                  <a:pt x="1219200" y="1263155"/>
                </a:cubicBezTo>
                <a:cubicBezTo>
                  <a:pt x="1223870" y="1257317"/>
                  <a:pt x="1231641" y="1254861"/>
                  <a:pt x="1237861" y="1250714"/>
                </a:cubicBezTo>
                <a:cubicBezTo>
                  <a:pt x="1242494" y="1236817"/>
                  <a:pt x="1248827" y="1206907"/>
                  <a:pt x="1262742" y="1194731"/>
                </a:cubicBezTo>
                <a:cubicBezTo>
                  <a:pt x="1273995" y="1184885"/>
                  <a:pt x="1300065" y="1169849"/>
                  <a:pt x="1300065" y="1169849"/>
                </a:cubicBezTo>
                <a:cubicBezTo>
                  <a:pt x="1308359" y="1157408"/>
                  <a:pt x="1310762" y="1137255"/>
                  <a:pt x="1324946" y="1132527"/>
                </a:cubicBezTo>
                <a:cubicBezTo>
                  <a:pt x="1350700" y="1123942"/>
                  <a:pt x="1338152" y="1129943"/>
                  <a:pt x="1362269" y="1113865"/>
                </a:cubicBezTo>
                <a:cubicBezTo>
                  <a:pt x="1364342" y="1107645"/>
                  <a:pt x="1365557" y="1101069"/>
                  <a:pt x="1368489" y="1095204"/>
                </a:cubicBezTo>
                <a:cubicBezTo>
                  <a:pt x="1371832" y="1088517"/>
                  <a:pt x="1379873" y="1083944"/>
                  <a:pt x="1380930" y="1076543"/>
                </a:cubicBezTo>
                <a:cubicBezTo>
                  <a:pt x="1382139" y="1068080"/>
                  <a:pt x="1378078" y="1059519"/>
                  <a:pt x="1374710" y="1051661"/>
                </a:cubicBezTo>
                <a:cubicBezTo>
                  <a:pt x="1371765" y="1044789"/>
                  <a:pt x="1367895" y="1037923"/>
                  <a:pt x="1362269" y="1033000"/>
                </a:cubicBezTo>
                <a:cubicBezTo>
                  <a:pt x="1351016" y="1023154"/>
                  <a:pt x="1324946" y="1008118"/>
                  <a:pt x="1324946" y="1008118"/>
                </a:cubicBezTo>
                <a:lnTo>
                  <a:pt x="1275183" y="933474"/>
                </a:lnTo>
                <a:cubicBezTo>
                  <a:pt x="1271036" y="927253"/>
                  <a:pt x="1268963" y="918959"/>
                  <a:pt x="1262742" y="914812"/>
                </a:cubicBezTo>
                <a:lnTo>
                  <a:pt x="1244081" y="902372"/>
                </a:lnTo>
                <a:cubicBezTo>
                  <a:pt x="1216257" y="860635"/>
                  <a:pt x="1249034" y="901526"/>
                  <a:pt x="1212979" y="877490"/>
                </a:cubicBezTo>
                <a:cubicBezTo>
                  <a:pt x="1205660" y="872610"/>
                  <a:pt x="1201637" y="863709"/>
                  <a:pt x="1194318" y="858829"/>
                </a:cubicBezTo>
                <a:cubicBezTo>
                  <a:pt x="1188862" y="855192"/>
                  <a:pt x="1181389" y="855792"/>
                  <a:pt x="1175657" y="852608"/>
                </a:cubicBezTo>
                <a:cubicBezTo>
                  <a:pt x="1162587" y="845347"/>
                  <a:pt x="1138334" y="827727"/>
                  <a:pt x="1138334" y="827727"/>
                </a:cubicBezTo>
                <a:lnTo>
                  <a:pt x="1113453" y="790404"/>
                </a:lnTo>
                <a:cubicBezTo>
                  <a:pt x="1109306" y="784184"/>
                  <a:pt x="1106298" y="777029"/>
                  <a:pt x="1101012" y="771743"/>
                </a:cubicBezTo>
                <a:cubicBezTo>
                  <a:pt x="1080972" y="751703"/>
                  <a:pt x="1080827" y="755492"/>
                  <a:pt x="1069910" y="728200"/>
                </a:cubicBezTo>
                <a:cubicBezTo>
                  <a:pt x="1065040" y="716024"/>
                  <a:pt x="1060649" y="703600"/>
                  <a:pt x="1057469" y="690878"/>
                </a:cubicBezTo>
                <a:cubicBezTo>
                  <a:pt x="1055475" y="682900"/>
                  <a:pt x="1049492" y="656263"/>
                  <a:pt x="1045028" y="647335"/>
                </a:cubicBezTo>
                <a:cubicBezTo>
                  <a:pt x="1040143" y="637565"/>
                  <a:pt x="1018619" y="610363"/>
                  <a:pt x="1013926" y="603792"/>
                </a:cubicBezTo>
                <a:cubicBezTo>
                  <a:pt x="1009581" y="597709"/>
                  <a:pt x="1006771" y="590417"/>
                  <a:pt x="1001485" y="585131"/>
                </a:cubicBezTo>
                <a:cubicBezTo>
                  <a:pt x="996199" y="579845"/>
                  <a:pt x="989044" y="576837"/>
                  <a:pt x="982824" y="572690"/>
                </a:cubicBezTo>
                <a:cubicBezTo>
                  <a:pt x="980751" y="566470"/>
                  <a:pt x="979788" y="559761"/>
                  <a:pt x="976604" y="554029"/>
                </a:cubicBezTo>
                <a:cubicBezTo>
                  <a:pt x="955744" y="516480"/>
                  <a:pt x="952725" y="525435"/>
                  <a:pt x="939281" y="491825"/>
                </a:cubicBezTo>
                <a:cubicBezTo>
                  <a:pt x="934411" y="479649"/>
                  <a:pt x="934114" y="465414"/>
                  <a:pt x="926840" y="454502"/>
                </a:cubicBezTo>
                <a:lnTo>
                  <a:pt x="901959" y="417180"/>
                </a:lnTo>
                <a:cubicBezTo>
                  <a:pt x="897812" y="410959"/>
                  <a:pt x="891882" y="405611"/>
                  <a:pt x="889518" y="398518"/>
                </a:cubicBezTo>
                <a:cubicBezTo>
                  <a:pt x="885371" y="386077"/>
                  <a:pt x="882942" y="372925"/>
                  <a:pt x="877077" y="361196"/>
                </a:cubicBezTo>
                <a:cubicBezTo>
                  <a:pt x="861293" y="329627"/>
                  <a:pt x="869780" y="344030"/>
                  <a:pt x="852195" y="317653"/>
                </a:cubicBezTo>
                <a:cubicBezTo>
                  <a:pt x="847136" y="302474"/>
                  <a:pt x="845593" y="292390"/>
                  <a:pt x="833534" y="280331"/>
                </a:cubicBezTo>
                <a:cubicBezTo>
                  <a:pt x="828248" y="275045"/>
                  <a:pt x="821093" y="272037"/>
                  <a:pt x="814873" y="267890"/>
                </a:cubicBezTo>
                <a:cubicBezTo>
                  <a:pt x="779219" y="214410"/>
                  <a:pt x="826694" y="277347"/>
                  <a:pt x="783771" y="243008"/>
                </a:cubicBezTo>
                <a:cubicBezTo>
                  <a:pt x="777933" y="238338"/>
                  <a:pt x="776616" y="229633"/>
                  <a:pt x="771330" y="224347"/>
                </a:cubicBezTo>
                <a:cubicBezTo>
                  <a:pt x="763612" y="216629"/>
                  <a:pt x="738385" y="200310"/>
                  <a:pt x="727787" y="193245"/>
                </a:cubicBezTo>
                <a:cubicBezTo>
                  <a:pt x="723640" y="187025"/>
                  <a:pt x="718382" y="181416"/>
                  <a:pt x="715346" y="174584"/>
                </a:cubicBezTo>
                <a:cubicBezTo>
                  <a:pt x="697221" y="133800"/>
                  <a:pt x="712074" y="146102"/>
                  <a:pt x="690465" y="118600"/>
                </a:cubicBezTo>
                <a:cubicBezTo>
                  <a:pt x="672258" y="95428"/>
                  <a:pt x="634481" y="50176"/>
                  <a:pt x="634481" y="50176"/>
                </a:cubicBezTo>
                <a:cubicBezTo>
                  <a:pt x="623134" y="16135"/>
                  <a:pt x="630980" y="14213"/>
                  <a:pt x="603379" y="412"/>
                </a:cubicBezTo>
                <a:cubicBezTo>
                  <a:pt x="601525" y="-515"/>
                  <a:pt x="599232" y="412"/>
                  <a:pt x="597159" y="412"/>
                </a:cubicBezTo>
              </a:path>
            </a:pathLst>
          </a:custGeom>
          <a:noFill/>
          <a:ln w="22225" cap="rnd">
            <a:gradFill>
              <a:gsLst>
                <a:gs pos="0">
                  <a:srgbClr val="C00000"/>
                </a:gs>
                <a:gs pos="26000">
                  <a:srgbClr val="4C0000"/>
                </a:gs>
                <a:gs pos="92000">
                  <a:schemeClr val="tx1">
                    <a:alpha val="0"/>
                  </a:schemeClr>
                </a:gs>
              </a:gsLst>
              <a:lin ang="5400000" scaled="1"/>
            </a:gradFill>
            <a:round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897" y="2095401"/>
            <a:ext cx="6268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8000" dirty="0">
                <a:blipFill dpi="0" rotWithShape="1">
                  <a:blip r:embed="rId3"/>
                  <a:srcRect/>
                  <a:tile tx="0" ty="0" sx="100000" sy="100000" flip="none" algn="bl"/>
                </a:blipFill>
                <a:latin typeface="微软雅黑 Light" panose="020B0502040204020203" pitchFamily="34" charset="-122"/>
              </a:rPr>
              <a:t>PART</a:t>
            </a:r>
            <a:endParaRPr lang="zh-CN" altLang="en-US" sz="8000" dirty="0">
              <a:blipFill dpi="0" rotWithShape="1">
                <a:blip r:embed="rId3"/>
                <a:srcRect/>
                <a:tile tx="0" ty="0" sx="100000" sy="100000" flip="none" algn="bl"/>
              </a:blipFill>
              <a:latin typeface="微软雅黑 Light" panose="020B0502040204020203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234680" y="4368800"/>
            <a:ext cx="132080" cy="13208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472802" y="3036570"/>
            <a:ext cx="77724" cy="7772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57013" y="1611630"/>
            <a:ext cx="77724" cy="777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964791" y="529946"/>
            <a:ext cx="77724" cy="777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5864" y="4181789"/>
            <a:ext cx="858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2000" dirty="0">
                <a:ln w="3175">
                  <a:noFill/>
                </a:ln>
                <a:solidFill>
                  <a:prstClr val="black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30</a:t>
            </a:r>
            <a:r>
              <a:rPr lang="en-US" altLang="zh-CN" sz="2000" dirty="0">
                <a:ln w="3175">
                  <a:noFill/>
                </a:ln>
                <a:solidFill>
                  <a:srgbClr val="C00000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15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62752" y="2730431"/>
            <a:ext cx="2010050" cy="50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2000" dirty="0">
                <a:ln w="3175">
                  <a:noFill/>
                </a:ln>
                <a:solidFill>
                  <a:prstClr val="black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50</a:t>
            </a:r>
            <a:r>
              <a:rPr lang="en-US" altLang="zh-CN" sz="2000" dirty="0">
                <a:ln w="3175">
                  <a:noFill/>
                </a:ln>
                <a:solidFill>
                  <a:srgbClr val="C00000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18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295695" y="1699722"/>
            <a:ext cx="2010050" cy="50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2000" dirty="0">
                <a:ln w="3175">
                  <a:noFill/>
                </a:ln>
                <a:solidFill>
                  <a:prstClr val="white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70</a:t>
            </a:r>
            <a:r>
              <a:rPr lang="en-US" altLang="zh-CN" sz="2000" dirty="0">
                <a:ln w="3175">
                  <a:noFill/>
                </a:ln>
                <a:solidFill>
                  <a:srgbClr val="C00000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21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80434" y="223678"/>
            <a:ext cx="78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2000" dirty="0">
                <a:ln w="3175">
                  <a:noFill/>
                </a:ln>
                <a:solidFill>
                  <a:prstClr val="black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88</a:t>
            </a:r>
            <a:r>
              <a:rPr lang="en-US" altLang="zh-CN" sz="2000" dirty="0">
                <a:ln w="3175">
                  <a:noFill/>
                </a:ln>
                <a:solidFill>
                  <a:srgbClr val="C00000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48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767" y="217969"/>
            <a:ext cx="1573301" cy="349190"/>
          </a:xfrm>
          <a:prstGeom prst="rect">
            <a:avLst/>
          </a:prstGeom>
        </p:spPr>
      </p:pic>
      <p:sp>
        <p:nvSpPr>
          <p:cNvPr id="21" name="矩形 20" descr="章节序号1">
            <a:extLst>
              <a:ext uri="{FF2B5EF4-FFF2-40B4-BE49-F238E27FC236}">
                <a16:creationId xmlns="" xmlns:a16="http://schemas.microsoft.com/office/drawing/2014/main" id="{C4DF5487-02E2-496D-A92D-132A92A112AA}"/>
              </a:ext>
            </a:extLst>
          </p:cNvPr>
          <p:cNvSpPr/>
          <p:nvPr/>
        </p:nvSpPr>
        <p:spPr>
          <a:xfrm>
            <a:off x="2962427" y="2109915"/>
            <a:ext cx="1290738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 smtClean="0">
                <a:blipFill dpi="0" rotWithShape="1">
                  <a:blip r:embed="rId3"/>
                  <a:srcRect/>
                  <a:tile tx="0" ty="0" sx="100000" sy="100000" flip="none" algn="bl"/>
                </a:blipFill>
                <a:latin typeface="微软雅黑 Light" panose="020B0502040204020203" pitchFamily="34" charset="-122"/>
              </a:rPr>
              <a:t>0</a:t>
            </a:r>
            <a:r>
              <a:rPr lang="en-US" altLang="zh-TW" sz="8000" dirty="0" smtClean="0">
                <a:blipFill dpi="0" rotWithShape="1">
                  <a:blip r:embed="rId3"/>
                  <a:srcRect/>
                  <a:tile tx="0" ty="0" sx="100000" sy="100000" flip="none" algn="bl"/>
                </a:blipFill>
                <a:latin typeface="微软雅黑 Light" panose="020B0502040204020203" pitchFamily="34" charset="-122"/>
              </a:rPr>
              <a:t>3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6855B2AC-F25C-4F3B-AE9A-45E581F4C0D0}"/>
              </a:ext>
            </a:extLst>
          </p:cNvPr>
          <p:cNvSpPr/>
          <p:nvPr/>
        </p:nvSpPr>
        <p:spPr>
          <a:xfrm>
            <a:off x="197767" y="6427388"/>
            <a:ext cx="110933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prstClr val="black"/>
                </a:solidFill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Copyright © 2018 Star Voyage. All Rights Reserved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="" xmlns:a16="http://schemas.microsoft.com/office/drawing/2014/main" id="{D843CBFF-D7AB-4ED3-BCDD-E552B2C225EC}"/>
              </a:ext>
            </a:extLst>
          </p:cNvPr>
          <p:cNvSpPr/>
          <p:nvPr/>
        </p:nvSpPr>
        <p:spPr>
          <a:xfrm rot="5400000">
            <a:off x="2234580" y="3559762"/>
            <a:ext cx="166430" cy="143474"/>
          </a:xfrm>
          <a:prstGeom prst="triangle">
            <a:avLst/>
          </a:prstGeom>
          <a:solidFill>
            <a:srgbClr val="BC7432">
              <a:alpha val="36000"/>
            </a:srgbClr>
          </a:solidFill>
          <a:ln cap="rnd">
            <a:solidFill>
              <a:srgbClr val="71592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矩形 31" descr="章节标题1">
            <a:extLst>
              <a:ext uri="{FF2B5EF4-FFF2-40B4-BE49-F238E27FC236}">
                <a16:creationId xmlns="" xmlns:a16="http://schemas.microsoft.com/office/drawing/2014/main" id="{44998CAB-E335-4014-9C96-94B4F3CA0639}"/>
              </a:ext>
            </a:extLst>
          </p:cNvPr>
          <p:cNvSpPr/>
          <p:nvPr/>
        </p:nvSpPr>
        <p:spPr>
          <a:xfrm>
            <a:off x="399273" y="3439161"/>
            <a:ext cx="22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spc="100" dirty="0" smtClean="0">
                <a:solidFill>
                  <a:prstClr val="black"/>
                </a:solidFill>
                <a:latin typeface="微软雅黑"/>
                <a:ea typeface="微软雅黑"/>
              </a:rPr>
              <a:t>實驗影片與報告</a:t>
            </a:r>
            <a:endParaRPr lang="zh-CN" altLang="en-US" b="1" spc="1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1930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ti 字体规范">
      <a:majorFont>
        <a:latin typeface="Segoe UI Black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ti 字体规范">
      <a:majorFont>
        <a:latin typeface="Segoe UI Black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496</Words>
  <Application>Microsoft Office PowerPoint</Application>
  <PresentationFormat>寬螢幕</PresentationFormat>
  <Paragraphs>83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9" baseType="lpstr">
      <vt:lpstr>Arial Unicode MS</vt:lpstr>
      <vt:lpstr>微软雅黑</vt:lpstr>
      <vt:lpstr>Segoe UI Black</vt:lpstr>
      <vt:lpstr>宋体</vt:lpstr>
      <vt:lpstr>Source Han Sans Light</vt:lpstr>
      <vt:lpstr>等线</vt:lpstr>
      <vt:lpstr>微软雅黑 Bold</vt:lpstr>
      <vt:lpstr>微软雅黑 Light</vt:lpstr>
      <vt:lpstr>新細明體</vt:lpstr>
      <vt:lpstr>Arial</vt:lpstr>
      <vt:lpstr>Calibri</vt:lpstr>
      <vt:lpstr>Calibri Light</vt:lpstr>
      <vt:lpstr>Segoe UI</vt:lpstr>
      <vt:lpstr>Segoe UI Light</vt:lpstr>
      <vt:lpstr>Office 佈景主題</vt:lpstr>
      <vt:lpstr>3_Office 主题​​</vt:lpstr>
      <vt:lpstr>4_Office 主题​​</vt:lpstr>
      <vt:lpstr> Raspberry Pi 3</vt:lpstr>
      <vt:lpstr>PowerPoint 簡報</vt:lpstr>
      <vt:lpstr>PowerPoint 簡報</vt:lpstr>
      <vt:lpstr>PowerPoint 簡報</vt:lpstr>
      <vt:lpstr>Respberry Pi 3 Model B</vt:lpstr>
      <vt:lpstr>Pi各代構造與差異</vt:lpstr>
      <vt:lpstr>PowerPoint 簡報</vt:lpstr>
      <vt:lpstr>PowerPoint 簡報</vt:lpstr>
      <vt:lpstr>PowerPoint 簡報</vt:lpstr>
      <vt:lpstr>PowerPoint 簡報</vt:lpstr>
      <vt:lpstr>實驗文件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3</dc:title>
  <dc:creator>user</dc:creator>
  <cp:lastModifiedBy>user</cp:lastModifiedBy>
  <cp:revision>36</cp:revision>
  <dcterms:created xsi:type="dcterms:W3CDTF">2018-11-09T13:54:33Z</dcterms:created>
  <dcterms:modified xsi:type="dcterms:W3CDTF">2018-11-10T05:25:48Z</dcterms:modified>
</cp:coreProperties>
</file>