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68" r:id="rId6"/>
    <p:sldId id="259" r:id="rId7"/>
    <p:sldId id="267" r:id="rId8"/>
    <p:sldId id="260" r:id="rId9"/>
    <p:sldId id="270" r:id="rId10"/>
    <p:sldId id="273" r:id="rId11"/>
    <p:sldId id="274" r:id="rId12"/>
    <p:sldId id="261" r:id="rId13"/>
    <p:sldId id="269" r:id="rId14"/>
    <p:sldId id="272" r:id="rId15"/>
    <p:sldId id="271" r:id="rId16"/>
    <p:sldId id="26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A09F-7144-4610-9442-3CF08CFA0CAC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AC81A-011E-4A9B-A48C-4499578FE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71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C233-248A-4757-BB9C-98EE0F262F5B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851A3-ECDA-4D17-8C92-1D7B59F50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03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51A3-ECDA-4D17-8C92-1D7B59F501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9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4BF7-B534-40B6-9877-512D07056B43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73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CFBF-48E4-408C-9E62-1B06667E8091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556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3017-014B-443C-9DCF-69BC03A92520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4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427" y="6447762"/>
            <a:ext cx="941775" cy="365125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2219510-DC87-4977-AEB1-9C47C7C3F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2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204-FE9D-4067-849E-0109A583E26D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56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1442-578D-4384-9F0A-1345FA7A3F02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88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1419-A9D6-4733-89E1-521D50533CC1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49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9202-5CDD-4274-944E-9248BA8FD044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7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207-15B6-4F7E-B15E-23B7FB2CB321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16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A4-6E90-4DCC-B2E2-2E8098BE5B58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655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467-C0C0-41DC-BEB4-7381F2B8BD87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5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1158-7B4F-4AA1-9F55-36CEC024DB28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035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9DC1-58E1-4564-A15F-6BFBA56178DB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120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444A-BD7D-45EC-B44F-1E4B8B523D3F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6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CBE8-A60C-47E6-9C9D-CA169736CB69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047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D8FA-490F-47A6-8157-6D15DC402DD5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97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2888-F1A2-4316-AF02-C3BEBC60A002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99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6F7B-2FE5-4FA0-933F-922A17A1E888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192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8C71-06AE-4683-8514-CC0717CD609A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81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C788-8EA5-4D3F-AAA3-A487839E7020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8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BEF-6B4A-42D5-91C8-715701177548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E57F-BE30-4002-9862-880F650B8FD6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3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A3FC-2D74-460F-B0F8-99E91136BC59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0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E096-5E52-4779-A18D-0034C891CFBC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1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3676-8E8A-4F5C-97D8-BB813F5F304F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9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D256-F6BC-404E-A3E1-A354CED8C1CC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6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1D34-6495-403A-A651-310E0E00E65C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67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64C1-A0AF-450E-A764-D10302E7C646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439D-EDA2-4D93-B309-03E1CAE08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7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4470-BD9B-4CDB-B3DF-3AB8074167EF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219510-DC87-4977-AEB1-9C47C7C3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27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zh-hk/azure/iot-hub/iot-hub-raspberry-pi-web-simulator-get-started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451499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Raspberry pi </a:t>
            </a:r>
            <a:r>
              <a:rPr lang="en-US" altLang="zh-TW" b="1" dirty="0" smtClean="0"/>
              <a:t>3</a:t>
            </a:r>
            <a:r>
              <a:rPr lang="zh-TW" altLang="en-US" b="1" dirty="0" smtClean="0"/>
              <a:t>應用探討</a:t>
            </a:r>
            <a:endParaRPr lang="en-US" alt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356143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周毓伶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2018/11/08</a:t>
            </a:r>
            <a:r>
              <a:rPr lang="zh-TW" altLang="en-US" sz="2400" dirty="0" smtClean="0"/>
              <a:t>報告</a:t>
            </a:r>
            <a:endParaRPr lang="zh-TW" altLang="en-US" sz="24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4294967295"/>
          </p:nvPr>
        </p:nvSpPr>
        <p:spPr>
          <a:xfrm>
            <a:off x="10035243" y="6447762"/>
            <a:ext cx="1256830" cy="365125"/>
          </a:xfrm>
        </p:spPr>
        <p:txBody>
          <a:bodyPr/>
          <a:lstStyle/>
          <a:p>
            <a:fld id="{97941BB4-5A04-4D83-A65D-E000502766ED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2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Simulator(Python)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" y="1375895"/>
            <a:ext cx="8592856" cy="515571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9" y="1375895"/>
            <a:ext cx="9810750" cy="5210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34" y="1362499"/>
            <a:ext cx="10248900" cy="533400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DAB-5D93-46F9-8DDA-35DD007E670A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69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Application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3" y="1724252"/>
            <a:ext cx="4324350" cy="3267075"/>
          </a:xfrm>
        </p:spPr>
      </p:pic>
      <p:sp>
        <p:nvSpPr>
          <p:cNvPr id="6" name="文字方塊 5"/>
          <p:cNvSpPr txBox="1"/>
          <p:nvPr/>
        </p:nvSpPr>
        <p:spPr>
          <a:xfrm>
            <a:off x="1681676" y="5358785"/>
            <a:ext cx="196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文書處理器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03" y="1781402"/>
            <a:ext cx="4219575" cy="31527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282108" y="5358785"/>
            <a:ext cx="310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架設各種網路站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57-08CF-4987-874D-E074DFE2B2E4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23" y="591049"/>
            <a:ext cx="3828691" cy="5094374"/>
          </a:xfrm>
        </p:spPr>
      </p:pic>
      <p:sp>
        <p:nvSpPr>
          <p:cNvPr id="5" name="文字方塊 4"/>
          <p:cNvSpPr txBox="1"/>
          <p:nvPr/>
        </p:nvSpPr>
        <p:spPr>
          <a:xfrm>
            <a:off x="7164693" y="5816183"/>
            <a:ext cx="282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建立家庭影音</a:t>
            </a:r>
            <a:r>
              <a:rPr lang="zh-TW" altLang="en-US" sz="2400" dirty="0" smtClean="0"/>
              <a:t>劇院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35" y="1898227"/>
            <a:ext cx="4191000" cy="2962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0" y="2564268"/>
            <a:ext cx="5813151" cy="31211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89509" y="5816183"/>
            <a:ext cx="388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變身成掌上型遊樂</a:t>
            </a:r>
            <a:r>
              <a:rPr lang="zh-TW" altLang="en-US" sz="2400" dirty="0" smtClean="0"/>
              <a:t>器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D2B0-BD6F-4ED2-9A11-FD3857C245DF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65" y="1495815"/>
            <a:ext cx="3623726" cy="243160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65" y="4062334"/>
            <a:ext cx="3802137" cy="25430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89" y="937921"/>
            <a:ext cx="3836385" cy="51081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742952" y="6100768"/>
            <a:ext cx="379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控制自走車或</a:t>
            </a:r>
            <a:r>
              <a:rPr lang="zh-TW" altLang="en-US" sz="2800" dirty="0" smtClean="0"/>
              <a:t>機器人</a:t>
            </a:r>
            <a:endParaRPr lang="zh-TW" altLang="en-US" sz="28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1584-D62E-4480-AD36-CC0AF0B42AF8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575" y="1018914"/>
            <a:ext cx="3894509" cy="51985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78" y="183974"/>
            <a:ext cx="4831399" cy="644910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2" y="1467688"/>
            <a:ext cx="6477271" cy="48525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" y="1416119"/>
            <a:ext cx="6672914" cy="49990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4" y="1388189"/>
            <a:ext cx="6714687" cy="50303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78" y="156463"/>
            <a:ext cx="4806713" cy="6416152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10BB-979C-4693-8AE7-A6A8B43C3043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6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Reference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193" y="1340246"/>
            <a:ext cx="9516414" cy="53889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000" dirty="0" smtClean="0"/>
              <a:t>https://zh.wikipedia.org/wiki/%E6%A0%91%E8%8E%93%E6%B4%BE#%E7%A1%AC%E9%AB%94</a:t>
            </a:r>
          </a:p>
          <a:p>
            <a:r>
              <a:rPr lang="en-US" altLang="zh-TW" sz="2000" dirty="0" smtClean="0"/>
              <a:t>https://www.raspberrypi.org/documentation/usage/gpio/README.md</a:t>
            </a:r>
          </a:p>
          <a:p>
            <a:r>
              <a:rPr lang="en-US" altLang="zh-TW" sz="2000" dirty="0" smtClean="0"/>
              <a:t>https://azure-samples.github.io/raspberry-pi-web-simulator/</a:t>
            </a:r>
          </a:p>
          <a:p>
            <a:r>
              <a:rPr lang="en-US" altLang="zh-TW" sz="2000" dirty="0" smtClean="0"/>
              <a:t>https://docs.microsoft.com/zh-hk/azure/iot-hub/iot-hub-raspberry-pi-web-simulator-get-started</a:t>
            </a:r>
          </a:p>
          <a:p>
            <a:r>
              <a:rPr lang="en-US" altLang="zh-TW" sz="2000" dirty="0" smtClean="0"/>
              <a:t>http://life-of-raspberrypi.blogspot.com/2012/12/raspberry-pi-66.html</a:t>
            </a:r>
          </a:p>
          <a:p>
            <a:r>
              <a:rPr lang="en-US" altLang="zh-TW" sz="2000" dirty="0" smtClean="0"/>
              <a:t>https://docs.microsoft.com/zh-hk/azure/iot-hub/quickstart-send-telemetry-python</a:t>
            </a:r>
          </a:p>
          <a:p>
            <a:r>
              <a:rPr lang="en-US" altLang="zh-TW" sz="2000" dirty="0" smtClean="0"/>
              <a:t>https://www.circuitcellar.com.tw/?p=1264</a:t>
            </a:r>
          </a:p>
          <a:p>
            <a:r>
              <a:rPr lang="en-US" altLang="zh-TW" sz="2000" dirty="0" smtClean="0"/>
              <a:t>http://blog.cavedu.com/2018/03/14/raspberry-pi-3-%E7%82%BA%E6%82%A8%E4%BB%8B%E7%B4%B9%E6%96%B0%E7%89%88%E6%A8%B9%E8%8E%93%E6%B4%BE%E4%B8%83%E5%A4%A7%E7%89%B9%E9%BB%9E%EF%BC%9Araspberry-pi-3-model-b-plus/</a:t>
            </a:r>
          </a:p>
          <a:p>
            <a:r>
              <a:rPr lang="en-US" altLang="zh-TW" sz="2000" dirty="0" smtClean="0"/>
              <a:t>http://www.powenko.com/wordpress/33-%E5%9C%A8%E8%97%8D%E8%8E%93%E6%B4%BE%E6%8E%83%E6%8F%8F%E6%A2%9D%E7%A2%BC%EF%BC%8C%E4%B8%A6%E4%B8%94%E6%8A%8A%E6%A2%9D%E7%A2%BC%E8%B3%87%E6%96%99%E5%84%B2%E5%AD%98%E7%9A%84%E6%AA%94%E6%A1%88/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C89-E6BD-44CA-933F-2A02FA8C3538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Raspberry pi 3</a:t>
            </a:r>
          </a:p>
          <a:p>
            <a:r>
              <a:rPr lang="en-US" altLang="zh-TW" sz="3200" dirty="0" smtClean="0"/>
              <a:t>Hardware</a:t>
            </a:r>
          </a:p>
          <a:p>
            <a:r>
              <a:rPr lang="en-US" altLang="zh-TW" sz="3200" dirty="0" smtClean="0"/>
              <a:t>Software</a:t>
            </a:r>
          </a:p>
          <a:p>
            <a:r>
              <a:rPr lang="en-US" altLang="zh-TW" sz="3200" dirty="0" smtClean="0"/>
              <a:t>Simulator</a:t>
            </a:r>
            <a:endParaRPr lang="en-US" altLang="zh-TW" sz="3200" dirty="0"/>
          </a:p>
          <a:p>
            <a:r>
              <a:rPr lang="en-US" altLang="zh-TW" sz="3200" dirty="0" smtClean="0"/>
              <a:t>Application</a:t>
            </a:r>
          </a:p>
          <a:p>
            <a:r>
              <a:rPr lang="en-US" altLang="zh-TW" sz="3200" dirty="0" smtClean="0"/>
              <a:t>Reference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4901-2595-4660-A992-A35C7697FB4D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9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Raspberry pi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1" y="1729827"/>
            <a:ext cx="4569693" cy="3531720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72" y="1752312"/>
            <a:ext cx="5139238" cy="348675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B003-185D-4558-8935-B8746A2E27D6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6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Raspberry pi-Hardware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6" y="1935376"/>
            <a:ext cx="7844862" cy="3344962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407-710C-4B12-A830-8C577989BC1F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GPIO</a:t>
            </a:r>
            <a:endParaRPr lang="zh-TW" altLang="en-US" b="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" y="1310894"/>
            <a:ext cx="5527886" cy="1153042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36" y="1310894"/>
            <a:ext cx="5700660" cy="16972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20" y="2653874"/>
            <a:ext cx="4299670" cy="407775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0" y="225868"/>
            <a:ext cx="4062093" cy="6505758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64EE-266A-4F1D-B468-F6554B3EBCCE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4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Raspberry pi-Software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67B-282C-49AE-A2E8-FD086AA5B2DC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Simulator</a:t>
            </a:r>
            <a:endParaRPr lang="zh-TW" altLang="en-US" b="1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412119" y="5303731"/>
            <a:ext cx="9307799" cy="90850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https://docs.microsoft.com/zh-hk/azure/iot-hub/iot-hub-raspberry-pi-web-simulator-get-started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16" y="1270720"/>
            <a:ext cx="6708567" cy="38212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716" y="1270720"/>
            <a:ext cx="6708567" cy="38678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89" y="1755595"/>
            <a:ext cx="10813573" cy="494151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63" y="1169799"/>
            <a:ext cx="10840253" cy="516006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FE09-3A33-4ABE-852D-8CE85DF4DC96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4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Simulator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5652" t="9511" r="23044" b="10316"/>
          <a:stretch/>
        </p:blipFill>
        <p:spPr>
          <a:xfrm>
            <a:off x="2985829" y="1555778"/>
            <a:ext cx="6220342" cy="46125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6394" t="9364" r="18588" b="10207"/>
          <a:stretch/>
        </p:blipFill>
        <p:spPr>
          <a:xfrm>
            <a:off x="2822071" y="1390209"/>
            <a:ext cx="6547858" cy="47781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26006" t="8902" r="21300" b="9730"/>
          <a:stretch/>
        </p:blipFill>
        <p:spPr>
          <a:xfrm>
            <a:off x="2869167" y="1423113"/>
            <a:ext cx="6453666" cy="4753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8" y="1223067"/>
            <a:ext cx="11042606" cy="4994681"/>
          </a:xfrm>
          <a:prstGeom prst="rect">
            <a:avLst/>
          </a:prstGeo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625E-254B-4E70-A4BE-0AE586732D84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1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Simulator(Python)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54" y="2777030"/>
            <a:ext cx="4954129" cy="2648553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33" y="1295499"/>
            <a:ext cx="9155833" cy="4744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46" y="1295499"/>
            <a:ext cx="8426502" cy="45438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249" y="4060439"/>
            <a:ext cx="5899555" cy="2665649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84C7-B3FF-4984-82F5-4308E7A2777C}" type="datetime1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56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115</Words>
  <Application>Microsoft Office PowerPoint</Application>
  <PresentationFormat>寬螢幕</PresentationFormat>
  <Paragraphs>57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Trebuchet MS</vt:lpstr>
      <vt:lpstr>Wingdings 3</vt:lpstr>
      <vt:lpstr>自訂設計</vt:lpstr>
      <vt:lpstr>多面向</vt:lpstr>
      <vt:lpstr>Raspberry pi 3應用探討</vt:lpstr>
      <vt:lpstr>Contents</vt:lpstr>
      <vt:lpstr>Raspberry pi</vt:lpstr>
      <vt:lpstr>Raspberry pi-Hardware</vt:lpstr>
      <vt:lpstr>GPIO</vt:lpstr>
      <vt:lpstr>Raspberry pi-Software</vt:lpstr>
      <vt:lpstr>Simulator</vt:lpstr>
      <vt:lpstr>Simulator</vt:lpstr>
      <vt:lpstr>Simulator(Python)</vt:lpstr>
      <vt:lpstr>Simulator(Python)</vt:lpstr>
      <vt:lpstr>Application</vt:lpstr>
      <vt:lpstr>Application</vt:lpstr>
      <vt:lpstr>Application</vt:lpstr>
      <vt:lpstr>Application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毓伶 周</dc:creator>
  <cp:lastModifiedBy>User</cp:lastModifiedBy>
  <cp:revision>27</cp:revision>
  <dcterms:created xsi:type="dcterms:W3CDTF">2018-11-09T01:25:27Z</dcterms:created>
  <dcterms:modified xsi:type="dcterms:W3CDTF">2018-11-09T06:41:59Z</dcterms:modified>
</cp:coreProperties>
</file>