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5" r:id="rId4"/>
    <p:sldId id="266" r:id="rId5"/>
    <p:sldId id="268" r:id="rId6"/>
    <p:sldId id="264" r:id="rId7"/>
    <p:sldId id="272" r:id="rId8"/>
    <p:sldId id="267" r:id="rId9"/>
    <p:sldId id="269" r:id="rId10"/>
    <p:sldId id="270" r:id="rId11"/>
    <p:sldId id="257" r:id="rId12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6F"/>
    <a:srgbClr val="6D6E70"/>
    <a:srgbClr val="01AD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6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C398-8AD9-4AEE-B873-F0E9257670F7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ECB1-3D4A-4017-9C43-F14F65D1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60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C398-8AD9-4AEE-B873-F0E9257670F7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ECB1-3D4A-4017-9C43-F14F65D1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98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C398-8AD9-4AEE-B873-F0E9257670F7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ECB1-3D4A-4017-9C43-F14F65D1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50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C398-8AD9-4AEE-B873-F0E9257670F7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ECB1-3D4A-4017-9C43-F14F65D1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87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C398-8AD9-4AEE-B873-F0E9257670F7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ECB1-3D4A-4017-9C43-F14F65D1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96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C398-8AD9-4AEE-B873-F0E9257670F7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ECB1-3D4A-4017-9C43-F14F65D1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C398-8AD9-4AEE-B873-F0E9257670F7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ECB1-3D4A-4017-9C43-F14F65D1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0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C398-8AD9-4AEE-B873-F0E9257670F7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ECB1-3D4A-4017-9C43-F14F65D1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78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C398-8AD9-4AEE-B873-F0E9257670F7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ECB1-3D4A-4017-9C43-F14F65D1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93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C398-8AD9-4AEE-B873-F0E9257670F7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ECB1-3D4A-4017-9C43-F14F65D1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44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C398-8AD9-4AEE-B873-F0E9257670F7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ECB1-3D4A-4017-9C43-F14F65D1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55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AC398-8AD9-4AEE-B873-F0E9257670F7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0ECB1-3D4A-4017-9C43-F14F65D1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01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BEE139D-3E5D-3CCC-A99D-19F1C69F9083}"/>
              </a:ext>
            </a:extLst>
          </p:cNvPr>
          <p:cNvSpPr txBox="1"/>
          <p:nvPr/>
        </p:nvSpPr>
        <p:spPr>
          <a:xfrm rot="10800000">
            <a:off x="10161534" y="31540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内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4B7D037-A85E-6894-7B70-26401DB10E7D}"/>
              </a:ext>
            </a:extLst>
          </p:cNvPr>
          <p:cNvSpPr txBox="1"/>
          <p:nvPr/>
        </p:nvSpPr>
        <p:spPr>
          <a:xfrm>
            <a:off x="10161534" y="38926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外</a:t>
            </a: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F874B19A-5D08-9A7B-1021-CEA680814AFA}"/>
              </a:ext>
            </a:extLst>
          </p:cNvPr>
          <p:cNvGrpSpPr/>
          <p:nvPr/>
        </p:nvGrpSpPr>
        <p:grpSpPr>
          <a:xfrm rot="10800000">
            <a:off x="433410" y="431998"/>
            <a:ext cx="9213179" cy="1104263"/>
            <a:chOff x="672525" y="6214830"/>
            <a:chExt cx="9213179" cy="1104263"/>
          </a:xfrm>
        </p:grpSpPr>
        <p:pic>
          <p:nvPicPr>
            <p:cNvPr id="16" name="Picture 2" descr="RumiCar – Platform to develop autonomous driving algorithms">
              <a:extLst>
                <a:ext uri="{FF2B5EF4-FFF2-40B4-BE49-F238E27FC236}">
                  <a16:creationId xmlns:a16="http://schemas.microsoft.com/office/drawing/2014/main" id="{A49733E1-11D7-EB9A-E823-CBA6E8ACEE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28" t="-13076" r="-972" b="-14878"/>
            <a:stretch/>
          </p:blipFill>
          <p:spPr bwMode="auto">
            <a:xfrm>
              <a:off x="672525" y="6214830"/>
              <a:ext cx="4228223" cy="1104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RumiCar – Platform to develop autonomous driving algorithms">
              <a:extLst>
                <a:ext uri="{FF2B5EF4-FFF2-40B4-BE49-F238E27FC236}">
                  <a16:creationId xmlns:a16="http://schemas.microsoft.com/office/drawing/2014/main" id="{5EBA66B4-6E87-7CD1-8768-8621560D3C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28" t="-13076" r="-972" b="-14878"/>
            <a:stretch/>
          </p:blipFill>
          <p:spPr bwMode="auto">
            <a:xfrm>
              <a:off x="5657481" y="6214830"/>
              <a:ext cx="4228223" cy="1104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26DCA1F-AD58-58D4-AAC8-86B0980D68A2}"/>
              </a:ext>
            </a:extLst>
          </p:cNvPr>
          <p:cNvGrpSpPr/>
          <p:nvPr/>
        </p:nvGrpSpPr>
        <p:grpSpPr>
          <a:xfrm>
            <a:off x="433410" y="6018495"/>
            <a:ext cx="9213179" cy="1104263"/>
            <a:chOff x="672525" y="6214830"/>
            <a:chExt cx="9213179" cy="1104263"/>
          </a:xfrm>
        </p:grpSpPr>
        <p:pic>
          <p:nvPicPr>
            <p:cNvPr id="23" name="Picture 2" descr="RumiCar – Platform to develop autonomous driving algorithms">
              <a:extLst>
                <a:ext uri="{FF2B5EF4-FFF2-40B4-BE49-F238E27FC236}">
                  <a16:creationId xmlns:a16="http://schemas.microsoft.com/office/drawing/2014/main" id="{70651388-7EE4-317F-1955-3BEBA83970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28" t="-13076" r="-972" b="-14878"/>
            <a:stretch/>
          </p:blipFill>
          <p:spPr bwMode="auto">
            <a:xfrm>
              <a:off x="672525" y="6214830"/>
              <a:ext cx="4228223" cy="1104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RumiCar – Platform to develop autonomous driving algorithms">
              <a:extLst>
                <a:ext uri="{FF2B5EF4-FFF2-40B4-BE49-F238E27FC236}">
                  <a16:creationId xmlns:a16="http://schemas.microsoft.com/office/drawing/2014/main" id="{2772F933-A7DD-172E-3CC7-BEE564983B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28" t="-13076" r="-972" b="-14878"/>
            <a:stretch/>
          </p:blipFill>
          <p:spPr bwMode="auto">
            <a:xfrm>
              <a:off x="5657481" y="6214830"/>
              <a:ext cx="4228223" cy="1104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4EFC865-1379-0EF0-CE18-DCA7DD5C187E}"/>
              </a:ext>
            </a:extLst>
          </p:cNvPr>
          <p:cNvCxnSpPr>
            <a:cxnSpLocks/>
          </p:cNvCxnSpPr>
          <p:nvPr/>
        </p:nvCxnSpPr>
        <p:spPr>
          <a:xfrm>
            <a:off x="10080000" y="0"/>
            <a:ext cx="0" cy="755475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305AFB8-1C5C-84B1-1588-31D349B6C54D}"/>
              </a:ext>
            </a:extLst>
          </p:cNvPr>
          <p:cNvCxnSpPr/>
          <p:nvPr/>
        </p:nvCxnSpPr>
        <p:spPr>
          <a:xfrm>
            <a:off x="0" y="431997"/>
            <a:ext cx="10080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98BE4C5-B057-13A0-35CF-91680D665001}"/>
              </a:ext>
            </a:extLst>
          </p:cNvPr>
          <p:cNvCxnSpPr>
            <a:cxnSpLocks/>
          </p:cNvCxnSpPr>
          <p:nvPr/>
        </p:nvCxnSpPr>
        <p:spPr>
          <a:xfrm>
            <a:off x="0" y="3707999"/>
            <a:ext cx="10691813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46D7F46-4D4D-2D54-E0EB-20499B95B819}"/>
              </a:ext>
            </a:extLst>
          </p:cNvPr>
          <p:cNvCxnSpPr/>
          <p:nvPr/>
        </p:nvCxnSpPr>
        <p:spPr>
          <a:xfrm>
            <a:off x="0" y="7122758"/>
            <a:ext cx="10080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38DA47A-19C8-ED5F-9ABB-91E2079A86D5}"/>
              </a:ext>
            </a:extLst>
          </p:cNvPr>
          <p:cNvCxnSpPr/>
          <p:nvPr/>
        </p:nvCxnSpPr>
        <p:spPr>
          <a:xfrm>
            <a:off x="10080000" y="431997"/>
            <a:ext cx="6118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52F545D-B625-2715-D514-3529CDCA3274}"/>
              </a:ext>
            </a:extLst>
          </p:cNvPr>
          <p:cNvCxnSpPr/>
          <p:nvPr/>
        </p:nvCxnSpPr>
        <p:spPr>
          <a:xfrm>
            <a:off x="10080000" y="7122758"/>
            <a:ext cx="6118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E3B6942-969A-92B6-4BB8-72EBC98AA7A2}"/>
              </a:ext>
            </a:extLst>
          </p:cNvPr>
          <p:cNvCxnSpPr>
            <a:cxnSpLocks/>
          </p:cNvCxnSpPr>
          <p:nvPr/>
        </p:nvCxnSpPr>
        <p:spPr>
          <a:xfrm>
            <a:off x="10080000" y="431997"/>
            <a:ext cx="0" cy="669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1ACD312-5603-E325-3C41-971A9A60EEF4}"/>
              </a:ext>
            </a:extLst>
          </p:cNvPr>
          <p:cNvCxnSpPr>
            <a:cxnSpLocks/>
          </p:cNvCxnSpPr>
          <p:nvPr/>
        </p:nvCxnSpPr>
        <p:spPr>
          <a:xfrm flipH="1">
            <a:off x="611812" y="7325033"/>
            <a:ext cx="52873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7DEE7441-C213-2B38-D237-26DAF92F248A}"/>
              </a:ext>
            </a:extLst>
          </p:cNvPr>
          <p:cNvCxnSpPr/>
          <p:nvPr/>
        </p:nvCxnSpPr>
        <p:spPr>
          <a:xfrm>
            <a:off x="5601407" y="7325033"/>
            <a:ext cx="6118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7ABD9F-E4AA-81A5-97CA-8356D10BCF0A}"/>
              </a:ext>
            </a:extLst>
          </p:cNvPr>
          <p:cNvSpPr txBox="1"/>
          <p:nvPr/>
        </p:nvSpPr>
        <p:spPr>
          <a:xfrm>
            <a:off x="1230230" y="71903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山折り線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C575CF6-03C4-C645-495C-5EAFFAFE0863}"/>
              </a:ext>
            </a:extLst>
          </p:cNvPr>
          <p:cNvSpPr txBox="1"/>
          <p:nvPr/>
        </p:nvSpPr>
        <p:spPr>
          <a:xfrm>
            <a:off x="6262821" y="71854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カット線</a:t>
            </a:r>
          </a:p>
        </p:txBody>
      </p:sp>
    </p:spTree>
    <p:extLst>
      <p:ext uri="{BB962C8B-B14F-4D97-AF65-F5344CB8AC3E}">
        <p14:creationId xmlns:p14="http://schemas.microsoft.com/office/powerpoint/2010/main" val="3013695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BEE139D-3E5D-3CCC-A99D-19F1C69F9083}"/>
              </a:ext>
            </a:extLst>
          </p:cNvPr>
          <p:cNvSpPr txBox="1"/>
          <p:nvPr/>
        </p:nvSpPr>
        <p:spPr>
          <a:xfrm rot="10800000">
            <a:off x="10161534" y="31540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内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4B7D037-A85E-6894-7B70-26401DB10E7D}"/>
              </a:ext>
            </a:extLst>
          </p:cNvPr>
          <p:cNvSpPr txBox="1"/>
          <p:nvPr/>
        </p:nvSpPr>
        <p:spPr>
          <a:xfrm>
            <a:off x="10161534" y="38926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外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4EFC865-1379-0EF0-CE18-DCA7DD5C187E}"/>
              </a:ext>
            </a:extLst>
          </p:cNvPr>
          <p:cNvCxnSpPr>
            <a:cxnSpLocks/>
          </p:cNvCxnSpPr>
          <p:nvPr/>
        </p:nvCxnSpPr>
        <p:spPr>
          <a:xfrm>
            <a:off x="10080000" y="0"/>
            <a:ext cx="0" cy="755475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305AFB8-1C5C-84B1-1588-31D349B6C54D}"/>
              </a:ext>
            </a:extLst>
          </p:cNvPr>
          <p:cNvCxnSpPr/>
          <p:nvPr/>
        </p:nvCxnSpPr>
        <p:spPr>
          <a:xfrm>
            <a:off x="0" y="431997"/>
            <a:ext cx="10080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98BE4C5-B057-13A0-35CF-91680D665001}"/>
              </a:ext>
            </a:extLst>
          </p:cNvPr>
          <p:cNvCxnSpPr>
            <a:cxnSpLocks/>
          </p:cNvCxnSpPr>
          <p:nvPr/>
        </p:nvCxnSpPr>
        <p:spPr>
          <a:xfrm>
            <a:off x="0" y="3707999"/>
            <a:ext cx="10691813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46D7F46-4D4D-2D54-E0EB-20499B95B819}"/>
              </a:ext>
            </a:extLst>
          </p:cNvPr>
          <p:cNvCxnSpPr/>
          <p:nvPr/>
        </p:nvCxnSpPr>
        <p:spPr>
          <a:xfrm>
            <a:off x="0" y="7122758"/>
            <a:ext cx="10080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38DA47A-19C8-ED5F-9ABB-91E2079A86D5}"/>
              </a:ext>
            </a:extLst>
          </p:cNvPr>
          <p:cNvCxnSpPr/>
          <p:nvPr/>
        </p:nvCxnSpPr>
        <p:spPr>
          <a:xfrm>
            <a:off x="10080000" y="431997"/>
            <a:ext cx="6118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52F545D-B625-2715-D514-3529CDCA3274}"/>
              </a:ext>
            </a:extLst>
          </p:cNvPr>
          <p:cNvCxnSpPr/>
          <p:nvPr/>
        </p:nvCxnSpPr>
        <p:spPr>
          <a:xfrm>
            <a:off x="10080000" y="7122758"/>
            <a:ext cx="6118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E3B6942-969A-92B6-4BB8-72EBC98AA7A2}"/>
              </a:ext>
            </a:extLst>
          </p:cNvPr>
          <p:cNvCxnSpPr>
            <a:cxnSpLocks/>
          </p:cNvCxnSpPr>
          <p:nvPr/>
        </p:nvCxnSpPr>
        <p:spPr>
          <a:xfrm>
            <a:off x="10080000" y="431997"/>
            <a:ext cx="0" cy="669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1ACD312-5603-E325-3C41-971A9A60EEF4}"/>
              </a:ext>
            </a:extLst>
          </p:cNvPr>
          <p:cNvCxnSpPr>
            <a:cxnSpLocks/>
          </p:cNvCxnSpPr>
          <p:nvPr/>
        </p:nvCxnSpPr>
        <p:spPr>
          <a:xfrm flipH="1">
            <a:off x="611812" y="7325033"/>
            <a:ext cx="52873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7DEE7441-C213-2B38-D237-26DAF92F248A}"/>
              </a:ext>
            </a:extLst>
          </p:cNvPr>
          <p:cNvCxnSpPr/>
          <p:nvPr/>
        </p:nvCxnSpPr>
        <p:spPr>
          <a:xfrm>
            <a:off x="5601407" y="7325033"/>
            <a:ext cx="6118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7ABD9F-E4AA-81A5-97CA-8356D10BCF0A}"/>
              </a:ext>
            </a:extLst>
          </p:cNvPr>
          <p:cNvSpPr txBox="1"/>
          <p:nvPr/>
        </p:nvSpPr>
        <p:spPr>
          <a:xfrm>
            <a:off x="1230230" y="71903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山折り線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C575CF6-03C4-C645-495C-5EAFFAFE0863}"/>
              </a:ext>
            </a:extLst>
          </p:cNvPr>
          <p:cNvSpPr txBox="1"/>
          <p:nvPr/>
        </p:nvSpPr>
        <p:spPr>
          <a:xfrm>
            <a:off x="6262821" y="71854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カット線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94E3BAD-53BD-4B2C-C27C-6FED56DAE039}"/>
              </a:ext>
            </a:extLst>
          </p:cNvPr>
          <p:cNvGrpSpPr/>
          <p:nvPr/>
        </p:nvGrpSpPr>
        <p:grpSpPr>
          <a:xfrm>
            <a:off x="1193516" y="429225"/>
            <a:ext cx="3276000" cy="6674779"/>
            <a:chOff x="977372" y="408473"/>
            <a:chExt cx="3276000" cy="6674779"/>
          </a:xfrm>
        </p:grpSpPr>
        <p:pic>
          <p:nvPicPr>
            <p:cNvPr id="3" name="Picture 2" descr="RumiCar – Platform to develop autonomous driving algorithms">
              <a:extLst>
                <a:ext uri="{FF2B5EF4-FFF2-40B4-BE49-F238E27FC236}">
                  <a16:creationId xmlns:a16="http://schemas.microsoft.com/office/drawing/2014/main" id="{D0178C25-7C20-EDF6-9D12-4ED88CF2DE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28" t="-13076" r="-972" b="-14878"/>
            <a:stretch/>
          </p:blipFill>
          <p:spPr bwMode="auto">
            <a:xfrm>
              <a:off x="977373" y="6227676"/>
              <a:ext cx="3275999" cy="855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98D5B871-2CF2-CCB8-E2D0-85FC86974E2B}"/>
                </a:ext>
              </a:extLst>
            </p:cNvPr>
            <p:cNvSpPr/>
            <p:nvPr/>
          </p:nvSpPr>
          <p:spPr>
            <a:xfrm rot="10800000">
              <a:off x="977372" y="1451264"/>
              <a:ext cx="3276000" cy="1980000"/>
            </a:xfrm>
            <a:prstGeom prst="rect">
              <a:avLst/>
            </a:prstGeom>
            <a:solidFill>
              <a:srgbClr val="01AD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600" dirty="0">
                  <a:solidFill>
                    <a:srgbClr val="6D6E70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名刺サイズ</a:t>
              </a:r>
              <a:endParaRPr kumimoji="1" lang="en-US" altLang="ja-JP" sz="3600" dirty="0">
                <a:solidFill>
                  <a:srgbClr val="6D6E7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  <a:p>
              <a:pPr algn="ctr"/>
              <a:r>
                <a:rPr kumimoji="1" lang="ja-JP" altLang="en-US" sz="3600" dirty="0">
                  <a:solidFill>
                    <a:srgbClr val="6D6E70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９１ｘ５５ｍｍ</a:t>
              </a: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8201764-1EDC-9E4F-2291-B3E02F21225D}"/>
                </a:ext>
              </a:extLst>
            </p:cNvPr>
            <p:cNvSpPr/>
            <p:nvPr/>
          </p:nvSpPr>
          <p:spPr>
            <a:xfrm>
              <a:off x="977372" y="4012005"/>
              <a:ext cx="3276000" cy="1980000"/>
            </a:xfrm>
            <a:prstGeom prst="rect">
              <a:avLst/>
            </a:prstGeom>
            <a:solidFill>
              <a:srgbClr val="01AD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600" dirty="0">
                  <a:solidFill>
                    <a:srgbClr val="6D6E70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スポンサー募集</a:t>
              </a:r>
            </a:p>
          </p:txBody>
        </p:sp>
        <p:pic>
          <p:nvPicPr>
            <p:cNvPr id="6" name="Picture 2" descr="RumiCar – Platform to develop autonomous driving algorithms">
              <a:extLst>
                <a:ext uri="{FF2B5EF4-FFF2-40B4-BE49-F238E27FC236}">
                  <a16:creationId xmlns:a16="http://schemas.microsoft.com/office/drawing/2014/main" id="{80F14C7A-B45D-C106-1FCC-D2ACB69387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28" t="-13076" r="-972" b="-14878"/>
            <a:stretch/>
          </p:blipFill>
          <p:spPr bwMode="auto">
            <a:xfrm rot="10800000">
              <a:off x="977373" y="408473"/>
              <a:ext cx="3275999" cy="855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4ED17A5-D1D8-9750-27A1-889650AB2444}"/>
              </a:ext>
            </a:extLst>
          </p:cNvPr>
          <p:cNvGrpSpPr/>
          <p:nvPr/>
        </p:nvGrpSpPr>
        <p:grpSpPr>
          <a:xfrm>
            <a:off x="5663033" y="429225"/>
            <a:ext cx="3276000" cy="6674779"/>
            <a:chOff x="977372" y="408473"/>
            <a:chExt cx="3276000" cy="6674779"/>
          </a:xfrm>
        </p:grpSpPr>
        <p:pic>
          <p:nvPicPr>
            <p:cNvPr id="8" name="Picture 2" descr="RumiCar – Platform to develop autonomous driving algorithms">
              <a:extLst>
                <a:ext uri="{FF2B5EF4-FFF2-40B4-BE49-F238E27FC236}">
                  <a16:creationId xmlns:a16="http://schemas.microsoft.com/office/drawing/2014/main" id="{A7097B7B-804C-CA0C-B488-68E5142DD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28" t="-13076" r="-972" b="-14878"/>
            <a:stretch/>
          </p:blipFill>
          <p:spPr bwMode="auto">
            <a:xfrm>
              <a:off x="977373" y="6227676"/>
              <a:ext cx="3275999" cy="855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51629FE-9CCD-8F78-1047-6275B19265B8}"/>
                </a:ext>
              </a:extLst>
            </p:cNvPr>
            <p:cNvSpPr/>
            <p:nvPr/>
          </p:nvSpPr>
          <p:spPr>
            <a:xfrm rot="10800000">
              <a:off x="977372" y="1451264"/>
              <a:ext cx="3276000" cy="1980000"/>
            </a:xfrm>
            <a:prstGeom prst="rect">
              <a:avLst/>
            </a:prstGeom>
            <a:solidFill>
              <a:srgbClr val="01AD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600" dirty="0">
                  <a:solidFill>
                    <a:srgbClr val="6D6E70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スポンサー募集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1317CC1-AD89-2FC7-F68D-26D8CB06421F}"/>
                </a:ext>
              </a:extLst>
            </p:cNvPr>
            <p:cNvSpPr/>
            <p:nvPr/>
          </p:nvSpPr>
          <p:spPr>
            <a:xfrm>
              <a:off x="977372" y="4012005"/>
              <a:ext cx="3276000" cy="1980000"/>
            </a:xfrm>
            <a:prstGeom prst="rect">
              <a:avLst/>
            </a:prstGeom>
            <a:solidFill>
              <a:srgbClr val="01AD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600" dirty="0">
                  <a:solidFill>
                    <a:srgbClr val="6D6E70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名刺サイズ</a:t>
              </a:r>
              <a:endParaRPr kumimoji="1" lang="en-US" altLang="ja-JP" sz="3600" dirty="0">
                <a:solidFill>
                  <a:srgbClr val="6D6E7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  <a:p>
              <a:pPr algn="ctr"/>
              <a:r>
                <a:rPr kumimoji="1" lang="ja-JP" altLang="en-US" sz="3600" dirty="0">
                  <a:solidFill>
                    <a:srgbClr val="6D6E70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９１ｘ５５ｍｍ</a:t>
              </a:r>
            </a:p>
          </p:txBody>
        </p:sp>
        <p:pic>
          <p:nvPicPr>
            <p:cNvPr id="11" name="Picture 2" descr="RumiCar – Platform to develop autonomous driving algorithms">
              <a:extLst>
                <a:ext uri="{FF2B5EF4-FFF2-40B4-BE49-F238E27FC236}">
                  <a16:creationId xmlns:a16="http://schemas.microsoft.com/office/drawing/2014/main" id="{3AF761FF-BA76-E563-4CD0-7361F9E1FC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28" t="-13076" r="-972" b="-14878"/>
            <a:stretch/>
          </p:blipFill>
          <p:spPr bwMode="auto">
            <a:xfrm rot="10800000">
              <a:off x="977373" y="408473"/>
              <a:ext cx="3275999" cy="855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3480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5C6B13-1B08-0F58-22E8-EAA2EBCDF874}"/>
              </a:ext>
            </a:extLst>
          </p:cNvPr>
          <p:cNvSpPr/>
          <p:nvPr/>
        </p:nvSpPr>
        <p:spPr>
          <a:xfrm>
            <a:off x="-1" y="-1"/>
            <a:ext cx="10691813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05F5251-3BB5-D939-E132-A7D5676FEAF8}"/>
              </a:ext>
            </a:extLst>
          </p:cNvPr>
          <p:cNvSpPr/>
          <p:nvPr/>
        </p:nvSpPr>
        <p:spPr>
          <a:xfrm>
            <a:off x="0" y="431999"/>
            <a:ext cx="10080000" cy="327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619DA8B-E6AE-FE48-7D5C-0B7933C0E942}"/>
              </a:ext>
            </a:extLst>
          </p:cNvPr>
          <p:cNvSpPr/>
          <p:nvPr/>
        </p:nvSpPr>
        <p:spPr>
          <a:xfrm>
            <a:off x="0" y="3707999"/>
            <a:ext cx="10080000" cy="3414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5B7558F-F85A-F806-3D6E-34FA8139CC3D}"/>
              </a:ext>
            </a:extLst>
          </p:cNvPr>
          <p:cNvSpPr/>
          <p:nvPr/>
        </p:nvSpPr>
        <p:spPr>
          <a:xfrm>
            <a:off x="0" y="7122758"/>
            <a:ext cx="10691813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7343B09-69BD-D0B5-D3AA-81840B9FE15E}"/>
              </a:ext>
            </a:extLst>
          </p:cNvPr>
          <p:cNvCxnSpPr>
            <a:cxnSpLocks/>
          </p:cNvCxnSpPr>
          <p:nvPr/>
        </p:nvCxnSpPr>
        <p:spPr>
          <a:xfrm>
            <a:off x="10080000" y="3707999"/>
            <a:ext cx="6118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BEE139D-3E5D-3CCC-A99D-19F1C69F9083}"/>
              </a:ext>
            </a:extLst>
          </p:cNvPr>
          <p:cNvSpPr txBox="1"/>
          <p:nvPr/>
        </p:nvSpPr>
        <p:spPr>
          <a:xfrm rot="10800000">
            <a:off x="10178157" y="19547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内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4B7D037-A85E-6894-7B70-26401DB10E7D}"/>
              </a:ext>
            </a:extLst>
          </p:cNvPr>
          <p:cNvSpPr txBox="1"/>
          <p:nvPr/>
        </p:nvSpPr>
        <p:spPr>
          <a:xfrm>
            <a:off x="10161534" y="52307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外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8110EA6-4D77-EE9C-27E7-AF7828D5909F}"/>
              </a:ext>
            </a:extLst>
          </p:cNvPr>
          <p:cNvSpPr/>
          <p:nvPr/>
        </p:nvSpPr>
        <p:spPr>
          <a:xfrm rot="10800000">
            <a:off x="941855" y="681800"/>
            <a:ext cx="8196290" cy="2695259"/>
          </a:xfrm>
          <a:prstGeom prst="rect">
            <a:avLst/>
          </a:prstGeom>
          <a:solidFill>
            <a:srgbClr val="01AD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>
                <a:solidFill>
                  <a:srgbClr val="6D6E7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スポンサー募集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EB084A4-B5A3-14C4-174A-356721F64207}"/>
              </a:ext>
            </a:extLst>
          </p:cNvPr>
          <p:cNvSpPr/>
          <p:nvPr/>
        </p:nvSpPr>
        <p:spPr>
          <a:xfrm>
            <a:off x="941855" y="4096558"/>
            <a:ext cx="8196290" cy="2695259"/>
          </a:xfrm>
          <a:prstGeom prst="rect">
            <a:avLst/>
          </a:prstGeom>
          <a:solidFill>
            <a:srgbClr val="01AD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>
                <a:solidFill>
                  <a:srgbClr val="6D6E7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スポンサー募集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67423EB-6738-4F86-DA49-57CFC49E13F0}"/>
              </a:ext>
            </a:extLst>
          </p:cNvPr>
          <p:cNvCxnSpPr>
            <a:cxnSpLocks/>
          </p:cNvCxnSpPr>
          <p:nvPr/>
        </p:nvCxnSpPr>
        <p:spPr>
          <a:xfrm>
            <a:off x="10080000" y="0"/>
            <a:ext cx="0" cy="7554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87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BEE139D-3E5D-3CCC-A99D-19F1C69F9083}"/>
              </a:ext>
            </a:extLst>
          </p:cNvPr>
          <p:cNvSpPr txBox="1"/>
          <p:nvPr/>
        </p:nvSpPr>
        <p:spPr>
          <a:xfrm rot="10800000">
            <a:off x="10161534" y="31540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内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4B7D037-A85E-6894-7B70-26401DB10E7D}"/>
              </a:ext>
            </a:extLst>
          </p:cNvPr>
          <p:cNvSpPr txBox="1"/>
          <p:nvPr/>
        </p:nvSpPr>
        <p:spPr>
          <a:xfrm>
            <a:off x="10161534" y="38926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外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4EFC865-1379-0EF0-CE18-DCA7DD5C187E}"/>
              </a:ext>
            </a:extLst>
          </p:cNvPr>
          <p:cNvCxnSpPr>
            <a:cxnSpLocks/>
          </p:cNvCxnSpPr>
          <p:nvPr/>
        </p:nvCxnSpPr>
        <p:spPr>
          <a:xfrm>
            <a:off x="10080000" y="0"/>
            <a:ext cx="0" cy="755475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305AFB8-1C5C-84B1-1588-31D349B6C54D}"/>
              </a:ext>
            </a:extLst>
          </p:cNvPr>
          <p:cNvCxnSpPr/>
          <p:nvPr/>
        </p:nvCxnSpPr>
        <p:spPr>
          <a:xfrm>
            <a:off x="0" y="431997"/>
            <a:ext cx="10080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98BE4C5-B057-13A0-35CF-91680D665001}"/>
              </a:ext>
            </a:extLst>
          </p:cNvPr>
          <p:cNvCxnSpPr>
            <a:cxnSpLocks/>
          </p:cNvCxnSpPr>
          <p:nvPr/>
        </p:nvCxnSpPr>
        <p:spPr>
          <a:xfrm>
            <a:off x="0" y="3707999"/>
            <a:ext cx="10691813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46D7F46-4D4D-2D54-E0EB-20499B95B819}"/>
              </a:ext>
            </a:extLst>
          </p:cNvPr>
          <p:cNvCxnSpPr/>
          <p:nvPr/>
        </p:nvCxnSpPr>
        <p:spPr>
          <a:xfrm>
            <a:off x="0" y="7122758"/>
            <a:ext cx="10080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38DA47A-19C8-ED5F-9ABB-91E2079A86D5}"/>
              </a:ext>
            </a:extLst>
          </p:cNvPr>
          <p:cNvCxnSpPr/>
          <p:nvPr/>
        </p:nvCxnSpPr>
        <p:spPr>
          <a:xfrm>
            <a:off x="10080000" y="431997"/>
            <a:ext cx="6118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52F545D-B625-2715-D514-3529CDCA3274}"/>
              </a:ext>
            </a:extLst>
          </p:cNvPr>
          <p:cNvCxnSpPr/>
          <p:nvPr/>
        </p:nvCxnSpPr>
        <p:spPr>
          <a:xfrm>
            <a:off x="10080000" y="7122758"/>
            <a:ext cx="6118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E3B6942-969A-92B6-4BB8-72EBC98AA7A2}"/>
              </a:ext>
            </a:extLst>
          </p:cNvPr>
          <p:cNvCxnSpPr>
            <a:cxnSpLocks/>
          </p:cNvCxnSpPr>
          <p:nvPr/>
        </p:nvCxnSpPr>
        <p:spPr>
          <a:xfrm>
            <a:off x="10080000" y="431997"/>
            <a:ext cx="0" cy="669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1ACD312-5603-E325-3C41-971A9A60EEF4}"/>
              </a:ext>
            </a:extLst>
          </p:cNvPr>
          <p:cNvCxnSpPr>
            <a:cxnSpLocks/>
          </p:cNvCxnSpPr>
          <p:nvPr/>
        </p:nvCxnSpPr>
        <p:spPr>
          <a:xfrm flipH="1">
            <a:off x="611812" y="7325033"/>
            <a:ext cx="52873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7DEE7441-C213-2B38-D237-26DAF92F248A}"/>
              </a:ext>
            </a:extLst>
          </p:cNvPr>
          <p:cNvCxnSpPr/>
          <p:nvPr/>
        </p:nvCxnSpPr>
        <p:spPr>
          <a:xfrm>
            <a:off x="5601407" y="7325033"/>
            <a:ext cx="6118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7ABD9F-E4AA-81A5-97CA-8356D10BCF0A}"/>
              </a:ext>
            </a:extLst>
          </p:cNvPr>
          <p:cNvSpPr txBox="1"/>
          <p:nvPr/>
        </p:nvSpPr>
        <p:spPr>
          <a:xfrm>
            <a:off x="1230230" y="71903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山折り線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C575CF6-03C4-C645-495C-5EAFFAFE0863}"/>
              </a:ext>
            </a:extLst>
          </p:cNvPr>
          <p:cNvSpPr txBox="1"/>
          <p:nvPr/>
        </p:nvSpPr>
        <p:spPr>
          <a:xfrm>
            <a:off x="6262821" y="71854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カット線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26BC69A-E8D5-54D2-19D3-B5F8A7271A5E}"/>
              </a:ext>
            </a:extLst>
          </p:cNvPr>
          <p:cNvGrpSpPr/>
          <p:nvPr/>
        </p:nvGrpSpPr>
        <p:grpSpPr>
          <a:xfrm rot="10800000">
            <a:off x="433411" y="2603736"/>
            <a:ext cx="9213179" cy="1104263"/>
            <a:chOff x="672525" y="6214830"/>
            <a:chExt cx="9213179" cy="1104263"/>
          </a:xfrm>
        </p:grpSpPr>
        <p:pic>
          <p:nvPicPr>
            <p:cNvPr id="3" name="Picture 2" descr="RumiCar – Platform to develop autonomous driving algorithms">
              <a:extLst>
                <a:ext uri="{FF2B5EF4-FFF2-40B4-BE49-F238E27FC236}">
                  <a16:creationId xmlns:a16="http://schemas.microsoft.com/office/drawing/2014/main" id="{0A7CAA3C-7877-0638-784E-30CBB7D7EF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28" t="-13076" r="-972" b="-14878"/>
            <a:stretch/>
          </p:blipFill>
          <p:spPr bwMode="auto">
            <a:xfrm>
              <a:off x="672525" y="6214830"/>
              <a:ext cx="4228223" cy="1104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RumiCar – Platform to develop autonomous driving algorithms">
              <a:extLst>
                <a:ext uri="{FF2B5EF4-FFF2-40B4-BE49-F238E27FC236}">
                  <a16:creationId xmlns:a16="http://schemas.microsoft.com/office/drawing/2014/main" id="{3170E886-962B-39DD-2285-D1BC384AB6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28" t="-13076" r="-972" b="-14878"/>
            <a:stretch/>
          </p:blipFill>
          <p:spPr bwMode="auto">
            <a:xfrm>
              <a:off x="5657481" y="6214830"/>
              <a:ext cx="4228223" cy="1104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FD2023D-4880-8CC6-CAB1-448020BE8FC9}"/>
              </a:ext>
            </a:extLst>
          </p:cNvPr>
          <p:cNvGrpSpPr/>
          <p:nvPr/>
        </p:nvGrpSpPr>
        <p:grpSpPr>
          <a:xfrm>
            <a:off x="433411" y="3707999"/>
            <a:ext cx="9213179" cy="1104263"/>
            <a:chOff x="672525" y="6214830"/>
            <a:chExt cx="9213179" cy="1104263"/>
          </a:xfrm>
        </p:grpSpPr>
        <p:pic>
          <p:nvPicPr>
            <p:cNvPr id="6" name="Picture 2" descr="RumiCar – Platform to develop autonomous driving algorithms">
              <a:extLst>
                <a:ext uri="{FF2B5EF4-FFF2-40B4-BE49-F238E27FC236}">
                  <a16:creationId xmlns:a16="http://schemas.microsoft.com/office/drawing/2014/main" id="{102C1747-C00B-55A3-1F66-EC917FBE57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28" t="-13076" r="-972" b="-14878"/>
            <a:stretch/>
          </p:blipFill>
          <p:spPr bwMode="auto">
            <a:xfrm>
              <a:off x="672525" y="6214830"/>
              <a:ext cx="4228223" cy="1104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RumiCar – Platform to develop autonomous driving algorithms">
              <a:extLst>
                <a:ext uri="{FF2B5EF4-FFF2-40B4-BE49-F238E27FC236}">
                  <a16:creationId xmlns:a16="http://schemas.microsoft.com/office/drawing/2014/main" id="{5B1FC7E1-CA0D-70D5-5AAD-15FC31DFDA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28" t="-13076" r="-972" b="-14878"/>
            <a:stretch/>
          </p:blipFill>
          <p:spPr bwMode="auto">
            <a:xfrm>
              <a:off x="5657481" y="6214830"/>
              <a:ext cx="4228223" cy="1104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9917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BEE139D-3E5D-3CCC-A99D-19F1C69F9083}"/>
              </a:ext>
            </a:extLst>
          </p:cNvPr>
          <p:cNvSpPr txBox="1"/>
          <p:nvPr/>
        </p:nvSpPr>
        <p:spPr>
          <a:xfrm rot="10800000">
            <a:off x="10161534" y="31540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内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4B7D037-A85E-6894-7B70-26401DB10E7D}"/>
              </a:ext>
            </a:extLst>
          </p:cNvPr>
          <p:cNvSpPr txBox="1"/>
          <p:nvPr/>
        </p:nvSpPr>
        <p:spPr>
          <a:xfrm>
            <a:off x="10161534" y="38926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外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4EFC865-1379-0EF0-CE18-DCA7DD5C187E}"/>
              </a:ext>
            </a:extLst>
          </p:cNvPr>
          <p:cNvCxnSpPr>
            <a:cxnSpLocks/>
          </p:cNvCxnSpPr>
          <p:nvPr/>
        </p:nvCxnSpPr>
        <p:spPr>
          <a:xfrm>
            <a:off x="10080000" y="0"/>
            <a:ext cx="0" cy="755475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305AFB8-1C5C-84B1-1588-31D349B6C54D}"/>
              </a:ext>
            </a:extLst>
          </p:cNvPr>
          <p:cNvCxnSpPr/>
          <p:nvPr/>
        </p:nvCxnSpPr>
        <p:spPr>
          <a:xfrm>
            <a:off x="0" y="431997"/>
            <a:ext cx="10080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98BE4C5-B057-13A0-35CF-91680D665001}"/>
              </a:ext>
            </a:extLst>
          </p:cNvPr>
          <p:cNvCxnSpPr>
            <a:cxnSpLocks/>
          </p:cNvCxnSpPr>
          <p:nvPr/>
        </p:nvCxnSpPr>
        <p:spPr>
          <a:xfrm>
            <a:off x="0" y="3707999"/>
            <a:ext cx="10691813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46D7F46-4D4D-2D54-E0EB-20499B95B819}"/>
              </a:ext>
            </a:extLst>
          </p:cNvPr>
          <p:cNvCxnSpPr/>
          <p:nvPr/>
        </p:nvCxnSpPr>
        <p:spPr>
          <a:xfrm>
            <a:off x="0" y="7122758"/>
            <a:ext cx="10080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38DA47A-19C8-ED5F-9ABB-91E2079A86D5}"/>
              </a:ext>
            </a:extLst>
          </p:cNvPr>
          <p:cNvCxnSpPr/>
          <p:nvPr/>
        </p:nvCxnSpPr>
        <p:spPr>
          <a:xfrm>
            <a:off x="10080000" y="431997"/>
            <a:ext cx="6118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52F545D-B625-2715-D514-3529CDCA3274}"/>
              </a:ext>
            </a:extLst>
          </p:cNvPr>
          <p:cNvCxnSpPr/>
          <p:nvPr/>
        </p:nvCxnSpPr>
        <p:spPr>
          <a:xfrm>
            <a:off x="10080000" y="7122758"/>
            <a:ext cx="6118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E3B6942-969A-92B6-4BB8-72EBC98AA7A2}"/>
              </a:ext>
            </a:extLst>
          </p:cNvPr>
          <p:cNvCxnSpPr>
            <a:cxnSpLocks/>
          </p:cNvCxnSpPr>
          <p:nvPr/>
        </p:nvCxnSpPr>
        <p:spPr>
          <a:xfrm>
            <a:off x="10080000" y="431997"/>
            <a:ext cx="0" cy="669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1ACD312-5603-E325-3C41-971A9A60EEF4}"/>
              </a:ext>
            </a:extLst>
          </p:cNvPr>
          <p:cNvCxnSpPr>
            <a:cxnSpLocks/>
          </p:cNvCxnSpPr>
          <p:nvPr/>
        </p:nvCxnSpPr>
        <p:spPr>
          <a:xfrm flipH="1">
            <a:off x="611812" y="7325033"/>
            <a:ext cx="52873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7DEE7441-C213-2B38-D237-26DAF92F248A}"/>
              </a:ext>
            </a:extLst>
          </p:cNvPr>
          <p:cNvCxnSpPr/>
          <p:nvPr/>
        </p:nvCxnSpPr>
        <p:spPr>
          <a:xfrm>
            <a:off x="5601407" y="7325033"/>
            <a:ext cx="6118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7ABD9F-E4AA-81A5-97CA-8356D10BCF0A}"/>
              </a:ext>
            </a:extLst>
          </p:cNvPr>
          <p:cNvSpPr txBox="1"/>
          <p:nvPr/>
        </p:nvSpPr>
        <p:spPr>
          <a:xfrm>
            <a:off x="1230230" y="71903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山折り線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C575CF6-03C4-C645-495C-5EAFFAFE0863}"/>
              </a:ext>
            </a:extLst>
          </p:cNvPr>
          <p:cNvSpPr txBox="1"/>
          <p:nvPr/>
        </p:nvSpPr>
        <p:spPr>
          <a:xfrm>
            <a:off x="6262821" y="71854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カット線</a:t>
            </a:r>
          </a:p>
        </p:txBody>
      </p:sp>
      <p:pic>
        <p:nvPicPr>
          <p:cNvPr id="2" name="Picture 2" descr="RumiCar – Platform to develop autonomous driving algorithms">
            <a:extLst>
              <a:ext uri="{FF2B5EF4-FFF2-40B4-BE49-F238E27FC236}">
                <a16:creationId xmlns:a16="http://schemas.microsoft.com/office/drawing/2014/main" id="{A87577B6-3C62-7E38-B9A6-9971BD6155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8" t="-13076" r="-972" b="-14878"/>
          <a:stretch/>
        </p:blipFill>
        <p:spPr bwMode="auto">
          <a:xfrm>
            <a:off x="2394238" y="4678489"/>
            <a:ext cx="5291525" cy="138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umiCar – Platform to develop autonomous driving algorithms">
            <a:extLst>
              <a:ext uri="{FF2B5EF4-FFF2-40B4-BE49-F238E27FC236}">
                <a16:creationId xmlns:a16="http://schemas.microsoft.com/office/drawing/2014/main" id="{D8AE1076-5570-9A97-707D-CD278A59A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8" t="-13076" r="-972" b="-14878"/>
          <a:stretch/>
        </p:blipFill>
        <p:spPr bwMode="auto">
          <a:xfrm rot="10800000">
            <a:off x="2394238" y="1310453"/>
            <a:ext cx="5291525" cy="138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7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BEE139D-3E5D-3CCC-A99D-19F1C69F9083}"/>
              </a:ext>
            </a:extLst>
          </p:cNvPr>
          <p:cNvSpPr txBox="1"/>
          <p:nvPr/>
        </p:nvSpPr>
        <p:spPr>
          <a:xfrm rot="10800000">
            <a:off x="10161534" y="31540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内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4B7D037-A85E-6894-7B70-26401DB10E7D}"/>
              </a:ext>
            </a:extLst>
          </p:cNvPr>
          <p:cNvSpPr txBox="1"/>
          <p:nvPr/>
        </p:nvSpPr>
        <p:spPr>
          <a:xfrm>
            <a:off x="10161534" y="38926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外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4EFC865-1379-0EF0-CE18-DCA7DD5C187E}"/>
              </a:ext>
            </a:extLst>
          </p:cNvPr>
          <p:cNvCxnSpPr>
            <a:cxnSpLocks/>
          </p:cNvCxnSpPr>
          <p:nvPr/>
        </p:nvCxnSpPr>
        <p:spPr>
          <a:xfrm>
            <a:off x="10080000" y="0"/>
            <a:ext cx="0" cy="755475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305AFB8-1C5C-84B1-1588-31D349B6C54D}"/>
              </a:ext>
            </a:extLst>
          </p:cNvPr>
          <p:cNvCxnSpPr/>
          <p:nvPr/>
        </p:nvCxnSpPr>
        <p:spPr>
          <a:xfrm>
            <a:off x="0" y="431997"/>
            <a:ext cx="10080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98BE4C5-B057-13A0-35CF-91680D665001}"/>
              </a:ext>
            </a:extLst>
          </p:cNvPr>
          <p:cNvCxnSpPr>
            <a:cxnSpLocks/>
          </p:cNvCxnSpPr>
          <p:nvPr/>
        </p:nvCxnSpPr>
        <p:spPr>
          <a:xfrm>
            <a:off x="0" y="3707999"/>
            <a:ext cx="10691813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46D7F46-4D4D-2D54-E0EB-20499B95B819}"/>
              </a:ext>
            </a:extLst>
          </p:cNvPr>
          <p:cNvCxnSpPr/>
          <p:nvPr/>
        </p:nvCxnSpPr>
        <p:spPr>
          <a:xfrm>
            <a:off x="0" y="7122758"/>
            <a:ext cx="10080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38DA47A-19C8-ED5F-9ABB-91E2079A86D5}"/>
              </a:ext>
            </a:extLst>
          </p:cNvPr>
          <p:cNvCxnSpPr/>
          <p:nvPr/>
        </p:nvCxnSpPr>
        <p:spPr>
          <a:xfrm>
            <a:off x="10080000" y="431997"/>
            <a:ext cx="6118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52F545D-B625-2715-D514-3529CDCA3274}"/>
              </a:ext>
            </a:extLst>
          </p:cNvPr>
          <p:cNvCxnSpPr/>
          <p:nvPr/>
        </p:nvCxnSpPr>
        <p:spPr>
          <a:xfrm>
            <a:off x="10080000" y="7122758"/>
            <a:ext cx="6118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E3B6942-969A-92B6-4BB8-72EBC98AA7A2}"/>
              </a:ext>
            </a:extLst>
          </p:cNvPr>
          <p:cNvCxnSpPr>
            <a:cxnSpLocks/>
          </p:cNvCxnSpPr>
          <p:nvPr/>
        </p:nvCxnSpPr>
        <p:spPr>
          <a:xfrm>
            <a:off x="10080000" y="431997"/>
            <a:ext cx="0" cy="669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1ACD312-5603-E325-3C41-971A9A60EEF4}"/>
              </a:ext>
            </a:extLst>
          </p:cNvPr>
          <p:cNvCxnSpPr>
            <a:cxnSpLocks/>
          </p:cNvCxnSpPr>
          <p:nvPr/>
        </p:nvCxnSpPr>
        <p:spPr>
          <a:xfrm flipH="1">
            <a:off x="611812" y="7325033"/>
            <a:ext cx="52873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7DEE7441-C213-2B38-D237-26DAF92F248A}"/>
              </a:ext>
            </a:extLst>
          </p:cNvPr>
          <p:cNvCxnSpPr/>
          <p:nvPr/>
        </p:nvCxnSpPr>
        <p:spPr>
          <a:xfrm>
            <a:off x="5601407" y="7325033"/>
            <a:ext cx="6118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7ABD9F-E4AA-81A5-97CA-8356D10BCF0A}"/>
              </a:ext>
            </a:extLst>
          </p:cNvPr>
          <p:cNvSpPr txBox="1"/>
          <p:nvPr/>
        </p:nvSpPr>
        <p:spPr>
          <a:xfrm>
            <a:off x="1230230" y="71903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山折り線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C575CF6-03C4-C645-495C-5EAFFAFE0863}"/>
              </a:ext>
            </a:extLst>
          </p:cNvPr>
          <p:cNvSpPr txBox="1"/>
          <p:nvPr/>
        </p:nvSpPr>
        <p:spPr>
          <a:xfrm>
            <a:off x="6262821" y="71854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カット線</a:t>
            </a:r>
          </a:p>
        </p:txBody>
      </p:sp>
      <p:pic>
        <p:nvPicPr>
          <p:cNvPr id="2" name="Picture 2" descr="RumiCar – Platform to develop autonomous driving algorithms">
            <a:extLst>
              <a:ext uri="{FF2B5EF4-FFF2-40B4-BE49-F238E27FC236}">
                <a16:creationId xmlns:a16="http://schemas.microsoft.com/office/drawing/2014/main" id="{9EAB0C3E-6A3F-C70C-F067-AACD696065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8" t="-13076" r="-972" b="-14878"/>
          <a:stretch/>
        </p:blipFill>
        <p:spPr bwMode="auto">
          <a:xfrm>
            <a:off x="436144" y="4215126"/>
            <a:ext cx="9183677" cy="239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umiCar – Platform to develop autonomous driving algorithms">
            <a:extLst>
              <a:ext uri="{FF2B5EF4-FFF2-40B4-BE49-F238E27FC236}">
                <a16:creationId xmlns:a16="http://schemas.microsoft.com/office/drawing/2014/main" id="{9EE5B8F3-A65B-6BFF-132A-6E4C036803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8" t="-13076" r="-972" b="-14878"/>
          <a:stretch/>
        </p:blipFill>
        <p:spPr bwMode="auto">
          <a:xfrm rot="10800000">
            <a:off x="436143" y="755484"/>
            <a:ext cx="9183677" cy="239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70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BEE139D-3E5D-3CCC-A99D-19F1C69F9083}"/>
              </a:ext>
            </a:extLst>
          </p:cNvPr>
          <p:cNvSpPr txBox="1"/>
          <p:nvPr/>
        </p:nvSpPr>
        <p:spPr>
          <a:xfrm rot="10800000">
            <a:off x="10161534" y="31540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内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4B7D037-A85E-6894-7B70-26401DB10E7D}"/>
              </a:ext>
            </a:extLst>
          </p:cNvPr>
          <p:cNvSpPr txBox="1"/>
          <p:nvPr/>
        </p:nvSpPr>
        <p:spPr>
          <a:xfrm>
            <a:off x="10161534" y="38926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外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4EFC865-1379-0EF0-CE18-DCA7DD5C187E}"/>
              </a:ext>
            </a:extLst>
          </p:cNvPr>
          <p:cNvCxnSpPr>
            <a:cxnSpLocks/>
          </p:cNvCxnSpPr>
          <p:nvPr/>
        </p:nvCxnSpPr>
        <p:spPr>
          <a:xfrm>
            <a:off x="10080000" y="0"/>
            <a:ext cx="0" cy="755475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305AFB8-1C5C-84B1-1588-31D349B6C54D}"/>
              </a:ext>
            </a:extLst>
          </p:cNvPr>
          <p:cNvCxnSpPr/>
          <p:nvPr/>
        </p:nvCxnSpPr>
        <p:spPr>
          <a:xfrm>
            <a:off x="0" y="431997"/>
            <a:ext cx="10080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98BE4C5-B057-13A0-35CF-91680D665001}"/>
              </a:ext>
            </a:extLst>
          </p:cNvPr>
          <p:cNvCxnSpPr>
            <a:cxnSpLocks/>
          </p:cNvCxnSpPr>
          <p:nvPr/>
        </p:nvCxnSpPr>
        <p:spPr>
          <a:xfrm>
            <a:off x="0" y="3707999"/>
            <a:ext cx="10691813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46D7F46-4D4D-2D54-E0EB-20499B95B819}"/>
              </a:ext>
            </a:extLst>
          </p:cNvPr>
          <p:cNvCxnSpPr/>
          <p:nvPr/>
        </p:nvCxnSpPr>
        <p:spPr>
          <a:xfrm>
            <a:off x="0" y="7122758"/>
            <a:ext cx="10080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38DA47A-19C8-ED5F-9ABB-91E2079A86D5}"/>
              </a:ext>
            </a:extLst>
          </p:cNvPr>
          <p:cNvCxnSpPr/>
          <p:nvPr/>
        </p:nvCxnSpPr>
        <p:spPr>
          <a:xfrm>
            <a:off x="10080000" y="431997"/>
            <a:ext cx="6118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52F545D-B625-2715-D514-3529CDCA3274}"/>
              </a:ext>
            </a:extLst>
          </p:cNvPr>
          <p:cNvCxnSpPr/>
          <p:nvPr/>
        </p:nvCxnSpPr>
        <p:spPr>
          <a:xfrm>
            <a:off x="10080000" y="7122758"/>
            <a:ext cx="6118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E3B6942-969A-92B6-4BB8-72EBC98AA7A2}"/>
              </a:ext>
            </a:extLst>
          </p:cNvPr>
          <p:cNvCxnSpPr>
            <a:cxnSpLocks/>
          </p:cNvCxnSpPr>
          <p:nvPr/>
        </p:nvCxnSpPr>
        <p:spPr>
          <a:xfrm>
            <a:off x="10080000" y="431997"/>
            <a:ext cx="0" cy="669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1ACD312-5603-E325-3C41-971A9A60EEF4}"/>
              </a:ext>
            </a:extLst>
          </p:cNvPr>
          <p:cNvCxnSpPr>
            <a:cxnSpLocks/>
          </p:cNvCxnSpPr>
          <p:nvPr/>
        </p:nvCxnSpPr>
        <p:spPr>
          <a:xfrm flipH="1">
            <a:off x="611812" y="7325033"/>
            <a:ext cx="52873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7DEE7441-C213-2B38-D237-26DAF92F248A}"/>
              </a:ext>
            </a:extLst>
          </p:cNvPr>
          <p:cNvCxnSpPr/>
          <p:nvPr/>
        </p:nvCxnSpPr>
        <p:spPr>
          <a:xfrm>
            <a:off x="5601407" y="7325033"/>
            <a:ext cx="6118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7ABD9F-E4AA-81A5-97CA-8356D10BCF0A}"/>
              </a:ext>
            </a:extLst>
          </p:cNvPr>
          <p:cNvSpPr txBox="1"/>
          <p:nvPr/>
        </p:nvSpPr>
        <p:spPr>
          <a:xfrm>
            <a:off x="1230230" y="71903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山折り線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C575CF6-03C4-C645-495C-5EAFFAFE0863}"/>
              </a:ext>
            </a:extLst>
          </p:cNvPr>
          <p:cNvSpPr txBox="1"/>
          <p:nvPr/>
        </p:nvSpPr>
        <p:spPr>
          <a:xfrm>
            <a:off x="6262821" y="71854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カット線</a:t>
            </a:r>
          </a:p>
        </p:txBody>
      </p:sp>
    </p:spTree>
    <p:extLst>
      <p:ext uri="{BB962C8B-B14F-4D97-AF65-F5344CB8AC3E}">
        <p14:creationId xmlns:p14="http://schemas.microsoft.com/office/powerpoint/2010/main" val="214671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BEE139D-3E5D-3CCC-A99D-19F1C69F9083}"/>
              </a:ext>
            </a:extLst>
          </p:cNvPr>
          <p:cNvSpPr txBox="1"/>
          <p:nvPr/>
        </p:nvSpPr>
        <p:spPr>
          <a:xfrm rot="10800000">
            <a:off x="10161534" y="31540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内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4B7D037-A85E-6894-7B70-26401DB10E7D}"/>
              </a:ext>
            </a:extLst>
          </p:cNvPr>
          <p:cNvSpPr txBox="1"/>
          <p:nvPr/>
        </p:nvSpPr>
        <p:spPr>
          <a:xfrm>
            <a:off x="10161534" y="38926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外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4EFC865-1379-0EF0-CE18-DCA7DD5C187E}"/>
              </a:ext>
            </a:extLst>
          </p:cNvPr>
          <p:cNvCxnSpPr>
            <a:cxnSpLocks/>
          </p:cNvCxnSpPr>
          <p:nvPr/>
        </p:nvCxnSpPr>
        <p:spPr>
          <a:xfrm>
            <a:off x="10080000" y="0"/>
            <a:ext cx="0" cy="755475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46D7F46-4D4D-2D54-E0EB-20499B95B819}"/>
              </a:ext>
            </a:extLst>
          </p:cNvPr>
          <p:cNvCxnSpPr/>
          <p:nvPr/>
        </p:nvCxnSpPr>
        <p:spPr>
          <a:xfrm>
            <a:off x="0" y="7122758"/>
            <a:ext cx="10080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38DA47A-19C8-ED5F-9ABB-91E2079A86D5}"/>
              </a:ext>
            </a:extLst>
          </p:cNvPr>
          <p:cNvCxnSpPr/>
          <p:nvPr/>
        </p:nvCxnSpPr>
        <p:spPr>
          <a:xfrm>
            <a:off x="10080000" y="431997"/>
            <a:ext cx="6118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52F545D-B625-2715-D514-3529CDCA3274}"/>
              </a:ext>
            </a:extLst>
          </p:cNvPr>
          <p:cNvCxnSpPr/>
          <p:nvPr/>
        </p:nvCxnSpPr>
        <p:spPr>
          <a:xfrm>
            <a:off x="10080000" y="7122758"/>
            <a:ext cx="6118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E3B6942-969A-92B6-4BB8-72EBC98AA7A2}"/>
              </a:ext>
            </a:extLst>
          </p:cNvPr>
          <p:cNvCxnSpPr>
            <a:cxnSpLocks/>
          </p:cNvCxnSpPr>
          <p:nvPr/>
        </p:nvCxnSpPr>
        <p:spPr>
          <a:xfrm>
            <a:off x="10080000" y="431997"/>
            <a:ext cx="0" cy="669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1ACD312-5603-E325-3C41-971A9A60EEF4}"/>
              </a:ext>
            </a:extLst>
          </p:cNvPr>
          <p:cNvCxnSpPr>
            <a:cxnSpLocks/>
          </p:cNvCxnSpPr>
          <p:nvPr/>
        </p:nvCxnSpPr>
        <p:spPr>
          <a:xfrm flipH="1">
            <a:off x="611812" y="7325033"/>
            <a:ext cx="52873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7DEE7441-C213-2B38-D237-26DAF92F248A}"/>
              </a:ext>
            </a:extLst>
          </p:cNvPr>
          <p:cNvCxnSpPr/>
          <p:nvPr/>
        </p:nvCxnSpPr>
        <p:spPr>
          <a:xfrm>
            <a:off x="5601407" y="7325033"/>
            <a:ext cx="6118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7ABD9F-E4AA-81A5-97CA-8356D10BCF0A}"/>
              </a:ext>
            </a:extLst>
          </p:cNvPr>
          <p:cNvSpPr txBox="1"/>
          <p:nvPr/>
        </p:nvSpPr>
        <p:spPr>
          <a:xfrm>
            <a:off x="1230230" y="71903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山折り線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C575CF6-03C4-C645-495C-5EAFFAFE0863}"/>
              </a:ext>
            </a:extLst>
          </p:cNvPr>
          <p:cNvSpPr txBox="1"/>
          <p:nvPr/>
        </p:nvSpPr>
        <p:spPr>
          <a:xfrm>
            <a:off x="6262821" y="71854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カット線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0C1F6D4-A0A1-411A-163B-75AD21834E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1" r="2007" b="4508"/>
          <a:stretch/>
        </p:blipFill>
        <p:spPr>
          <a:xfrm rot="241019">
            <a:off x="6056023" y="3727084"/>
            <a:ext cx="2298714" cy="330482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309DD0A-96D6-79E6-2991-3ADE35F931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1" r="2007" b="4508"/>
          <a:stretch/>
        </p:blipFill>
        <p:spPr>
          <a:xfrm rot="11333026">
            <a:off x="1963154" y="522783"/>
            <a:ext cx="2298714" cy="3304820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382FEBB-FCD8-2AA9-49C3-BEC952147136}"/>
              </a:ext>
            </a:extLst>
          </p:cNvPr>
          <p:cNvGrpSpPr/>
          <p:nvPr/>
        </p:nvGrpSpPr>
        <p:grpSpPr>
          <a:xfrm>
            <a:off x="1516289" y="3640366"/>
            <a:ext cx="3343966" cy="3333959"/>
            <a:chOff x="1193517" y="3770045"/>
            <a:chExt cx="3343966" cy="3333959"/>
          </a:xfrm>
        </p:grpSpPr>
        <p:pic>
          <p:nvPicPr>
            <p:cNvPr id="5" name="Picture 2" descr="RumiCar – Platform to develop autonomous driving algorithms">
              <a:extLst>
                <a:ext uri="{FF2B5EF4-FFF2-40B4-BE49-F238E27FC236}">
                  <a16:creationId xmlns:a16="http://schemas.microsoft.com/office/drawing/2014/main" id="{7DF9A0C1-0AE8-D414-6962-16D7242890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28" t="-13076" r="-972" b="-14878"/>
            <a:stretch/>
          </p:blipFill>
          <p:spPr bwMode="auto">
            <a:xfrm>
              <a:off x="1227501" y="6248428"/>
              <a:ext cx="3275999" cy="855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3BF23E31-2B2F-5786-EABD-CA08EEB11E1C}"/>
                </a:ext>
              </a:extLst>
            </p:cNvPr>
            <p:cNvGrpSpPr/>
            <p:nvPr/>
          </p:nvGrpSpPr>
          <p:grpSpPr>
            <a:xfrm>
              <a:off x="1193517" y="3770045"/>
              <a:ext cx="3343966" cy="1968134"/>
              <a:chOff x="2001939" y="4240090"/>
              <a:chExt cx="3343966" cy="1968134"/>
            </a:xfrm>
          </p:grpSpPr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91B491E-168F-5AC4-1DE7-D90FC52D8E29}"/>
                  </a:ext>
                </a:extLst>
              </p:cNvPr>
              <p:cNvSpPr txBox="1"/>
              <p:nvPr/>
            </p:nvSpPr>
            <p:spPr>
              <a:xfrm>
                <a:off x="2083473" y="4269232"/>
                <a:ext cx="3262432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2000" dirty="0">
                    <a:solidFill>
                      <a:srgbClr val="6D6E6F"/>
                    </a:solidFill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鯛車</a:t>
                </a: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90F9853-C778-D828-6E44-810FD47B42D2}"/>
                  </a:ext>
                </a:extLst>
              </p:cNvPr>
              <p:cNvSpPr txBox="1"/>
              <p:nvPr/>
            </p:nvSpPr>
            <p:spPr>
              <a:xfrm>
                <a:off x="2001939" y="4240090"/>
                <a:ext cx="3262432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2000" dirty="0">
                    <a:solidFill>
                      <a:srgbClr val="FF0000"/>
                    </a:solidFill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鯛車</a:t>
                </a:r>
              </a:p>
            </p:txBody>
          </p:sp>
        </p:grp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40BE8DC-A957-EE2D-85CA-820CC3A4212E}"/>
                </a:ext>
              </a:extLst>
            </p:cNvPr>
            <p:cNvSpPr txBox="1"/>
            <p:nvPr/>
          </p:nvSpPr>
          <p:spPr>
            <a:xfrm>
              <a:off x="1619005" y="5583343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600" b="1" dirty="0">
                  <a:solidFill>
                    <a:srgbClr val="6D6E6F"/>
                  </a:solidFill>
                </a:rPr>
                <a:t>たいぐるま</a:t>
              </a: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2BD8370-0CEA-A952-F41A-BFD35A401D7E}"/>
              </a:ext>
            </a:extLst>
          </p:cNvPr>
          <p:cNvGrpSpPr/>
          <p:nvPr/>
        </p:nvGrpSpPr>
        <p:grpSpPr>
          <a:xfrm rot="10800000">
            <a:off x="5345905" y="539885"/>
            <a:ext cx="3343966" cy="3333959"/>
            <a:chOff x="1193517" y="3770045"/>
            <a:chExt cx="3343966" cy="3333959"/>
          </a:xfrm>
        </p:grpSpPr>
        <p:pic>
          <p:nvPicPr>
            <p:cNvPr id="11" name="Picture 2" descr="RumiCar – Platform to develop autonomous driving algorithms">
              <a:extLst>
                <a:ext uri="{FF2B5EF4-FFF2-40B4-BE49-F238E27FC236}">
                  <a16:creationId xmlns:a16="http://schemas.microsoft.com/office/drawing/2014/main" id="{AB8A350C-B024-6089-16B5-D363D8DC0D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28" t="-13076" r="-972" b="-14878"/>
            <a:stretch/>
          </p:blipFill>
          <p:spPr bwMode="auto">
            <a:xfrm>
              <a:off x="1227501" y="6248428"/>
              <a:ext cx="3275999" cy="855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BF2ACAD3-D427-ADD6-DF4A-425BBB976F3E}"/>
                </a:ext>
              </a:extLst>
            </p:cNvPr>
            <p:cNvGrpSpPr/>
            <p:nvPr/>
          </p:nvGrpSpPr>
          <p:grpSpPr>
            <a:xfrm>
              <a:off x="1193517" y="3770045"/>
              <a:ext cx="3343966" cy="1968134"/>
              <a:chOff x="2001939" y="4240090"/>
              <a:chExt cx="3343966" cy="1968134"/>
            </a:xfrm>
          </p:grpSpPr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C41A1D9-5041-6872-CBD5-044DF7C81DC9}"/>
                  </a:ext>
                </a:extLst>
              </p:cNvPr>
              <p:cNvSpPr txBox="1"/>
              <p:nvPr/>
            </p:nvSpPr>
            <p:spPr>
              <a:xfrm>
                <a:off x="2083473" y="4269232"/>
                <a:ext cx="3262432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2000" dirty="0">
                    <a:solidFill>
                      <a:srgbClr val="6D6E6F"/>
                    </a:solidFill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鯛車</a:t>
                </a: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CE5215E-A486-A3E8-0ECF-4BB1D10BA685}"/>
                  </a:ext>
                </a:extLst>
              </p:cNvPr>
              <p:cNvSpPr txBox="1"/>
              <p:nvPr/>
            </p:nvSpPr>
            <p:spPr>
              <a:xfrm>
                <a:off x="2001939" y="4240090"/>
                <a:ext cx="3262432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2000" dirty="0">
                    <a:solidFill>
                      <a:srgbClr val="FF0000"/>
                    </a:solidFill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鯛車</a:t>
                </a:r>
              </a:p>
            </p:txBody>
          </p:sp>
        </p:grp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A0D32FF8-6CEF-57AC-1F8C-B7DEB00FFD59}"/>
                </a:ext>
              </a:extLst>
            </p:cNvPr>
            <p:cNvSpPr txBox="1"/>
            <p:nvPr/>
          </p:nvSpPr>
          <p:spPr>
            <a:xfrm>
              <a:off x="1619005" y="5583343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600" b="1" dirty="0">
                  <a:solidFill>
                    <a:srgbClr val="6D6E6F"/>
                  </a:solidFill>
                </a:rPr>
                <a:t>たいぐるま</a:t>
              </a:r>
            </a:p>
          </p:txBody>
        </p:sp>
      </p:grp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305AFB8-1C5C-84B1-1588-31D349B6C54D}"/>
              </a:ext>
            </a:extLst>
          </p:cNvPr>
          <p:cNvCxnSpPr/>
          <p:nvPr/>
        </p:nvCxnSpPr>
        <p:spPr>
          <a:xfrm>
            <a:off x="0" y="431997"/>
            <a:ext cx="10080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98BE4C5-B057-13A0-35CF-91680D665001}"/>
              </a:ext>
            </a:extLst>
          </p:cNvPr>
          <p:cNvCxnSpPr>
            <a:cxnSpLocks/>
          </p:cNvCxnSpPr>
          <p:nvPr/>
        </p:nvCxnSpPr>
        <p:spPr>
          <a:xfrm>
            <a:off x="0" y="3707999"/>
            <a:ext cx="10691813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07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BEE139D-3E5D-3CCC-A99D-19F1C69F9083}"/>
              </a:ext>
            </a:extLst>
          </p:cNvPr>
          <p:cNvSpPr txBox="1"/>
          <p:nvPr/>
        </p:nvSpPr>
        <p:spPr>
          <a:xfrm rot="10800000">
            <a:off x="10161534" y="31540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内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4B7D037-A85E-6894-7B70-26401DB10E7D}"/>
              </a:ext>
            </a:extLst>
          </p:cNvPr>
          <p:cNvSpPr txBox="1"/>
          <p:nvPr/>
        </p:nvSpPr>
        <p:spPr>
          <a:xfrm>
            <a:off x="10161534" y="38926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外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4EFC865-1379-0EF0-CE18-DCA7DD5C187E}"/>
              </a:ext>
            </a:extLst>
          </p:cNvPr>
          <p:cNvCxnSpPr>
            <a:cxnSpLocks/>
          </p:cNvCxnSpPr>
          <p:nvPr/>
        </p:nvCxnSpPr>
        <p:spPr>
          <a:xfrm>
            <a:off x="10080000" y="0"/>
            <a:ext cx="0" cy="755475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305AFB8-1C5C-84B1-1588-31D349B6C54D}"/>
              </a:ext>
            </a:extLst>
          </p:cNvPr>
          <p:cNvCxnSpPr/>
          <p:nvPr/>
        </p:nvCxnSpPr>
        <p:spPr>
          <a:xfrm>
            <a:off x="0" y="431997"/>
            <a:ext cx="10080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98BE4C5-B057-13A0-35CF-91680D665001}"/>
              </a:ext>
            </a:extLst>
          </p:cNvPr>
          <p:cNvCxnSpPr>
            <a:cxnSpLocks/>
          </p:cNvCxnSpPr>
          <p:nvPr/>
        </p:nvCxnSpPr>
        <p:spPr>
          <a:xfrm>
            <a:off x="0" y="3707999"/>
            <a:ext cx="10691813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46D7F46-4D4D-2D54-E0EB-20499B95B819}"/>
              </a:ext>
            </a:extLst>
          </p:cNvPr>
          <p:cNvCxnSpPr/>
          <p:nvPr/>
        </p:nvCxnSpPr>
        <p:spPr>
          <a:xfrm>
            <a:off x="0" y="7122758"/>
            <a:ext cx="10080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38DA47A-19C8-ED5F-9ABB-91E2079A86D5}"/>
              </a:ext>
            </a:extLst>
          </p:cNvPr>
          <p:cNvCxnSpPr/>
          <p:nvPr/>
        </p:nvCxnSpPr>
        <p:spPr>
          <a:xfrm>
            <a:off x="10080000" y="431997"/>
            <a:ext cx="6118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52F545D-B625-2715-D514-3529CDCA3274}"/>
              </a:ext>
            </a:extLst>
          </p:cNvPr>
          <p:cNvCxnSpPr/>
          <p:nvPr/>
        </p:nvCxnSpPr>
        <p:spPr>
          <a:xfrm>
            <a:off x="10080000" y="7122758"/>
            <a:ext cx="6118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E3B6942-969A-92B6-4BB8-72EBC98AA7A2}"/>
              </a:ext>
            </a:extLst>
          </p:cNvPr>
          <p:cNvCxnSpPr>
            <a:cxnSpLocks/>
          </p:cNvCxnSpPr>
          <p:nvPr/>
        </p:nvCxnSpPr>
        <p:spPr>
          <a:xfrm>
            <a:off x="10080000" y="431997"/>
            <a:ext cx="0" cy="669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1ACD312-5603-E325-3C41-971A9A60EEF4}"/>
              </a:ext>
            </a:extLst>
          </p:cNvPr>
          <p:cNvCxnSpPr>
            <a:cxnSpLocks/>
          </p:cNvCxnSpPr>
          <p:nvPr/>
        </p:nvCxnSpPr>
        <p:spPr>
          <a:xfrm flipH="1">
            <a:off x="611812" y="7325033"/>
            <a:ext cx="52873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7DEE7441-C213-2B38-D237-26DAF92F248A}"/>
              </a:ext>
            </a:extLst>
          </p:cNvPr>
          <p:cNvCxnSpPr/>
          <p:nvPr/>
        </p:nvCxnSpPr>
        <p:spPr>
          <a:xfrm>
            <a:off x="5601407" y="7325033"/>
            <a:ext cx="6118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7ABD9F-E4AA-81A5-97CA-8356D10BCF0A}"/>
              </a:ext>
            </a:extLst>
          </p:cNvPr>
          <p:cNvSpPr txBox="1"/>
          <p:nvPr/>
        </p:nvSpPr>
        <p:spPr>
          <a:xfrm>
            <a:off x="1230230" y="71903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山折り線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C575CF6-03C4-C645-495C-5EAFFAFE0863}"/>
              </a:ext>
            </a:extLst>
          </p:cNvPr>
          <p:cNvSpPr txBox="1"/>
          <p:nvPr/>
        </p:nvSpPr>
        <p:spPr>
          <a:xfrm>
            <a:off x="6262821" y="71854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カット線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26BC69A-E8D5-54D2-19D3-B5F8A7271A5E}"/>
              </a:ext>
            </a:extLst>
          </p:cNvPr>
          <p:cNvGrpSpPr/>
          <p:nvPr/>
        </p:nvGrpSpPr>
        <p:grpSpPr>
          <a:xfrm rot="10800000">
            <a:off x="433411" y="2603736"/>
            <a:ext cx="9213179" cy="1104263"/>
            <a:chOff x="672525" y="6214830"/>
            <a:chExt cx="9213179" cy="1104263"/>
          </a:xfrm>
        </p:grpSpPr>
        <p:pic>
          <p:nvPicPr>
            <p:cNvPr id="3" name="Picture 2" descr="RumiCar – Platform to develop autonomous driving algorithms">
              <a:extLst>
                <a:ext uri="{FF2B5EF4-FFF2-40B4-BE49-F238E27FC236}">
                  <a16:creationId xmlns:a16="http://schemas.microsoft.com/office/drawing/2014/main" id="{0A7CAA3C-7877-0638-784E-30CBB7D7EF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28" t="-13076" r="-972" b="-14878"/>
            <a:stretch/>
          </p:blipFill>
          <p:spPr bwMode="auto">
            <a:xfrm>
              <a:off x="672525" y="6214830"/>
              <a:ext cx="4228223" cy="1104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RumiCar – Platform to develop autonomous driving algorithms">
              <a:extLst>
                <a:ext uri="{FF2B5EF4-FFF2-40B4-BE49-F238E27FC236}">
                  <a16:creationId xmlns:a16="http://schemas.microsoft.com/office/drawing/2014/main" id="{3170E886-962B-39DD-2285-D1BC384AB6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28" t="-13076" r="-972" b="-14878"/>
            <a:stretch/>
          </p:blipFill>
          <p:spPr bwMode="auto">
            <a:xfrm>
              <a:off x="5657481" y="6214830"/>
              <a:ext cx="4228223" cy="1104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FD2023D-4880-8CC6-CAB1-448020BE8FC9}"/>
              </a:ext>
            </a:extLst>
          </p:cNvPr>
          <p:cNvGrpSpPr/>
          <p:nvPr/>
        </p:nvGrpSpPr>
        <p:grpSpPr>
          <a:xfrm>
            <a:off x="433411" y="3707999"/>
            <a:ext cx="9213179" cy="1104263"/>
            <a:chOff x="672525" y="6214830"/>
            <a:chExt cx="9213179" cy="1104263"/>
          </a:xfrm>
        </p:grpSpPr>
        <p:pic>
          <p:nvPicPr>
            <p:cNvPr id="6" name="Picture 2" descr="RumiCar – Platform to develop autonomous driving algorithms">
              <a:extLst>
                <a:ext uri="{FF2B5EF4-FFF2-40B4-BE49-F238E27FC236}">
                  <a16:creationId xmlns:a16="http://schemas.microsoft.com/office/drawing/2014/main" id="{102C1747-C00B-55A3-1F66-EC917FBE57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28" t="-13076" r="-972" b="-14878"/>
            <a:stretch/>
          </p:blipFill>
          <p:spPr bwMode="auto">
            <a:xfrm>
              <a:off x="672525" y="6214830"/>
              <a:ext cx="4228223" cy="1104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RumiCar – Platform to develop autonomous driving algorithms">
              <a:extLst>
                <a:ext uri="{FF2B5EF4-FFF2-40B4-BE49-F238E27FC236}">
                  <a16:creationId xmlns:a16="http://schemas.microsoft.com/office/drawing/2014/main" id="{5B1FC7E1-CA0D-70D5-5AAD-15FC31DFDA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28" t="-13076" r="-972" b="-14878"/>
            <a:stretch/>
          </p:blipFill>
          <p:spPr bwMode="auto">
            <a:xfrm>
              <a:off x="5657481" y="6214830"/>
              <a:ext cx="4228223" cy="1104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図 7">
            <a:extLst>
              <a:ext uri="{FF2B5EF4-FFF2-40B4-BE49-F238E27FC236}">
                <a16:creationId xmlns:a16="http://schemas.microsoft.com/office/drawing/2014/main" id="{21300F78-2FEF-8D06-F734-0B786C2A4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00" y="4884088"/>
            <a:ext cx="3710444" cy="203639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FFDEE05-B5B8-ED00-012F-65C1F989D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77256" y="552268"/>
            <a:ext cx="3710444" cy="203639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DAB29E4-543B-C01C-40EE-C34D3242B0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480" y="4749244"/>
            <a:ext cx="2332192" cy="223084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BC5838E-FBC9-C2B5-8F16-5355551B7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312094" y="536485"/>
            <a:ext cx="2332192" cy="223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6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BEE139D-3E5D-3CCC-A99D-19F1C69F9083}"/>
              </a:ext>
            </a:extLst>
          </p:cNvPr>
          <p:cNvSpPr txBox="1"/>
          <p:nvPr/>
        </p:nvSpPr>
        <p:spPr>
          <a:xfrm rot="10800000">
            <a:off x="10161534" y="31540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内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4B7D037-A85E-6894-7B70-26401DB10E7D}"/>
              </a:ext>
            </a:extLst>
          </p:cNvPr>
          <p:cNvSpPr txBox="1"/>
          <p:nvPr/>
        </p:nvSpPr>
        <p:spPr>
          <a:xfrm>
            <a:off x="10161534" y="38926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外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4EFC865-1379-0EF0-CE18-DCA7DD5C187E}"/>
              </a:ext>
            </a:extLst>
          </p:cNvPr>
          <p:cNvCxnSpPr>
            <a:cxnSpLocks/>
          </p:cNvCxnSpPr>
          <p:nvPr/>
        </p:nvCxnSpPr>
        <p:spPr>
          <a:xfrm>
            <a:off x="10080000" y="0"/>
            <a:ext cx="0" cy="755475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305AFB8-1C5C-84B1-1588-31D349B6C54D}"/>
              </a:ext>
            </a:extLst>
          </p:cNvPr>
          <p:cNvCxnSpPr/>
          <p:nvPr/>
        </p:nvCxnSpPr>
        <p:spPr>
          <a:xfrm>
            <a:off x="0" y="431997"/>
            <a:ext cx="10080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98BE4C5-B057-13A0-35CF-91680D665001}"/>
              </a:ext>
            </a:extLst>
          </p:cNvPr>
          <p:cNvCxnSpPr>
            <a:cxnSpLocks/>
          </p:cNvCxnSpPr>
          <p:nvPr/>
        </p:nvCxnSpPr>
        <p:spPr>
          <a:xfrm>
            <a:off x="0" y="3707999"/>
            <a:ext cx="10691813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46D7F46-4D4D-2D54-E0EB-20499B95B819}"/>
              </a:ext>
            </a:extLst>
          </p:cNvPr>
          <p:cNvCxnSpPr/>
          <p:nvPr/>
        </p:nvCxnSpPr>
        <p:spPr>
          <a:xfrm>
            <a:off x="0" y="7122758"/>
            <a:ext cx="10080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38DA47A-19C8-ED5F-9ABB-91E2079A86D5}"/>
              </a:ext>
            </a:extLst>
          </p:cNvPr>
          <p:cNvCxnSpPr/>
          <p:nvPr/>
        </p:nvCxnSpPr>
        <p:spPr>
          <a:xfrm>
            <a:off x="10080000" y="431997"/>
            <a:ext cx="6118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52F545D-B625-2715-D514-3529CDCA3274}"/>
              </a:ext>
            </a:extLst>
          </p:cNvPr>
          <p:cNvCxnSpPr/>
          <p:nvPr/>
        </p:nvCxnSpPr>
        <p:spPr>
          <a:xfrm>
            <a:off x="10080000" y="7122758"/>
            <a:ext cx="6118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E3B6942-969A-92B6-4BB8-72EBC98AA7A2}"/>
              </a:ext>
            </a:extLst>
          </p:cNvPr>
          <p:cNvCxnSpPr>
            <a:cxnSpLocks/>
          </p:cNvCxnSpPr>
          <p:nvPr/>
        </p:nvCxnSpPr>
        <p:spPr>
          <a:xfrm>
            <a:off x="10080000" y="431997"/>
            <a:ext cx="0" cy="669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1ACD312-5603-E325-3C41-971A9A60EEF4}"/>
              </a:ext>
            </a:extLst>
          </p:cNvPr>
          <p:cNvCxnSpPr>
            <a:cxnSpLocks/>
          </p:cNvCxnSpPr>
          <p:nvPr/>
        </p:nvCxnSpPr>
        <p:spPr>
          <a:xfrm flipH="1">
            <a:off x="611812" y="7325033"/>
            <a:ext cx="52873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7DEE7441-C213-2B38-D237-26DAF92F248A}"/>
              </a:ext>
            </a:extLst>
          </p:cNvPr>
          <p:cNvCxnSpPr/>
          <p:nvPr/>
        </p:nvCxnSpPr>
        <p:spPr>
          <a:xfrm>
            <a:off x="5601407" y="7325033"/>
            <a:ext cx="6118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7ABD9F-E4AA-81A5-97CA-8356D10BCF0A}"/>
              </a:ext>
            </a:extLst>
          </p:cNvPr>
          <p:cNvSpPr txBox="1"/>
          <p:nvPr/>
        </p:nvSpPr>
        <p:spPr>
          <a:xfrm>
            <a:off x="1230230" y="71903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山折り線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C575CF6-03C4-C645-495C-5EAFFAFE0863}"/>
              </a:ext>
            </a:extLst>
          </p:cNvPr>
          <p:cNvSpPr txBox="1"/>
          <p:nvPr/>
        </p:nvSpPr>
        <p:spPr>
          <a:xfrm>
            <a:off x="6262821" y="71854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カット線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94E3BAD-53BD-4B2C-C27C-6FED56DAE039}"/>
              </a:ext>
            </a:extLst>
          </p:cNvPr>
          <p:cNvGrpSpPr/>
          <p:nvPr/>
        </p:nvGrpSpPr>
        <p:grpSpPr>
          <a:xfrm>
            <a:off x="1193516" y="429225"/>
            <a:ext cx="3276000" cy="6674779"/>
            <a:chOff x="977372" y="408473"/>
            <a:chExt cx="3276000" cy="6674779"/>
          </a:xfrm>
        </p:grpSpPr>
        <p:pic>
          <p:nvPicPr>
            <p:cNvPr id="3" name="Picture 2" descr="RumiCar – Platform to develop autonomous driving algorithms">
              <a:extLst>
                <a:ext uri="{FF2B5EF4-FFF2-40B4-BE49-F238E27FC236}">
                  <a16:creationId xmlns:a16="http://schemas.microsoft.com/office/drawing/2014/main" id="{D0178C25-7C20-EDF6-9D12-4ED88CF2DE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28" t="-13076" r="-972" b="-14878"/>
            <a:stretch/>
          </p:blipFill>
          <p:spPr bwMode="auto">
            <a:xfrm>
              <a:off x="977373" y="6227676"/>
              <a:ext cx="3275999" cy="855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98D5B871-2CF2-CCB8-E2D0-85FC86974E2B}"/>
                </a:ext>
              </a:extLst>
            </p:cNvPr>
            <p:cNvSpPr/>
            <p:nvPr/>
          </p:nvSpPr>
          <p:spPr>
            <a:xfrm rot="10800000">
              <a:off x="977372" y="1451264"/>
              <a:ext cx="3276000" cy="1980000"/>
            </a:xfrm>
            <a:prstGeom prst="rect">
              <a:avLst/>
            </a:prstGeom>
            <a:solidFill>
              <a:srgbClr val="01AD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600" dirty="0">
                  <a:solidFill>
                    <a:srgbClr val="6D6E70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名刺サイズ</a:t>
              </a:r>
              <a:endParaRPr kumimoji="1" lang="en-US" altLang="ja-JP" sz="3600" dirty="0">
                <a:solidFill>
                  <a:srgbClr val="6D6E7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  <a:p>
              <a:pPr algn="ctr"/>
              <a:r>
                <a:rPr kumimoji="1" lang="ja-JP" altLang="en-US" sz="3600" dirty="0">
                  <a:solidFill>
                    <a:srgbClr val="6D6E70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９１ｘ５５ｍｍ</a:t>
              </a: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8201764-1EDC-9E4F-2291-B3E02F21225D}"/>
                </a:ext>
              </a:extLst>
            </p:cNvPr>
            <p:cNvSpPr/>
            <p:nvPr/>
          </p:nvSpPr>
          <p:spPr>
            <a:xfrm>
              <a:off x="977372" y="4012005"/>
              <a:ext cx="3276000" cy="1980000"/>
            </a:xfrm>
            <a:prstGeom prst="rect">
              <a:avLst/>
            </a:prstGeom>
            <a:solidFill>
              <a:srgbClr val="01AD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600" dirty="0">
                  <a:solidFill>
                    <a:srgbClr val="6D6E70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スポンサー募集</a:t>
              </a:r>
            </a:p>
          </p:txBody>
        </p:sp>
        <p:pic>
          <p:nvPicPr>
            <p:cNvPr id="6" name="Picture 2" descr="RumiCar – Platform to develop autonomous driving algorithms">
              <a:extLst>
                <a:ext uri="{FF2B5EF4-FFF2-40B4-BE49-F238E27FC236}">
                  <a16:creationId xmlns:a16="http://schemas.microsoft.com/office/drawing/2014/main" id="{80F14C7A-B45D-C106-1FCC-D2ACB69387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28" t="-13076" r="-972" b="-14878"/>
            <a:stretch/>
          </p:blipFill>
          <p:spPr bwMode="auto">
            <a:xfrm rot="10800000">
              <a:off x="977373" y="408473"/>
              <a:ext cx="3275999" cy="855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4ED17A5-D1D8-9750-27A1-889650AB2444}"/>
              </a:ext>
            </a:extLst>
          </p:cNvPr>
          <p:cNvGrpSpPr/>
          <p:nvPr/>
        </p:nvGrpSpPr>
        <p:grpSpPr>
          <a:xfrm>
            <a:off x="5663033" y="429225"/>
            <a:ext cx="3276000" cy="6674779"/>
            <a:chOff x="977372" y="408473"/>
            <a:chExt cx="3276000" cy="6674779"/>
          </a:xfrm>
        </p:grpSpPr>
        <p:pic>
          <p:nvPicPr>
            <p:cNvPr id="8" name="Picture 2" descr="RumiCar – Platform to develop autonomous driving algorithms">
              <a:extLst>
                <a:ext uri="{FF2B5EF4-FFF2-40B4-BE49-F238E27FC236}">
                  <a16:creationId xmlns:a16="http://schemas.microsoft.com/office/drawing/2014/main" id="{A7097B7B-804C-CA0C-B488-68E5142DD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28" t="-13076" r="-972" b="-14878"/>
            <a:stretch/>
          </p:blipFill>
          <p:spPr bwMode="auto">
            <a:xfrm>
              <a:off x="977373" y="6227676"/>
              <a:ext cx="3275999" cy="855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51629FE-9CCD-8F78-1047-6275B19265B8}"/>
                </a:ext>
              </a:extLst>
            </p:cNvPr>
            <p:cNvSpPr/>
            <p:nvPr/>
          </p:nvSpPr>
          <p:spPr>
            <a:xfrm rot="10800000">
              <a:off x="977372" y="1451264"/>
              <a:ext cx="3276000" cy="1980000"/>
            </a:xfrm>
            <a:prstGeom prst="rect">
              <a:avLst/>
            </a:prstGeom>
            <a:solidFill>
              <a:srgbClr val="01AD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600" dirty="0">
                  <a:solidFill>
                    <a:srgbClr val="6D6E70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スポンサー募集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1317CC1-AD89-2FC7-F68D-26D8CB06421F}"/>
                </a:ext>
              </a:extLst>
            </p:cNvPr>
            <p:cNvSpPr/>
            <p:nvPr/>
          </p:nvSpPr>
          <p:spPr>
            <a:xfrm>
              <a:off x="977372" y="4012005"/>
              <a:ext cx="3276000" cy="1980000"/>
            </a:xfrm>
            <a:prstGeom prst="rect">
              <a:avLst/>
            </a:prstGeom>
            <a:solidFill>
              <a:srgbClr val="01AD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600" dirty="0">
                  <a:solidFill>
                    <a:srgbClr val="6D6E70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名刺サイズ</a:t>
              </a:r>
              <a:endParaRPr kumimoji="1" lang="en-US" altLang="ja-JP" sz="3600" dirty="0">
                <a:solidFill>
                  <a:srgbClr val="6D6E7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  <a:p>
              <a:pPr algn="ctr"/>
              <a:r>
                <a:rPr kumimoji="1" lang="ja-JP" altLang="en-US" sz="3600" dirty="0">
                  <a:solidFill>
                    <a:srgbClr val="6D6E70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９１ｘ５５ｍｍ</a:t>
              </a:r>
            </a:p>
          </p:txBody>
        </p:sp>
        <p:pic>
          <p:nvPicPr>
            <p:cNvPr id="11" name="Picture 2" descr="RumiCar – Platform to develop autonomous driving algorithms">
              <a:extLst>
                <a:ext uri="{FF2B5EF4-FFF2-40B4-BE49-F238E27FC236}">
                  <a16:creationId xmlns:a16="http://schemas.microsoft.com/office/drawing/2014/main" id="{3AF761FF-BA76-E563-4CD0-7361F9E1FC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28" t="-13076" r="-972" b="-14878"/>
            <a:stretch/>
          </p:blipFill>
          <p:spPr bwMode="auto">
            <a:xfrm rot="10800000">
              <a:off x="977373" y="408473"/>
              <a:ext cx="3275999" cy="855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881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BEE139D-3E5D-3CCC-A99D-19F1C69F9083}"/>
              </a:ext>
            </a:extLst>
          </p:cNvPr>
          <p:cNvSpPr txBox="1"/>
          <p:nvPr/>
        </p:nvSpPr>
        <p:spPr>
          <a:xfrm rot="10800000">
            <a:off x="10161534" y="31540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内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4B7D037-A85E-6894-7B70-26401DB10E7D}"/>
              </a:ext>
            </a:extLst>
          </p:cNvPr>
          <p:cNvSpPr txBox="1"/>
          <p:nvPr/>
        </p:nvSpPr>
        <p:spPr>
          <a:xfrm>
            <a:off x="10161534" y="38926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外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4EFC865-1379-0EF0-CE18-DCA7DD5C187E}"/>
              </a:ext>
            </a:extLst>
          </p:cNvPr>
          <p:cNvCxnSpPr>
            <a:cxnSpLocks/>
          </p:cNvCxnSpPr>
          <p:nvPr/>
        </p:nvCxnSpPr>
        <p:spPr>
          <a:xfrm>
            <a:off x="10080000" y="0"/>
            <a:ext cx="0" cy="755475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98BE4C5-B057-13A0-35CF-91680D665001}"/>
              </a:ext>
            </a:extLst>
          </p:cNvPr>
          <p:cNvCxnSpPr>
            <a:cxnSpLocks/>
          </p:cNvCxnSpPr>
          <p:nvPr/>
        </p:nvCxnSpPr>
        <p:spPr>
          <a:xfrm>
            <a:off x="0" y="3707999"/>
            <a:ext cx="10691813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46D7F46-4D4D-2D54-E0EB-20499B95B819}"/>
              </a:ext>
            </a:extLst>
          </p:cNvPr>
          <p:cNvCxnSpPr/>
          <p:nvPr/>
        </p:nvCxnSpPr>
        <p:spPr>
          <a:xfrm>
            <a:off x="0" y="7122758"/>
            <a:ext cx="10080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38DA47A-19C8-ED5F-9ABB-91E2079A86D5}"/>
              </a:ext>
            </a:extLst>
          </p:cNvPr>
          <p:cNvCxnSpPr/>
          <p:nvPr/>
        </p:nvCxnSpPr>
        <p:spPr>
          <a:xfrm>
            <a:off x="10080000" y="431997"/>
            <a:ext cx="6118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52F545D-B625-2715-D514-3529CDCA3274}"/>
              </a:ext>
            </a:extLst>
          </p:cNvPr>
          <p:cNvCxnSpPr/>
          <p:nvPr/>
        </p:nvCxnSpPr>
        <p:spPr>
          <a:xfrm>
            <a:off x="10080000" y="7122758"/>
            <a:ext cx="6118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E3B6942-969A-92B6-4BB8-72EBC98AA7A2}"/>
              </a:ext>
            </a:extLst>
          </p:cNvPr>
          <p:cNvCxnSpPr>
            <a:cxnSpLocks/>
          </p:cNvCxnSpPr>
          <p:nvPr/>
        </p:nvCxnSpPr>
        <p:spPr>
          <a:xfrm>
            <a:off x="10080000" y="431997"/>
            <a:ext cx="0" cy="669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1ACD312-5603-E325-3C41-971A9A60EEF4}"/>
              </a:ext>
            </a:extLst>
          </p:cNvPr>
          <p:cNvCxnSpPr>
            <a:cxnSpLocks/>
          </p:cNvCxnSpPr>
          <p:nvPr/>
        </p:nvCxnSpPr>
        <p:spPr>
          <a:xfrm flipH="1">
            <a:off x="611812" y="7325033"/>
            <a:ext cx="52873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7DEE7441-C213-2B38-D237-26DAF92F248A}"/>
              </a:ext>
            </a:extLst>
          </p:cNvPr>
          <p:cNvCxnSpPr/>
          <p:nvPr/>
        </p:nvCxnSpPr>
        <p:spPr>
          <a:xfrm>
            <a:off x="5601407" y="7325033"/>
            <a:ext cx="6118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7ABD9F-E4AA-81A5-97CA-8356D10BCF0A}"/>
              </a:ext>
            </a:extLst>
          </p:cNvPr>
          <p:cNvSpPr txBox="1"/>
          <p:nvPr/>
        </p:nvSpPr>
        <p:spPr>
          <a:xfrm>
            <a:off x="1230230" y="71903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山折り線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C575CF6-03C4-C645-495C-5EAFFAFE0863}"/>
              </a:ext>
            </a:extLst>
          </p:cNvPr>
          <p:cNvSpPr txBox="1"/>
          <p:nvPr/>
        </p:nvSpPr>
        <p:spPr>
          <a:xfrm>
            <a:off x="6262821" y="71854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カット線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B3FAA696-5C11-E17D-D52B-06F1B3E7333A}"/>
              </a:ext>
            </a:extLst>
          </p:cNvPr>
          <p:cNvGrpSpPr/>
          <p:nvPr/>
        </p:nvGrpSpPr>
        <p:grpSpPr>
          <a:xfrm>
            <a:off x="879715" y="3770667"/>
            <a:ext cx="8251053" cy="3279731"/>
            <a:chOff x="879715" y="3770667"/>
            <a:chExt cx="8251053" cy="3279731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98D5B871-2CF2-CCB8-E2D0-85FC86974E2B}"/>
                </a:ext>
              </a:extLst>
            </p:cNvPr>
            <p:cNvSpPr/>
            <p:nvPr/>
          </p:nvSpPr>
          <p:spPr>
            <a:xfrm rot="5400000">
              <a:off x="6502768" y="4418667"/>
              <a:ext cx="3276000" cy="1980000"/>
            </a:xfrm>
            <a:prstGeom prst="rect">
              <a:avLst/>
            </a:prstGeom>
            <a:solidFill>
              <a:srgbClr val="01AD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600" dirty="0">
                  <a:solidFill>
                    <a:srgbClr val="6D6E70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名刺サイズ</a:t>
              </a:r>
              <a:endParaRPr kumimoji="1" lang="en-US" altLang="ja-JP" sz="3600" dirty="0">
                <a:solidFill>
                  <a:srgbClr val="6D6E7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  <a:p>
              <a:pPr algn="ctr"/>
              <a:r>
                <a:rPr kumimoji="1" lang="ja-JP" altLang="en-US" sz="3600" dirty="0">
                  <a:solidFill>
                    <a:srgbClr val="6D6E70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９１ｘ５５ｍｍ</a:t>
              </a: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8201764-1EDC-9E4F-2291-B3E02F21225D}"/>
                </a:ext>
              </a:extLst>
            </p:cNvPr>
            <p:cNvSpPr/>
            <p:nvPr/>
          </p:nvSpPr>
          <p:spPr>
            <a:xfrm rot="5400000">
              <a:off x="231715" y="4422398"/>
              <a:ext cx="3276000" cy="1980000"/>
            </a:xfrm>
            <a:prstGeom prst="rect">
              <a:avLst/>
            </a:prstGeom>
            <a:solidFill>
              <a:srgbClr val="01AD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600" dirty="0">
                  <a:solidFill>
                    <a:srgbClr val="6D6E70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スポンサー募集</a:t>
              </a:r>
            </a:p>
          </p:txBody>
        </p:sp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03618F4A-B70F-3964-F101-6F5C0D3CD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122" y="3777377"/>
              <a:ext cx="2473097" cy="3273021"/>
            </a:xfrm>
            <a:prstGeom prst="rect">
              <a:avLst/>
            </a:prstGeom>
          </p:spPr>
        </p:pic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90511C2-3907-834B-A21A-D21B0092BBE8}"/>
              </a:ext>
            </a:extLst>
          </p:cNvPr>
          <p:cNvSpPr/>
          <p:nvPr/>
        </p:nvSpPr>
        <p:spPr>
          <a:xfrm rot="16200000">
            <a:off x="220872" y="1083426"/>
            <a:ext cx="3276000" cy="1980000"/>
          </a:xfrm>
          <a:prstGeom prst="rect">
            <a:avLst/>
          </a:prstGeom>
          <a:solidFill>
            <a:srgbClr val="01AD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6D6E7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名刺サイズ</a:t>
            </a:r>
            <a:endParaRPr kumimoji="1" lang="en-US" altLang="ja-JP" sz="3600" dirty="0">
              <a:solidFill>
                <a:srgbClr val="6D6E7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kumimoji="1" lang="ja-JP" altLang="en-US" sz="3600" dirty="0">
                <a:solidFill>
                  <a:srgbClr val="6D6E7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９１ｘ５５ｍｍ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FA8BC51-6102-21A6-8650-5F45AA9B49FB}"/>
              </a:ext>
            </a:extLst>
          </p:cNvPr>
          <p:cNvSpPr/>
          <p:nvPr/>
        </p:nvSpPr>
        <p:spPr>
          <a:xfrm rot="16200000">
            <a:off x="6502767" y="1083426"/>
            <a:ext cx="3276000" cy="1980000"/>
          </a:xfrm>
          <a:prstGeom prst="rect">
            <a:avLst/>
          </a:prstGeom>
          <a:solidFill>
            <a:srgbClr val="01AD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6D6E7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スポンサー募集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A0768B3C-F422-8B58-AB39-77C1EBF16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768692" y="436916"/>
            <a:ext cx="2473097" cy="3273021"/>
          </a:xfrm>
          <a:prstGeom prst="rect">
            <a:avLst/>
          </a:prstGeom>
        </p:spPr>
      </p:pic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305AFB8-1C5C-84B1-1588-31D349B6C54D}"/>
              </a:ext>
            </a:extLst>
          </p:cNvPr>
          <p:cNvCxnSpPr/>
          <p:nvPr/>
        </p:nvCxnSpPr>
        <p:spPr>
          <a:xfrm>
            <a:off x="0" y="431997"/>
            <a:ext cx="10080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51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583</TotalTime>
  <Words>92</Words>
  <Application>Microsoft Office PowerPoint</Application>
  <PresentationFormat>ユーザー設定</PresentationFormat>
  <Paragraphs>68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HGP創英角ﾎﾟｯﾌﾟ体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heroyuki sugiyama</dc:creator>
  <cp:lastModifiedBy>heroyuki sugiyama</cp:lastModifiedBy>
  <cp:revision>2</cp:revision>
  <cp:lastPrinted>2024-08-07T21:21:36Z</cp:lastPrinted>
  <dcterms:created xsi:type="dcterms:W3CDTF">2024-08-07T11:44:46Z</dcterms:created>
  <dcterms:modified xsi:type="dcterms:W3CDTF">2024-08-07T21:28:22Z</dcterms:modified>
</cp:coreProperties>
</file>