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144000"/>
  <p:embeddedFontLst>
    <p:embeddedFont>
      <p:font typeface="Rambl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8C249935-B319-4F02-A850-99192D4611C5}">
  <a:tblStyle styleId="{8C249935-B319-4F02-A850-99192D4611C5}" styleName="Table_0">
    <a:wholeTbl>
      <a:tcTxStyle b="off" i="off">
        <a:font>
          <a:latin typeface="Calibri"/>
          <a:ea typeface="Calibri"/>
          <a:cs typeface="Calibri"/>
        </a:font>
        <a:srgbClr val="000000"/>
      </a:tcTxStyle>
      <a:tcStyle>
        <a:tcBdr>
          <a:left>
            <a:ln cap="flat" cmpd="sng" w="12700">
              <a:solidFill>
                <a:srgbClr val="FFFFFF"/>
              </a:solidFill>
              <a:prstDash val="solid"/>
              <a:round/>
              <a:headEnd len="med" w="med" type="none"/>
              <a:tailEnd len="med" w="med" type="none"/>
            </a:ln>
          </a:left>
          <a:right>
            <a:ln cap="flat" cmpd="sng" w="12700">
              <a:solidFill>
                <a:srgbClr val="FFFFFF"/>
              </a:solidFill>
              <a:prstDash val="solid"/>
              <a:round/>
              <a:headEnd len="med" w="med" type="none"/>
              <a:tailEnd len="med" w="med" type="none"/>
            </a:ln>
          </a:right>
          <a:top>
            <a:ln cap="flat" cmpd="sng" w="12700">
              <a:solidFill>
                <a:srgbClr val="FFFFFF"/>
              </a:solidFill>
              <a:prstDash val="solid"/>
              <a:round/>
              <a:headEnd len="med" w="med" type="none"/>
              <a:tailEnd len="med" w="med" type="none"/>
            </a:ln>
          </a:top>
          <a:bottom>
            <a:ln cap="flat" cmpd="sng" w="12700">
              <a:solidFill>
                <a:srgbClr val="FFFFFF"/>
              </a:solidFill>
              <a:prstDash val="solid"/>
              <a:round/>
              <a:headEnd len="med" w="med" type="none"/>
              <a:tailEnd len="med" w="med" type="none"/>
            </a:ln>
          </a:bottom>
          <a:insideH>
            <a:ln cap="flat" cmpd="sng" w="12700">
              <a:solidFill>
                <a:srgbClr val="FFFFFF"/>
              </a:solidFill>
              <a:prstDash val="solid"/>
              <a:round/>
              <a:headEnd len="med" w="med" type="none"/>
              <a:tailEnd len="med" w="med" type="none"/>
            </a:ln>
          </a:insideH>
          <a:insideV>
            <a:ln cap="flat" cmpd="sng" w="12700">
              <a:solidFill>
                <a:srgbClr val="FFFFFF"/>
              </a:solidFill>
              <a:prstDash val="solid"/>
              <a:round/>
              <a:headEnd len="med" w="med" type="none"/>
              <a:tailEnd len="med" w="med" type="none"/>
            </a:ln>
          </a:insideV>
        </a:tcBdr>
        <a:fill>
          <a:solidFill>
            <a:srgbClr val="E8ECF4"/>
          </a:solidFill>
        </a:fill>
      </a:tcStyle>
    </a:wholeTbl>
    <a:band1H>
      <a:tcStyle>
        <a:fill>
          <a:solidFill>
            <a:srgbClr val="CFD7E7"/>
          </a:solidFill>
        </a:fill>
      </a:tcStyle>
    </a:band1H>
    <a:band1V>
      <a:tcStyle>
        <a:fill>
          <a:solidFill>
            <a:srgbClr val="CFD7E7"/>
          </a:solidFill>
        </a:fill>
      </a:tcStyle>
    </a:band1V>
    <a:lastCol>
      <a:tcTxStyle b="on" i="off">
        <a:font>
          <a:latin typeface="Calibri"/>
          <a:ea typeface="Calibri"/>
          <a:cs typeface="Calibri"/>
        </a:font>
        <a:srgbClr val="FFFFFF"/>
      </a:tcTxStyle>
      <a:tcStyle>
        <a:fill>
          <a:solidFill>
            <a:srgbClr val="4F81BD"/>
          </a:solidFill>
        </a:fill>
      </a:tcStyle>
    </a:lastCol>
    <a:firstCol>
      <a:tcTxStyle b="on" i="off">
        <a:font>
          <a:latin typeface="Calibri"/>
          <a:ea typeface="Calibri"/>
          <a:cs typeface="Calibri"/>
        </a:font>
        <a:srgbClr val="FFFFFF"/>
      </a:tcTxStyle>
      <a:tcStyle>
        <a:fill>
          <a:solidFill>
            <a:srgbClr val="4F81BD"/>
          </a:solidFill>
        </a:fill>
      </a:tcStyle>
    </a:firstCol>
    <a:lastRow>
      <a:tcTxStyle b="on" i="off">
        <a:font>
          <a:latin typeface="Calibri"/>
          <a:ea typeface="Calibri"/>
          <a:cs typeface="Calibri"/>
        </a:font>
        <a:srgbClr val="FFFFFF"/>
      </a:tcTxStyle>
      <a:tcStyle>
        <a:tcBdr>
          <a:top>
            <a:ln cap="flat" cmpd="sng" w="38100">
              <a:solidFill>
                <a:srgbClr val="FFFFFF"/>
              </a:solidFill>
              <a:prstDash val="solid"/>
              <a:round/>
              <a:headEnd len="med" w="med" type="none"/>
              <a:tailEnd len="med" w="med" type="none"/>
            </a:ln>
          </a:top>
        </a:tcBdr>
        <a:fill>
          <a:solidFill>
            <a:srgbClr val="4F81BD"/>
          </a:solidFill>
        </a:fill>
      </a:tcStyle>
    </a:lastRow>
    <a:firstRow>
      <a:tcTxStyle b="on" i="off">
        <a:font>
          <a:latin typeface="Calibri"/>
          <a:ea typeface="Calibri"/>
          <a:cs typeface="Calibri"/>
        </a:font>
        <a:srgbClr val="FFFFFF"/>
      </a:tcTxStyle>
      <a:tcStyle>
        <a:tcBdr>
          <a:bottom>
            <a:ln cap="flat" cmpd="sng" w="38100">
              <a:solidFill>
                <a:srgbClr val="FFFFFF"/>
              </a:solidFill>
              <a:prstDash val="solid"/>
              <a:round/>
              <a:headEnd len="med" w="med" type="none"/>
              <a:tailEnd len="med" w="med" type="none"/>
            </a:ln>
          </a:bottom>
        </a:tcBdr>
        <a:fill>
          <a:solidFill>
            <a:srgbClr val="4F81BD"/>
          </a:solidFill>
        </a:fill>
      </a:tcStyle>
    </a:firstRow>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mbla-bold.fntdata"/><Relationship Id="rId16" Type="http://schemas.openxmlformats.org/officeDocument/2006/relationships/font" Target="fonts/Rambla-regular.fntdata"/><Relationship Id="rId5" Type="http://schemas.openxmlformats.org/officeDocument/2006/relationships/notesMaster" Target="notesMasters/notesMaster1.xml"/><Relationship Id="rId19" Type="http://schemas.openxmlformats.org/officeDocument/2006/relationships/font" Target="fonts/Rambla-boldItalic.fntdata"/><Relationship Id="rId6" Type="http://schemas.openxmlformats.org/officeDocument/2006/relationships/slide" Target="slides/slide1.xml"/><Relationship Id="rId18" Type="http://schemas.openxmlformats.org/officeDocument/2006/relationships/font" Target="fonts/Rambl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0" name="Shape 1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64" name="Shape 1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6" name="Shape 10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12" name="Shape 11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18" name="Shape 1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2" name="Shape 13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8" name="Shape 13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4" name="Shape 14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50" name="Shape 15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57" name="Shape 15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 name="Shape 15"/>
        <p:cNvGrpSpPr/>
        <p:nvPr/>
      </p:nvGrpSpPr>
      <p:grpSpPr>
        <a:xfrm>
          <a:off x="0" y="0"/>
          <a:ext cx="0" cy="0"/>
          <a:chOff x="0" y="0"/>
          <a:chExt cx="0" cy="0"/>
        </a:xfrm>
      </p:grpSpPr>
      <p:sp>
        <p:nvSpPr>
          <p:cNvPr id="16" name="Shape 16"/>
          <p:cNvSpPr/>
          <p:nvPr/>
        </p:nvSpPr>
        <p:spPr>
          <a:xfrm>
            <a:off x="-1" y="4664146"/>
            <a:ext cx="9151089" cy="0"/>
          </a:xfrm>
          <a:prstGeom prst="rtTriangle">
            <a:avLst/>
          </a:prstGeom>
          <a:gradFill>
            <a:gsLst>
              <a:gs pos="0">
                <a:srgbClr val="007795"/>
              </a:gs>
              <a:gs pos="55000">
                <a:srgbClr val="47BBE0"/>
              </a:gs>
              <a:gs pos="100000">
                <a:srgbClr val="007795"/>
              </a:gs>
            </a:gsLst>
            <a:lin ang="3000000" scaled="0"/>
          </a:gra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Rambla"/>
              <a:ea typeface="Rambla"/>
              <a:cs typeface="Rambla"/>
              <a:sym typeface="Rambla"/>
            </a:endParaRPr>
          </a:p>
        </p:txBody>
      </p:sp>
      <p:sp>
        <p:nvSpPr>
          <p:cNvPr id="17" name="Shape 17"/>
          <p:cNvSpPr txBox="1"/>
          <p:nvPr>
            <p:ph type="ctrTitle"/>
          </p:nvPr>
        </p:nvSpPr>
        <p:spPr>
          <a:xfrm>
            <a:off x="685800" y="1752600"/>
            <a:ext cx="7772400" cy="1829760"/>
          </a:xfrm>
          <a:prstGeom prst="rect">
            <a:avLst/>
          </a:prstGeom>
          <a:noFill/>
          <a:ln>
            <a:noFill/>
          </a:ln>
        </p:spPr>
        <p:txBody>
          <a:bodyPr anchorCtr="0" anchor="b" bIns="91425" lIns="91425" rIns="91425" tIns="91425"/>
          <a:lstStyle>
            <a:lvl1pPr indent="0" lvl="0" marL="0" marR="0" rtl="0" algn="r">
              <a:spcBef>
                <a:spcPts val="0"/>
              </a:spcBef>
              <a:buClr>
                <a:schemeClr val="dk2"/>
              </a:buClr>
              <a:buFont typeface="Rambla"/>
              <a:buNone/>
              <a:defRPr b="1" i="0" sz="4800" u="none" cap="none" strike="noStrike">
                <a:solidFill>
                  <a:schemeClr val="dk2"/>
                </a:solidFill>
                <a:latin typeface="Rambla"/>
                <a:ea typeface="Rambla"/>
                <a:cs typeface="Rambla"/>
                <a:sym typeface="Rambl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8" name="Shape 18"/>
          <p:cNvSpPr txBox="1"/>
          <p:nvPr>
            <p:ph idx="1" type="subTitle"/>
          </p:nvPr>
        </p:nvSpPr>
        <p:spPr>
          <a:xfrm>
            <a:off x="685800" y="3611607"/>
            <a:ext cx="7772400" cy="1199703"/>
          </a:xfrm>
          <a:prstGeom prst="rect">
            <a:avLst/>
          </a:prstGeom>
          <a:noFill/>
          <a:ln>
            <a:noFill/>
          </a:ln>
        </p:spPr>
        <p:txBody>
          <a:bodyPr anchorCtr="0" anchor="t" bIns="91425" lIns="91425" rIns="91425" tIns="91425"/>
          <a:lstStyle>
            <a:lvl1pPr indent="0" lvl="0" marL="0" marR="64008" rtl="0" algn="r">
              <a:spcBef>
                <a:spcPts val="400"/>
              </a:spcBef>
              <a:spcAft>
                <a:spcPts val="0"/>
              </a:spcAft>
              <a:buClr>
                <a:schemeClr val="accent1"/>
              </a:buClr>
              <a:buFont typeface="Noto Sans Symbols"/>
              <a:buNone/>
              <a:defRPr b="0" i="0" sz="2700" u="none" cap="none" strike="noStrike">
                <a:solidFill>
                  <a:schemeClr val="dk2"/>
                </a:solidFill>
                <a:latin typeface="Rambla"/>
                <a:ea typeface="Rambla"/>
                <a:cs typeface="Rambla"/>
                <a:sym typeface="Rambla"/>
              </a:defRPr>
            </a:lvl1pPr>
            <a:lvl2pPr indent="0" lvl="1" marL="457200" marR="0" rtl="0" algn="ctr">
              <a:spcBef>
                <a:spcPts val="324"/>
              </a:spcBef>
              <a:buClr>
                <a:schemeClr val="accent1"/>
              </a:buClr>
              <a:buFont typeface="Verdana"/>
              <a:buNone/>
              <a:defRPr b="0" i="0" sz="2300" u="none" cap="none" strike="noStrike">
                <a:solidFill>
                  <a:schemeClr val="dk1"/>
                </a:solidFill>
                <a:latin typeface="Rambla"/>
                <a:ea typeface="Rambla"/>
                <a:cs typeface="Rambla"/>
                <a:sym typeface="Rambla"/>
              </a:defRPr>
            </a:lvl2pPr>
            <a:lvl3pPr indent="0" lvl="2" marL="914400" marR="0" rtl="0" algn="ctr">
              <a:spcBef>
                <a:spcPts val="350"/>
              </a:spcBef>
              <a:buClr>
                <a:schemeClr val="accent2"/>
              </a:buClr>
              <a:buFont typeface="Noto Sans Symbols"/>
              <a:buNone/>
              <a:defRPr b="0" i="0" sz="2100" u="none" cap="none" strike="noStrike">
                <a:solidFill>
                  <a:schemeClr val="dk1"/>
                </a:solidFill>
                <a:latin typeface="Rambla"/>
                <a:ea typeface="Rambla"/>
                <a:cs typeface="Rambla"/>
                <a:sym typeface="Rambla"/>
              </a:defRPr>
            </a:lvl3pPr>
            <a:lvl4pPr indent="0" lvl="3" marL="1371600" marR="0" rtl="0" algn="ctr">
              <a:spcBef>
                <a:spcPts val="350"/>
              </a:spcBef>
              <a:buClr>
                <a:schemeClr val="accent2"/>
              </a:buClr>
              <a:buFont typeface="Noto Sans Symbols"/>
              <a:buNone/>
              <a:defRPr b="0" i="0" sz="1900" u="none" cap="none" strike="noStrike">
                <a:solidFill>
                  <a:schemeClr val="dk1"/>
                </a:solidFill>
                <a:latin typeface="Rambla"/>
                <a:ea typeface="Rambla"/>
                <a:cs typeface="Rambla"/>
                <a:sym typeface="Rambla"/>
              </a:defRPr>
            </a:lvl4pPr>
            <a:lvl5pPr indent="0" lvl="4" marL="1828800" marR="0" rtl="0" algn="ctr">
              <a:spcBef>
                <a:spcPts val="350"/>
              </a:spcBef>
              <a:buClr>
                <a:schemeClr val="accent2"/>
              </a:buClr>
              <a:buFont typeface="Noto Sans Symbols"/>
              <a:buNone/>
              <a:defRPr b="0" i="0" sz="1800" u="none" cap="none" strike="noStrike">
                <a:solidFill>
                  <a:schemeClr val="dk1"/>
                </a:solidFill>
                <a:latin typeface="Rambla"/>
                <a:ea typeface="Rambla"/>
                <a:cs typeface="Rambla"/>
                <a:sym typeface="Rambla"/>
              </a:defRPr>
            </a:lvl5pPr>
            <a:lvl6pPr indent="0" lvl="5" marL="2286000" marR="0" rtl="0" algn="ctr">
              <a:spcBef>
                <a:spcPts val="350"/>
              </a:spcBef>
              <a:buClr>
                <a:schemeClr val="accent3"/>
              </a:buClr>
              <a:buFont typeface="Noto Sans Symbols"/>
              <a:buNone/>
              <a:defRPr b="0" i="0" sz="1800" u="none" cap="none" strike="noStrike">
                <a:solidFill>
                  <a:schemeClr val="dk1"/>
                </a:solidFill>
                <a:latin typeface="Rambla"/>
                <a:ea typeface="Rambla"/>
                <a:cs typeface="Rambla"/>
                <a:sym typeface="Rambla"/>
              </a:defRPr>
            </a:lvl6pPr>
            <a:lvl7pPr indent="0" lvl="6" marL="2743200" marR="0" rtl="0" algn="ctr">
              <a:spcBef>
                <a:spcPts val="350"/>
              </a:spcBef>
              <a:buClr>
                <a:schemeClr val="accent3"/>
              </a:buClr>
              <a:buFont typeface="Noto Sans Symbols"/>
              <a:buNone/>
              <a:defRPr b="0" i="0" sz="1600" u="none" cap="none" strike="noStrike">
                <a:solidFill>
                  <a:schemeClr val="dk1"/>
                </a:solidFill>
                <a:latin typeface="Rambla"/>
                <a:ea typeface="Rambla"/>
                <a:cs typeface="Rambla"/>
                <a:sym typeface="Rambla"/>
              </a:defRPr>
            </a:lvl7pPr>
            <a:lvl8pPr indent="0" lvl="7" marL="3200400" marR="0" rtl="0" algn="ctr">
              <a:spcBef>
                <a:spcPts val="350"/>
              </a:spcBef>
              <a:buClr>
                <a:schemeClr val="accent3"/>
              </a:buClr>
              <a:buFont typeface="Noto Sans Symbols"/>
              <a:buNone/>
              <a:defRPr b="0" i="0" sz="1600" u="none" cap="none" strike="noStrike">
                <a:solidFill>
                  <a:schemeClr val="dk1"/>
                </a:solidFill>
                <a:latin typeface="Rambla"/>
                <a:ea typeface="Rambla"/>
                <a:cs typeface="Rambla"/>
                <a:sym typeface="Rambla"/>
              </a:defRPr>
            </a:lvl8pPr>
            <a:lvl9pPr indent="0" lvl="8" marL="3657600" marR="0" rtl="0" algn="ctr">
              <a:spcBef>
                <a:spcPts val="350"/>
              </a:spcBef>
              <a:buClr>
                <a:schemeClr val="accent3"/>
              </a:buClr>
              <a:buFont typeface="Noto Sans Symbols"/>
              <a:buNone/>
              <a:defRPr b="0" i="0" sz="1600" u="none" cap="none" strike="noStrike">
                <a:solidFill>
                  <a:schemeClr val="dk1"/>
                </a:solidFill>
                <a:latin typeface="Rambla"/>
                <a:ea typeface="Rambla"/>
                <a:cs typeface="Rambla"/>
                <a:sym typeface="Rambla"/>
              </a:defRPr>
            </a:lvl9pPr>
          </a:lstStyle>
          <a:p/>
        </p:txBody>
      </p:sp>
      <p:grpSp>
        <p:nvGrpSpPr>
          <p:cNvPr id="19" name="Shape 19"/>
          <p:cNvGrpSpPr/>
          <p:nvPr/>
        </p:nvGrpSpPr>
        <p:grpSpPr>
          <a:xfrm>
            <a:off x="-3765" y="4953000"/>
            <a:ext cx="9147765" cy="1912087"/>
            <a:chOff x="-3765" y="4832896"/>
            <a:chExt cx="9147765" cy="2032191"/>
          </a:xfrm>
        </p:grpSpPr>
        <p:sp>
          <p:nvSpPr>
            <p:cNvPr id="20" name="Shape 20"/>
            <p:cNvSpPr/>
            <p:nvPr/>
          </p:nvSpPr>
          <p:spPr>
            <a:xfrm>
              <a:off x="1687513" y="4832896"/>
              <a:ext cx="7456486" cy="518815"/>
            </a:xfrm>
            <a:custGeom>
              <a:pathLst>
                <a:path extrusionOk="0" h="120000" w="120000">
                  <a:moveTo>
                    <a:pt x="120000" y="0"/>
                  </a:moveTo>
                  <a:lnTo>
                    <a:pt x="120000" y="120000"/>
                  </a:lnTo>
                  <a:lnTo>
                    <a:pt x="0" y="71280"/>
                  </a:lnTo>
                  <a:lnTo>
                    <a:pt x="120000" y="0"/>
                  </a:lnTo>
                  <a:close/>
                </a:path>
              </a:pathLst>
            </a:custGeom>
            <a:solidFill>
              <a:srgbClr val="9CCADC">
                <a:alpha val="40000"/>
              </a:srgbClr>
            </a:soli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Rambla"/>
                <a:ea typeface="Rambla"/>
                <a:cs typeface="Rambla"/>
                <a:sym typeface="Rambla"/>
              </a:endParaRPr>
            </a:p>
          </p:txBody>
        </p:sp>
        <p:sp>
          <p:nvSpPr>
            <p:cNvPr id="21" name="Shape 21"/>
            <p:cNvSpPr/>
            <p:nvPr/>
          </p:nvSpPr>
          <p:spPr>
            <a:xfrm>
              <a:off x="35442" y="5135526"/>
              <a:ext cx="9108557" cy="838199"/>
            </a:xfrm>
            <a:custGeom>
              <a:pathLst>
                <a:path extrusionOk="0" h="120000" w="120000">
                  <a:moveTo>
                    <a:pt x="0" y="0"/>
                  </a:moveTo>
                  <a:lnTo>
                    <a:pt x="120000" y="0"/>
                  </a:lnTo>
                  <a:lnTo>
                    <a:pt x="120000" y="120000"/>
                  </a:lnTo>
                  <a:lnTo>
                    <a:pt x="1000" y="0"/>
                  </a:lnTo>
                </a:path>
              </a:pathLst>
            </a:custGeom>
            <a:solidFill>
              <a:srgbClr val="000000"/>
            </a:soli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Rambla"/>
                <a:ea typeface="Rambla"/>
                <a:cs typeface="Rambla"/>
                <a:sym typeface="Rambla"/>
              </a:endParaRPr>
            </a:p>
          </p:txBody>
        </p:sp>
        <p:sp>
          <p:nvSpPr>
            <p:cNvPr id="22" name="Shape 22"/>
            <p:cNvSpPr/>
            <p:nvPr/>
          </p:nvSpPr>
          <p:spPr>
            <a:xfrm>
              <a:off x="0" y="4883887"/>
              <a:ext cx="9144000" cy="1981199"/>
            </a:xfrm>
            <a:custGeom>
              <a:pathLst>
                <a:path extrusionOk="0" h="120000" w="120000">
                  <a:moveTo>
                    <a:pt x="0" y="0"/>
                  </a:moveTo>
                  <a:lnTo>
                    <a:pt x="0" y="120000"/>
                  </a:lnTo>
                  <a:lnTo>
                    <a:pt x="120000" y="120000"/>
                  </a:lnTo>
                  <a:lnTo>
                    <a:pt x="120000" y="50769"/>
                  </a:lnTo>
                  <a:lnTo>
                    <a:pt x="0" y="0"/>
                  </a:lnTo>
                  <a:close/>
                </a:path>
              </a:pathLst>
            </a:custGeom>
            <a:blipFill rotWithShape="1">
              <a:blip r:embed="rId2">
                <a:alphaModFix amt="50000"/>
              </a:blip>
              <a:tile algn="t" flip="none" tx="0" sx="50000" ty="0" sy="50000"/>
            </a:blip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Rambla"/>
                <a:ea typeface="Rambla"/>
                <a:cs typeface="Rambla"/>
                <a:sym typeface="Rambla"/>
              </a:endParaRPr>
            </a:p>
          </p:txBody>
        </p:sp>
        <p:cxnSp>
          <p:nvCxnSpPr>
            <p:cNvPr id="23" name="Shape 23"/>
            <p:cNvCxnSpPr/>
            <p:nvPr/>
          </p:nvCxnSpPr>
          <p:spPr>
            <a:xfrm>
              <a:off x="-3765" y="4880373"/>
              <a:ext cx="9147764" cy="839942"/>
            </a:xfrm>
            <a:prstGeom prst="straightConnector1">
              <a:avLst/>
            </a:prstGeom>
            <a:noFill/>
            <a:ln cap="flat" cmpd="sng" w="12050">
              <a:solidFill>
                <a:srgbClr val="93C5D8"/>
              </a:solidFill>
              <a:prstDash val="solid"/>
              <a:miter/>
              <a:headEnd len="med" w="med" type="none"/>
              <a:tailEnd len="med" w="med" type="none"/>
            </a:ln>
          </p:spPr>
        </p:cxnSp>
      </p:grpSp>
      <p:sp>
        <p:nvSpPr>
          <p:cNvPr id="24" name="Shape 24"/>
          <p:cNvSpPr txBox="1"/>
          <p:nvPr>
            <p:ph idx="10" type="dt"/>
          </p:nvPr>
        </p:nvSpPr>
        <p:spPr>
          <a:xfrm>
            <a:off x="6727032" y="6407944"/>
            <a:ext cx="1920239" cy="365759"/>
          </a:xfrm>
          <a:prstGeom prst="rect">
            <a:avLst/>
          </a:prstGeom>
          <a:noFill/>
          <a:ln>
            <a:noFill/>
          </a:ln>
        </p:spPr>
        <p:txBody>
          <a:bodyPr anchorCtr="0" anchor="b" bIns="91425" lIns="91425" rIns="91425" tIns="91425"/>
          <a:lstStyle>
            <a:lvl1pPr indent="0" lvl="0" marL="0" marR="0" rtl="0" algn="l">
              <a:spcBef>
                <a:spcPts val="0"/>
              </a:spcBef>
              <a:buNone/>
              <a:defRPr sz="1000">
                <a:solidFill>
                  <a:srgbClr val="FFFFFF"/>
                </a:solidFill>
                <a:latin typeface="Rambla"/>
                <a:ea typeface="Rambla"/>
                <a:cs typeface="Rambla"/>
                <a:sym typeface="Rambla"/>
              </a:defRPr>
            </a:lvl1pPr>
            <a:lvl2pPr indent="0" lvl="1" marL="457200" marR="0" rtl="0" algn="l">
              <a:spcBef>
                <a:spcPts val="0"/>
              </a:spcBef>
              <a:buNone/>
              <a:defRPr b="0" i="0" sz="1800" u="none" cap="none" strike="noStrike">
                <a:solidFill>
                  <a:schemeClr val="dk1"/>
                </a:solidFill>
                <a:latin typeface="Rambla"/>
                <a:ea typeface="Rambla"/>
                <a:cs typeface="Rambla"/>
                <a:sym typeface="Rambla"/>
              </a:defRPr>
            </a:lvl2pPr>
            <a:lvl3pPr indent="0" lvl="2" marL="914400" marR="0" rtl="0" algn="l">
              <a:spcBef>
                <a:spcPts val="0"/>
              </a:spcBef>
              <a:buNone/>
              <a:defRPr b="0" i="0" sz="1800" u="none" cap="none" strike="noStrike">
                <a:solidFill>
                  <a:schemeClr val="dk1"/>
                </a:solidFill>
                <a:latin typeface="Rambla"/>
                <a:ea typeface="Rambla"/>
                <a:cs typeface="Rambla"/>
                <a:sym typeface="Rambla"/>
              </a:defRPr>
            </a:lvl3pPr>
            <a:lvl4pPr indent="0" lvl="3" marL="1371600" marR="0" rtl="0" algn="l">
              <a:spcBef>
                <a:spcPts val="0"/>
              </a:spcBef>
              <a:buNone/>
              <a:defRPr b="0" i="0" sz="1800" u="none" cap="none" strike="noStrike">
                <a:solidFill>
                  <a:schemeClr val="dk1"/>
                </a:solidFill>
                <a:latin typeface="Rambla"/>
                <a:ea typeface="Rambla"/>
                <a:cs typeface="Rambla"/>
                <a:sym typeface="Rambla"/>
              </a:defRPr>
            </a:lvl4pPr>
            <a:lvl5pPr indent="0" lvl="4" marL="1828800" marR="0" rtl="0" algn="l">
              <a:spcBef>
                <a:spcPts val="0"/>
              </a:spcBef>
              <a:buNone/>
              <a:defRPr b="0" i="0" sz="1800" u="none" cap="none" strike="noStrike">
                <a:solidFill>
                  <a:schemeClr val="dk1"/>
                </a:solidFill>
                <a:latin typeface="Rambla"/>
                <a:ea typeface="Rambla"/>
                <a:cs typeface="Rambla"/>
                <a:sym typeface="Rambla"/>
              </a:defRPr>
            </a:lvl5pPr>
            <a:lvl6pPr indent="0" lvl="5" marL="2286000" marR="0" rtl="0" algn="l">
              <a:spcBef>
                <a:spcPts val="0"/>
              </a:spcBef>
              <a:buNone/>
              <a:defRPr b="0" i="0" sz="1800" u="none" cap="none" strike="noStrike">
                <a:solidFill>
                  <a:schemeClr val="dk1"/>
                </a:solidFill>
                <a:latin typeface="Rambla"/>
                <a:ea typeface="Rambla"/>
                <a:cs typeface="Rambla"/>
                <a:sym typeface="Rambla"/>
              </a:defRPr>
            </a:lvl6pPr>
            <a:lvl7pPr indent="0" lvl="6" marL="2743200" marR="0" rtl="0" algn="l">
              <a:spcBef>
                <a:spcPts val="0"/>
              </a:spcBef>
              <a:buNone/>
              <a:defRPr b="0" i="0" sz="1800" u="none" cap="none" strike="noStrike">
                <a:solidFill>
                  <a:schemeClr val="dk1"/>
                </a:solidFill>
                <a:latin typeface="Rambla"/>
                <a:ea typeface="Rambla"/>
                <a:cs typeface="Rambla"/>
                <a:sym typeface="Rambla"/>
              </a:defRPr>
            </a:lvl7pPr>
            <a:lvl8pPr indent="0" lvl="7" marL="3200400" marR="0" rtl="0" algn="l">
              <a:spcBef>
                <a:spcPts val="0"/>
              </a:spcBef>
              <a:buNone/>
              <a:defRPr b="0" i="0" sz="1800" u="none" cap="none" strike="noStrike">
                <a:solidFill>
                  <a:schemeClr val="dk1"/>
                </a:solidFill>
                <a:latin typeface="Rambla"/>
                <a:ea typeface="Rambla"/>
                <a:cs typeface="Rambla"/>
                <a:sym typeface="Rambla"/>
              </a:defRPr>
            </a:lvl8pPr>
            <a:lvl9pPr indent="0" lvl="8" marL="3657600" marR="0" rtl="0" algn="l">
              <a:spcBef>
                <a:spcPts val="0"/>
              </a:spcBef>
              <a:buNone/>
              <a:defRPr b="0" i="0" sz="1800" u="none" cap="none" strike="noStrike">
                <a:solidFill>
                  <a:schemeClr val="dk1"/>
                </a:solidFill>
                <a:latin typeface="Rambla"/>
                <a:ea typeface="Rambla"/>
                <a:cs typeface="Rambla"/>
                <a:sym typeface="Rambla"/>
              </a:defRPr>
            </a:lvl9pPr>
          </a:lstStyle>
          <a:p/>
        </p:txBody>
      </p:sp>
      <p:sp>
        <p:nvSpPr>
          <p:cNvPr id="25" name="Shape 25"/>
          <p:cNvSpPr txBox="1"/>
          <p:nvPr>
            <p:ph idx="11" type="ftr"/>
          </p:nvPr>
        </p:nvSpPr>
        <p:spPr>
          <a:xfrm>
            <a:off x="4380071" y="6407944"/>
            <a:ext cx="2350681" cy="365125"/>
          </a:xfrm>
          <a:prstGeom prst="rect">
            <a:avLst/>
          </a:prstGeom>
          <a:noFill/>
          <a:ln>
            <a:noFill/>
          </a:ln>
        </p:spPr>
        <p:txBody>
          <a:bodyPr anchorCtr="0" anchor="b" bIns="91425" lIns="91425" rIns="91425" tIns="91425"/>
          <a:lstStyle>
            <a:lvl1pPr indent="0" lvl="0" marL="0" marR="0" rtl="0" algn="r">
              <a:spcBef>
                <a:spcPts val="0"/>
              </a:spcBef>
              <a:buNone/>
              <a:defRPr sz="1000">
                <a:solidFill>
                  <a:srgbClr val="E7F0F4"/>
                </a:solidFill>
                <a:latin typeface="Rambla"/>
                <a:ea typeface="Rambla"/>
                <a:cs typeface="Rambla"/>
                <a:sym typeface="Rambla"/>
              </a:defRPr>
            </a:lvl1pPr>
            <a:lvl2pPr indent="0" lvl="1" marL="457200" marR="0" rtl="0" algn="l">
              <a:spcBef>
                <a:spcPts val="0"/>
              </a:spcBef>
              <a:buNone/>
              <a:defRPr b="0" i="0" sz="1800" u="none" cap="none" strike="noStrike">
                <a:solidFill>
                  <a:schemeClr val="dk1"/>
                </a:solidFill>
                <a:latin typeface="Rambla"/>
                <a:ea typeface="Rambla"/>
                <a:cs typeface="Rambla"/>
                <a:sym typeface="Rambla"/>
              </a:defRPr>
            </a:lvl2pPr>
            <a:lvl3pPr indent="0" lvl="2" marL="914400" marR="0" rtl="0" algn="l">
              <a:spcBef>
                <a:spcPts val="0"/>
              </a:spcBef>
              <a:buNone/>
              <a:defRPr b="0" i="0" sz="1800" u="none" cap="none" strike="noStrike">
                <a:solidFill>
                  <a:schemeClr val="dk1"/>
                </a:solidFill>
                <a:latin typeface="Rambla"/>
                <a:ea typeface="Rambla"/>
                <a:cs typeface="Rambla"/>
                <a:sym typeface="Rambla"/>
              </a:defRPr>
            </a:lvl3pPr>
            <a:lvl4pPr indent="0" lvl="3" marL="1371600" marR="0" rtl="0" algn="l">
              <a:spcBef>
                <a:spcPts val="0"/>
              </a:spcBef>
              <a:buNone/>
              <a:defRPr b="0" i="0" sz="1800" u="none" cap="none" strike="noStrike">
                <a:solidFill>
                  <a:schemeClr val="dk1"/>
                </a:solidFill>
                <a:latin typeface="Rambla"/>
                <a:ea typeface="Rambla"/>
                <a:cs typeface="Rambla"/>
                <a:sym typeface="Rambla"/>
              </a:defRPr>
            </a:lvl4pPr>
            <a:lvl5pPr indent="0" lvl="4" marL="1828800" marR="0" rtl="0" algn="l">
              <a:spcBef>
                <a:spcPts val="0"/>
              </a:spcBef>
              <a:buNone/>
              <a:defRPr b="0" i="0" sz="1800" u="none" cap="none" strike="noStrike">
                <a:solidFill>
                  <a:schemeClr val="dk1"/>
                </a:solidFill>
                <a:latin typeface="Rambla"/>
                <a:ea typeface="Rambla"/>
                <a:cs typeface="Rambla"/>
                <a:sym typeface="Rambla"/>
              </a:defRPr>
            </a:lvl5pPr>
            <a:lvl6pPr indent="0" lvl="5" marL="2286000" marR="0" rtl="0" algn="l">
              <a:spcBef>
                <a:spcPts val="0"/>
              </a:spcBef>
              <a:buNone/>
              <a:defRPr b="0" i="0" sz="1800" u="none" cap="none" strike="noStrike">
                <a:solidFill>
                  <a:schemeClr val="dk1"/>
                </a:solidFill>
                <a:latin typeface="Rambla"/>
                <a:ea typeface="Rambla"/>
                <a:cs typeface="Rambla"/>
                <a:sym typeface="Rambla"/>
              </a:defRPr>
            </a:lvl6pPr>
            <a:lvl7pPr indent="0" lvl="6" marL="2743200" marR="0" rtl="0" algn="l">
              <a:spcBef>
                <a:spcPts val="0"/>
              </a:spcBef>
              <a:buNone/>
              <a:defRPr b="0" i="0" sz="1800" u="none" cap="none" strike="noStrike">
                <a:solidFill>
                  <a:schemeClr val="dk1"/>
                </a:solidFill>
                <a:latin typeface="Rambla"/>
                <a:ea typeface="Rambla"/>
                <a:cs typeface="Rambla"/>
                <a:sym typeface="Rambla"/>
              </a:defRPr>
            </a:lvl7pPr>
            <a:lvl8pPr indent="0" lvl="7" marL="3200400" marR="0" rtl="0" algn="l">
              <a:spcBef>
                <a:spcPts val="0"/>
              </a:spcBef>
              <a:buNone/>
              <a:defRPr b="0" i="0" sz="1800" u="none" cap="none" strike="noStrike">
                <a:solidFill>
                  <a:schemeClr val="dk1"/>
                </a:solidFill>
                <a:latin typeface="Rambla"/>
                <a:ea typeface="Rambla"/>
                <a:cs typeface="Rambla"/>
                <a:sym typeface="Rambla"/>
              </a:defRPr>
            </a:lvl8pPr>
            <a:lvl9pPr indent="0" lvl="8" marL="3657600" marR="0" rtl="0" algn="l">
              <a:spcBef>
                <a:spcPts val="0"/>
              </a:spcBef>
              <a:buNone/>
              <a:defRPr b="0" i="0" sz="1800" u="none" cap="none" strike="noStrike">
                <a:solidFill>
                  <a:schemeClr val="dk1"/>
                </a:solidFill>
                <a:latin typeface="Rambla"/>
                <a:ea typeface="Rambla"/>
                <a:cs typeface="Rambla"/>
                <a:sym typeface="Rambla"/>
              </a:defRPr>
            </a:lvl9pPr>
          </a:lstStyle>
          <a:p/>
        </p:txBody>
      </p:sp>
      <p:sp>
        <p:nvSpPr>
          <p:cNvPr id="26" name="Shape 26"/>
          <p:cNvSpPr txBox="1"/>
          <p:nvPr>
            <p:ph idx="12" type="sldNum"/>
          </p:nvPr>
        </p:nvSpPr>
        <p:spPr>
          <a:xfrm>
            <a:off x="8647271" y="6407944"/>
            <a:ext cx="365759" cy="365125"/>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lang="en-US" sz="1000">
                <a:solidFill>
                  <a:srgbClr val="FFFFFF"/>
                </a:solidFill>
                <a:latin typeface="Rambla"/>
                <a:ea typeface="Rambla"/>
                <a:cs typeface="Rambla"/>
                <a:sym typeface="Rambla"/>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6" name="Shape 86"/>
        <p:cNvGrpSpPr/>
        <p:nvPr/>
      </p:nvGrpSpPr>
      <p:grpSpPr>
        <a:xfrm>
          <a:off x="0" y="0"/>
          <a:ext cx="0" cy="0"/>
          <a:chOff x="0" y="0"/>
          <a:chExt cx="0" cy="0"/>
        </a:xfrm>
      </p:grpSpPr>
      <p:sp>
        <p:nvSpPr>
          <p:cNvPr id="87" name="Shape 87"/>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Rambla"/>
              <a:buNone/>
              <a:defRPr b="1" i="0" sz="4100" u="none" cap="none" strike="noStrike">
                <a:solidFill>
                  <a:schemeClr val="dk2"/>
                </a:solidFill>
                <a:latin typeface="Rambla"/>
                <a:ea typeface="Rambla"/>
                <a:cs typeface="Rambla"/>
                <a:sym typeface="Rambl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8" name="Shape 88"/>
          <p:cNvSpPr txBox="1"/>
          <p:nvPr>
            <p:ph idx="1" type="body"/>
          </p:nvPr>
        </p:nvSpPr>
        <p:spPr>
          <a:xfrm rot="5400000">
            <a:off x="2378964" y="-440435"/>
            <a:ext cx="4386070" cy="8229600"/>
          </a:xfrm>
          <a:prstGeom prst="rect">
            <a:avLst/>
          </a:prstGeom>
          <a:noFill/>
          <a:ln>
            <a:noFill/>
          </a:ln>
        </p:spPr>
        <p:txBody>
          <a:bodyPr anchorCtr="0" anchor="t" bIns="91425" lIns="91425" rIns="91425" tIns="91425"/>
          <a:lstStyle>
            <a:lvl1pPr indent="-147573" lvl="0" marL="365760" marR="0" rtl="0" algn="l">
              <a:spcBef>
                <a:spcPts val="400"/>
              </a:spcBef>
              <a:spcAft>
                <a:spcPts val="0"/>
              </a:spcAft>
              <a:buClr>
                <a:schemeClr val="accent1"/>
              </a:buClr>
              <a:buSzPct val="68000"/>
              <a:buFont typeface="Noto Sans Symbols"/>
              <a:buChar char="●"/>
              <a:defRPr b="0" i="0" sz="2700" u="none" cap="none" strike="noStrike">
                <a:solidFill>
                  <a:schemeClr val="dk1"/>
                </a:solidFill>
                <a:latin typeface="Rambla"/>
                <a:ea typeface="Rambla"/>
                <a:cs typeface="Rambla"/>
                <a:sym typeface="Rambla"/>
              </a:defRPr>
            </a:lvl1pPr>
            <a:lvl2pPr indent="-94741" lvl="1" marL="621792" marR="0" rtl="0" algn="l">
              <a:spcBef>
                <a:spcPts val="324"/>
              </a:spcBef>
              <a:buClr>
                <a:schemeClr val="accent1"/>
              </a:buClr>
              <a:buSzPct val="100000"/>
              <a:buFont typeface="Verdana"/>
              <a:buChar char="◦"/>
              <a:defRPr b="0" i="0" sz="2300" u="none" cap="none" strike="noStrike">
                <a:solidFill>
                  <a:schemeClr val="dk1"/>
                </a:solidFill>
                <a:latin typeface="Rambla"/>
                <a:ea typeface="Rambla"/>
                <a:cs typeface="Rambla"/>
                <a:sym typeface="Rambla"/>
              </a:defRPr>
            </a:lvl2pPr>
            <a:lvl3pPr indent="-103886" lvl="2" marL="859536" marR="0" rtl="0" algn="l">
              <a:spcBef>
                <a:spcPts val="350"/>
              </a:spcBef>
              <a:buClr>
                <a:schemeClr val="accent2"/>
              </a:buClr>
              <a:buSzPct val="100000"/>
              <a:buFont typeface="Noto Sans Symbols"/>
              <a:buChar char="⚫"/>
              <a:defRPr b="0" i="0" sz="2100" u="none" cap="none" strike="noStrike">
                <a:solidFill>
                  <a:schemeClr val="dk1"/>
                </a:solidFill>
                <a:latin typeface="Rambla"/>
                <a:ea typeface="Rambla"/>
                <a:cs typeface="Rambla"/>
                <a:sym typeface="Rambla"/>
              </a:defRPr>
            </a:lvl3pPr>
            <a:lvl4pPr indent="-107950" lvl="3" marL="1143000" marR="0" rtl="0" algn="l">
              <a:spcBef>
                <a:spcPts val="350"/>
              </a:spcBef>
              <a:buClr>
                <a:schemeClr val="accent2"/>
              </a:buClr>
              <a:buSzPct val="100000"/>
              <a:buFont typeface="Noto Sans Symbols"/>
              <a:buChar char="⚫"/>
              <a:defRPr b="0" i="0" sz="1900" u="none" cap="none" strike="noStrike">
                <a:solidFill>
                  <a:schemeClr val="dk1"/>
                </a:solidFill>
                <a:latin typeface="Rambla"/>
                <a:ea typeface="Rambla"/>
                <a:cs typeface="Rambla"/>
                <a:sym typeface="Rambla"/>
              </a:defRPr>
            </a:lvl4pPr>
            <a:lvl5pPr indent="-114300" lvl="4" marL="1371600" marR="0" rtl="0" algn="l">
              <a:spcBef>
                <a:spcPts val="350"/>
              </a:spcBef>
              <a:buClr>
                <a:schemeClr val="accent2"/>
              </a:buClr>
              <a:buSzPct val="100000"/>
              <a:buFont typeface="Noto Sans Symbols"/>
              <a:buChar char="⚫"/>
              <a:defRPr b="0" i="0" sz="1800" u="none" cap="none" strike="noStrike">
                <a:solidFill>
                  <a:schemeClr val="dk1"/>
                </a:solidFill>
                <a:latin typeface="Rambla"/>
                <a:ea typeface="Rambla"/>
                <a:cs typeface="Rambla"/>
                <a:sym typeface="Rambla"/>
              </a:defRPr>
            </a:lvl5pPr>
            <a:lvl6pPr indent="-114300" lvl="5" marL="1600200" marR="0" rtl="0" algn="l">
              <a:spcBef>
                <a:spcPts val="350"/>
              </a:spcBef>
              <a:buClr>
                <a:schemeClr val="accent3"/>
              </a:buClr>
              <a:buSzPct val="100000"/>
              <a:buFont typeface="Noto Sans Symbols"/>
              <a:buChar char="◾"/>
              <a:defRPr b="0" i="0" sz="1800" u="none" cap="none" strike="noStrike">
                <a:solidFill>
                  <a:schemeClr val="dk1"/>
                </a:solidFill>
                <a:latin typeface="Rambla"/>
                <a:ea typeface="Rambla"/>
                <a:cs typeface="Rambla"/>
                <a:sym typeface="Rambla"/>
              </a:defRPr>
            </a:lvl6pPr>
            <a:lvl7pPr indent="-127000" lvl="6" marL="18288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7pPr>
            <a:lvl8pPr indent="-127000" lvl="7" marL="20574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8pPr>
            <a:lvl9pPr indent="-127000" lvl="8" marL="22860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89" name="Shape 89"/>
          <p:cNvSpPr txBox="1"/>
          <p:nvPr>
            <p:ph idx="10" type="dt"/>
          </p:nvPr>
        </p:nvSpPr>
        <p:spPr>
          <a:xfrm>
            <a:off x="6727032" y="6407944"/>
            <a:ext cx="1920239" cy="365759"/>
          </a:xfrm>
          <a:prstGeom prst="rect">
            <a:avLst/>
          </a:prstGeom>
          <a:noFill/>
          <a:ln>
            <a:noFill/>
          </a:ln>
        </p:spPr>
        <p:txBody>
          <a:bodyPr anchorCtr="0" anchor="b" bIns="91425" lIns="91425" rIns="91425" tIns="91425"/>
          <a:lstStyle>
            <a:lvl1pPr indent="0" lvl="0" marL="0" marR="0" rtl="0" algn="l">
              <a:spcBef>
                <a:spcPts val="0"/>
              </a:spcBef>
              <a:buNone/>
              <a:defRPr sz="1000">
                <a:solidFill>
                  <a:schemeClr val="dk1"/>
                </a:solidFill>
                <a:latin typeface="Rambla"/>
                <a:ea typeface="Rambla"/>
                <a:cs typeface="Rambla"/>
                <a:sym typeface="Rambla"/>
              </a:defRPr>
            </a:lvl1pPr>
            <a:lvl2pPr indent="0" lvl="1" marL="457200" marR="0" rtl="0" algn="l">
              <a:spcBef>
                <a:spcPts val="0"/>
              </a:spcBef>
              <a:buNone/>
              <a:defRPr b="0" i="0" sz="1800" u="none" cap="none" strike="noStrike">
                <a:solidFill>
                  <a:schemeClr val="dk1"/>
                </a:solidFill>
                <a:latin typeface="Rambla"/>
                <a:ea typeface="Rambla"/>
                <a:cs typeface="Rambla"/>
                <a:sym typeface="Rambla"/>
              </a:defRPr>
            </a:lvl2pPr>
            <a:lvl3pPr indent="0" lvl="2" marL="914400" marR="0" rtl="0" algn="l">
              <a:spcBef>
                <a:spcPts val="0"/>
              </a:spcBef>
              <a:buNone/>
              <a:defRPr b="0" i="0" sz="1800" u="none" cap="none" strike="noStrike">
                <a:solidFill>
                  <a:schemeClr val="dk1"/>
                </a:solidFill>
                <a:latin typeface="Rambla"/>
                <a:ea typeface="Rambla"/>
                <a:cs typeface="Rambla"/>
                <a:sym typeface="Rambla"/>
              </a:defRPr>
            </a:lvl3pPr>
            <a:lvl4pPr indent="0" lvl="3" marL="1371600" marR="0" rtl="0" algn="l">
              <a:spcBef>
                <a:spcPts val="0"/>
              </a:spcBef>
              <a:buNone/>
              <a:defRPr b="0" i="0" sz="1800" u="none" cap="none" strike="noStrike">
                <a:solidFill>
                  <a:schemeClr val="dk1"/>
                </a:solidFill>
                <a:latin typeface="Rambla"/>
                <a:ea typeface="Rambla"/>
                <a:cs typeface="Rambla"/>
                <a:sym typeface="Rambla"/>
              </a:defRPr>
            </a:lvl4pPr>
            <a:lvl5pPr indent="0" lvl="4" marL="1828800" marR="0" rtl="0" algn="l">
              <a:spcBef>
                <a:spcPts val="0"/>
              </a:spcBef>
              <a:buNone/>
              <a:defRPr b="0" i="0" sz="1800" u="none" cap="none" strike="noStrike">
                <a:solidFill>
                  <a:schemeClr val="dk1"/>
                </a:solidFill>
                <a:latin typeface="Rambla"/>
                <a:ea typeface="Rambla"/>
                <a:cs typeface="Rambla"/>
                <a:sym typeface="Rambla"/>
              </a:defRPr>
            </a:lvl5pPr>
            <a:lvl6pPr indent="0" lvl="5" marL="2286000" marR="0" rtl="0" algn="l">
              <a:spcBef>
                <a:spcPts val="0"/>
              </a:spcBef>
              <a:buNone/>
              <a:defRPr b="0" i="0" sz="1800" u="none" cap="none" strike="noStrike">
                <a:solidFill>
                  <a:schemeClr val="dk1"/>
                </a:solidFill>
                <a:latin typeface="Rambla"/>
                <a:ea typeface="Rambla"/>
                <a:cs typeface="Rambla"/>
                <a:sym typeface="Rambla"/>
              </a:defRPr>
            </a:lvl6pPr>
            <a:lvl7pPr indent="0" lvl="6" marL="2743200" marR="0" rtl="0" algn="l">
              <a:spcBef>
                <a:spcPts val="0"/>
              </a:spcBef>
              <a:buNone/>
              <a:defRPr b="0" i="0" sz="1800" u="none" cap="none" strike="noStrike">
                <a:solidFill>
                  <a:schemeClr val="dk1"/>
                </a:solidFill>
                <a:latin typeface="Rambla"/>
                <a:ea typeface="Rambla"/>
                <a:cs typeface="Rambla"/>
                <a:sym typeface="Rambla"/>
              </a:defRPr>
            </a:lvl7pPr>
            <a:lvl8pPr indent="0" lvl="7" marL="3200400" marR="0" rtl="0" algn="l">
              <a:spcBef>
                <a:spcPts val="0"/>
              </a:spcBef>
              <a:buNone/>
              <a:defRPr b="0" i="0" sz="1800" u="none" cap="none" strike="noStrike">
                <a:solidFill>
                  <a:schemeClr val="dk1"/>
                </a:solidFill>
                <a:latin typeface="Rambla"/>
                <a:ea typeface="Rambla"/>
                <a:cs typeface="Rambla"/>
                <a:sym typeface="Rambla"/>
              </a:defRPr>
            </a:lvl8pPr>
            <a:lvl9pPr indent="0" lvl="8" marL="3657600" marR="0" rtl="0" algn="l">
              <a:spcBef>
                <a:spcPts val="0"/>
              </a:spcBef>
              <a:buNone/>
              <a:defRPr b="0" i="0" sz="1800" u="none" cap="none" strike="noStrike">
                <a:solidFill>
                  <a:schemeClr val="dk1"/>
                </a:solidFill>
                <a:latin typeface="Rambla"/>
                <a:ea typeface="Rambla"/>
                <a:cs typeface="Rambla"/>
                <a:sym typeface="Rambla"/>
              </a:defRPr>
            </a:lvl9pPr>
          </a:lstStyle>
          <a:p/>
        </p:txBody>
      </p:sp>
      <p:sp>
        <p:nvSpPr>
          <p:cNvPr id="90" name="Shape 90"/>
          <p:cNvSpPr txBox="1"/>
          <p:nvPr>
            <p:ph idx="11" type="ftr"/>
          </p:nvPr>
        </p:nvSpPr>
        <p:spPr>
          <a:xfrm>
            <a:off x="4380071" y="6407944"/>
            <a:ext cx="2350681" cy="365125"/>
          </a:xfrm>
          <a:prstGeom prst="rect">
            <a:avLst/>
          </a:prstGeom>
          <a:noFill/>
          <a:ln>
            <a:noFill/>
          </a:ln>
        </p:spPr>
        <p:txBody>
          <a:bodyPr anchorCtr="0" anchor="b" bIns="91425" lIns="91425" rIns="91425" tIns="91425"/>
          <a:lstStyle>
            <a:lvl1pPr indent="0" lvl="0" marL="0" marR="0" rtl="0" algn="r">
              <a:spcBef>
                <a:spcPts val="0"/>
              </a:spcBef>
              <a:buNone/>
              <a:defRPr sz="1000">
                <a:solidFill>
                  <a:schemeClr val="dk1"/>
                </a:solidFill>
                <a:latin typeface="Rambla"/>
                <a:ea typeface="Rambla"/>
                <a:cs typeface="Rambla"/>
                <a:sym typeface="Rambla"/>
              </a:defRPr>
            </a:lvl1pPr>
            <a:lvl2pPr indent="0" lvl="1" marL="457200" marR="0" rtl="0" algn="l">
              <a:spcBef>
                <a:spcPts val="0"/>
              </a:spcBef>
              <a:buNone/>
              <a:defRPr b="0" i="0" sz="1800" u="none" cap="none" strike="noStrike">
                <a:solidFill>
                  <a:schemeClr val="dk1"/>
                </a:solidFill>
                <a:latin typeface="Rambla"/>
                <a:ea typeface="Rambla"/>
                <a:cs typeface="Rambla"/>
                <a:sym typeface="Rambla"/>
              </a:defRPr>
            </a:lvl2pPr>
            <a:lvl3pPr indent="0" lvl="2" marL="914400" marR="0" rtl="0" algn="l">
              <a:spcBef>
                <a:spcPts val="0"/>
              </a:spcBef>
              <a:buNone/>
              <a:defRPr b="0" i="0" sz="1800" u="none" cap="none" strike="noStrike">
                <a:solidFill>
                  <a:schemeClr val="dk1"/>
                </a:solidFill>
                <a:latin typeface="Rambla"/>
                <a:ea typeface="Rambla"/>
                <a:cs typeface="Rambla"/>
                <a:sym typeface="Rambla"/>
              </a:defRPr>
            </a:lvl3pPr>
            <a:lvl4pPr indent="0" lvl="3" marL="1371600" marR="0" rtl="0" algn="l">
              <a:spcBef>
                <a:spcPts val="0"/>
              </a:spcBef>
              <a:buNone/>
              <a:defRPr b="0" i="0" sz="1800" u="none" cap="none" strike="noStrike">
                <a:solidFill>
                  <a:schemeClr val="dk1"/>
                </a:solidFill>
                <a:latin typeface="Rambla"/>
                <a:ea typeface="Rambla"/>
                <a:cs typeface="Rambla"/>
                <a:sym typeface="Rambla"/>
              </a:defRPr>
            </a:lvl4pPr>
            <a:lvl5pPr indent="0" lvl="4" marL="1828800" marR="0" rtl="0" algn="l">
              <a:spcBef>
                <a:spcPts val="0"/>
              </a:spcBef>
              <a:buNone/>
              <a:defRPr b="0" i="0" sz="1800" u="none" cap="none" strike="noStrike">
                <a:solidFill>
                  <a:schemeClr val="dk1"/>
                </a:solidFill>
                <a:latin typeface="Rambla"/>
                <a:ea typeface="Rambla"/>
                <a:cs typeface="Rambla"/>
                <a:sym typeface="Rambla"/>
              </a:defRPr>
            </a:lvl5pPr>
            <a:lvl6pPr indent="0" lvl="5" marL="2286000" marR="0" rtl="0" algn="l">
              <a:spcBef>
                <a:spcPts val="0"/>
              </a:spcBef>
              <a:buNone/>
              <a:defRPr b="0" i="0" sz="1800" u="none" cap="none" strike="noStrike">
                <a:solidFill>
                  <a:schemeClr val="dk1"/>
                </a:solidFill>
                <a:latin typeface="Rambla"/>
                <a:ea typeface="Rambla"/>
                <a:cs typeface="Rambla"/>
                <a:sym typeface="Rambla"/>
              </a:defRPr>
            </a:lvl6pPr>
            <a:lvl7pPr indent="0" lvl="6" marL="2743200" marR="0" rtl="0" algn="l">
              <a:spcBef>
                <a:spcPts val="0"/>
              </a:spcBef>
              <a:buNone/>
              <a:defRPr b="0" i="0" sz="1800" u="none" cap="none" strike="noStrike">
                <a:solidFill>
                  <a:schemeClr val="dk1"/>
                </a:solidFill>
                <a:latin typeface="Rambla"/>
                <a:ea typeface="Rambla"/>
                <a:cs typeface="Rambla"/>
                <a:sym typeface="Rambla"/>
              </a:defRPr>
            </a:lvl7pPr>
            <a:lvl8pPr indent="0" lvl="7" marL="3200400" marR="0" rtl="0" algn="l">
              <a:spcBef>
                <a:spcPts val="0"/>
              </a:spcBef>
              <a:buNone/>
              <a:defRPr b="0" i="0" sz="1800" u="none" cap="none" strike="noStrike">
                <a:solidFill>
                  <a:schemeClr val="dk1"/>
                </a:solidFill>
                <a:latin typeface="Rambla"/>
                <a:ea typeface="Rambla"/>
                <a:cs typeface="Rambla"/>
                <a:sym typeface="Rambla"/>
              </a:defRPr>
            </a:lvl8pPr>
            <a:lvl9pPr indent="0" lvl="8" marL="3657600" marR="0" rtl="0" algn="l">
              <a:spcBef>
                <a:spcPts val="0"/>
              </a:spcBef>
              <a:buNone/>
              <a:defRPr b="0" i="0" sz="1800" u="none" cap="none" strike="noStrike">
                <a:solidFill>
                  <a:schemeClr val="dk1"/>
                </a:solidFill>
                <a:latin typeface="Rambla"/>
                <a:ea typeface="Rambla"/>
                <a:cs typeface="Rambla"/>
                <a:sym typeface="Rambla"/>
              </a:defRPr>
            </a:lvl9pPr>
          </a:lstStyle>
          <a:p/>
        </p:txBody>
      </p:sp>
      <p:sp>
        <p:nvSpPr>
          <p:cNvPr id="91" name="Shape 91"/>
          <p:cNvSpPr txBox="1"/>
          <p:nvPr>
            <p:ph idx="12" type="sldNum"/>
          </p:nvPr>
        </p:nvSpPr>
        <p:spPr>
          <a:xfrm>
            <a:off x="8647271" y="6407944"/>
            <a:ext cx="365759" cy="365125"/>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lang="en-US" sz="1000">
                <a:solidFill>
                  <a:schemeClr val="dk1"/>
                </a:solidFill>
                <a:latin typeface="Rambla"/>
                <a:ea typeface="Rambla"/>
                <a:cs typeface="Rambla"/>
                <a:sym typeface="Rambla"/>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92" name="Shape 92"/>
        <p:cNvGrpSpPr/>
        <p:nvPr/>
      </p:nvGrpSpPr>
      <p:grpSpPr>
        <a:xfrm>
          <a:off x="0" y="0"/>
          <a:ext cx="0" cy="0"/>
          <a:chOff x="0" y="0"/>
          <a:chExt cx="0" cy="0"/>
        </a:xfrm>
      </p:grpSpPr>
      <p:sp>
        <p:nvSpPr>
          <p:cNvPr id="93" name="Shape 93"/>
          <p:cNvSpPr txBox="1"/>
          <p:nvPr>
            <p:ph type="title"/>
          </p:nvPr>
        </p:nvSpPr>
        <p:spPr>
          <a:xfrm rot="5400000">
            <a:off x="4936367" y="2182285"/>
            <a:ext cx="5592760" cy="1777470"/>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Rambla"/>
              <a:buNone/>
              <a:defRPr b="1" i="0" sz="4100" u="none" cap="none" strike="noStrike">
                <a:solidFill>
                  <a:schemeClr val="dk2"/>
                </a:solidFill>
                <a:latin typeface="Rambla"/>
                <a:ea typeface="Rambla"/>
                <a:cs typeface="Rambla"/>
                <a:sym typeface="Rambl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4" name="Shape 94"/>
          <p:cNvSpPr txBox="1"/>
          <p:nvPr>
            <p:ph idx="1" type="body"/>
          </p:nvPr>
        </p:nvSpPr>
        <p:spPr>
          <a:xfrm rot="5400000">
            <a:off x="823119" y="-91279"/>
            <a:ext cx="5592759" cy="6324600"/>
          </a:xfrm>
          <a:prstGeom prst="rect">
            <a:avLst/>
          </a:prstGeom>
          <a:noFill/>
          <a:ln>
            <a:noFill/>
          </a:ln>
        </p:spPr>
        <p:txBody>
          <a:bodyPr anchorCtr="0" anchor="t" bIns="91425" lIns="91425" rIns="91425" tIns="91425"/>
          <a:lstStyle>
            <a:lvl1pPr indent="-147573" lvl="0" marL="365760" marR="0" rtl="0" algn="l">
              <a:spcBef>
                <a:spcPts val="400"/>
              </a:spcBef>
              <a:spcAft>
                <a:spcPts val="0"/>
              </a:spcAft>
              <a:buClr>
                <a:schemeClr val="accent1"/>
              </a:buClr>
              <a:buSzPct val="68000"/>
              <a:buFont typeface="Noto Sans Symbols"/>
              <a:buChar char="●"/>
              <a:defRPr b="0" i="0" sz="2700" u="none" cap="none" strike="noStrike">
                <a:solidFill>
                  <a:schemeClr val="dk1"/>
                </a:solidFill>
                <a:latin typeface="Rambla"/>
                <a:ea typeface="Rambla"/>
                <a:cs typeface="Rambla"/>
                <a:sym typeface="Rambla"/>
              </a:defRPr>
            </a:lvl1pPr>
            <a:lvl2pPr indent="-94741" lvl="1" marL="621792" marR="0" rtl="0" algn="l">
              <a:spcBef>
                <a:spcPts val="324"/>
              </a:spcBef>
              <a:buClr>
                <a:schemeClr val="accent1"/>
              </a:buClr>
              <a:buSzPct val="100000"/>
              <a:buFont typeface="Verdana"/>
              <a:buChar char="◦"/>
              <a:defRPr b="0" i="0" sz="2300" u="none" cap="none" strike="noStrike">
                <a:solidFill>
                  <a:schemeClr val="dk1"/>
                </a:solidFill>
                <a:latin typeface="Rambla"/>
                <a:ea typeface="Rambla"/>
                <a:cs typeface="Rambla"/>
                <a:sym typeface="Rambla"/>
              </a:defRPr>
            </a:lvl2pPr>
            <a:lvl3pPr indent="-103886" lvl="2" marL="859536" marR="0" rtl="0" algn="l">
              <a:spcBef>
                <a:spcPts val="350"/>
              </a:spcBef>
              <a:buClr>
                <a:schemeClr val="accent2"/>
              </a:buClr>
              <a:buSzPct val="100000"/>
              <a:buFont typeface="Noto Sans Symbols"/>
              <a:buChar char="⚫"/>
              <a:defRPr b="0" i="0" sz="2100" u="none" cap="none" strike="noStrike">
                <a:solidFill>
                  <a:schemeClr val="dk1"/>
                </a:solidFill>
                <a:latin typeface="Rambla"/>
                <a:ea typeface="Rambla"/>
                <a:cs typeface="Rambla"/>
                <a:sym typeface="Rambla"/>
              </a:defRPr>
            </a:lvl3pPr>
            <a:lvl4pPr indent="-107950" lvl="3" marL="1143000" marR="0" rtl="0" algn="l">
              <a:spcBef>
                <a:spcPts val="350"/>
              </a:spcBef>
              <a:buClr>
                <a:schemeClr val="accent2"/>
              </a:buClr>
              <a:buSzPct val="100000"/>
              <a:buFont typeface="Noto Sans Symbols"/>
              <a:buChar char="⚫"/>
              <a:defRPr b="0" i="0" sz="1900" u="none" cap="none" strike="noStrike">
                <a:solidFill>
                  <a:schemeClr val="dk1"/>
                </a:solidFill>
                <a:latin typeface="Rambla"/>
                <a:ea typeface="Rambla"/>
                <a:cs typeface="Rambla"/>
                <a:sym typeface="Rambla"/>
              </a:defRPr>
            </a:lvl4pPr>
            <a:lvl5pPr indent="-114300" lvl="4" marL="1371600" marR="0" rtl="0" algn="l">
              <a:spcBef>
                <a:spcPts val="350"/>
              </a:spcBef>
              <a:buClr>
                <a:schemeClr val="accent2"/>
              </a:buClr>
              <a:buSzPct val="100000"/>
              <a:buFont typeface="Noto Sans Symbols"/>
              <a:buChar char="⚫"/>
              <a:defRPr b="0" i="0" sz="1800" u="none" cap="none" strike="noStrike">
                <a:solidFill>
                  <a:schemeClr val="dk1"/>
                </a:solidFill>
                <a:latin typeface="Rambla"/>
                <a:ea typeface="Rambla"/>
                <a:cs typeface="Rambla"/>
                <a:sym typeface="Rambla"/>
              </a:defRPr>
            </a:lvl5pPr>
            <a:lvl6pPr indent="-114300" lvl="5" marL="1600200" marR="0" rtl="0" algn="l">
              <a:spcBef>
                <a:spcPts val="350"/>
              </a:spcBef>
              <a:buClr>
                <a:schemeClr val="accent3"/>
              </a:buClr>
              <a:buSzPct val="100000"/>
              <a:buFont typeface="Noto Sans Symbols"/>
              <a:buChar char="◾"/>
              <a:defRPr b="0" i="0" sz="1800" u="none" cap="none" strike="noStrike">
                <a:solidFill>
                  <a:schemeClr val="dk1"/>
                </a:solidFill>
                <a:latin typeface="Rambla"/>
                <a:ea typeface="Rambla"/>
                <a:cs typeface="Rambla"/>
                <a:sym typeface="Rambla"/>
              </a:defRPr>
            </a:lvl6pPr>
            <a:lvl7pPr indent="-127000" lvl="6" marL="18288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7pPr>
            <a:lvl8pPr indent="-127000" lvl="7" marL="20574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8pPr>
            <a:lvl9pPr indent="-127000" lvl="8" marL="22860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95" name="Shape 95"/>
          <p:cNvSpPr txBox="1"/>
          <p:nvPr>
            <p:ph idx="10" type="dt"/>
          </p:nvPr>
        </p:nvSpPr>
        <p:spPr>
          <a:xfrm>
            <a:off x="6727032" y="6407944"/>
            <a:ext cx="1920239" cy="365759"/>
          </a:xfrm>
          <a:prstGeom prst="rect">
            <a:avLst/>
          </a:prstGeom>
          <a:noFill/>
          <a:ln>
            <a:noFill/>
          </a:ln>
        </p:spPr>
        <p:txBody>
          <a:bodyPr anchorCtr="0" anchor="b" bIns="91425" lIns="91425" rIns="91425" tIns="91425"/>
          <a:lstStyle>
            <a:lvl1pPr indent="0" lvl="0" marL="0" marR="0" rtl="0" algn="l">
              <a:spcBef>
                <a:spcPts val="0"/>
              </a:spcBef>
              <a:buNone/>
              <a:defRPr sz="1000">
                <a:solidFill>
                  <a:schemeClr val="dk1"/>
                </a:solidFill>
                <a:latin typeface="Rambla"/>
                <a:ea typeface="Rambla"/>
                <a:cs typeface="Rambla"/>
                <a:sym typeface="Rambla"/>
              </a:defRPr>
            </a:lvl1pPr>
            <a:lvl2pPr indent="0" lvl="1" marL="457200" marR="0" rtl="0" algn="l">
              <a:spcBef>
                <a:spcPts val="0"/>
              </a:spcBef>
              <a:buNone/>
              <a:defRPr b="0" i="0" sz="1800" u="none" cap="none" strike="noStrike">
                <a:solidFill>
                  <a:schemeClr val="dk1"/>
                </a:solidFill>
                <a:latin typeface="Rambla"/>
                <a:ea typeface="Rambla"/>
                <a:cs typeface="Rambla"/>
                <a:sym typeface="Rambla"/>
              </a:defRPr>
            </a:lvl2pPr>
            <a:lvl3pPr indent="0" lvl="2" marL="914400" marR="0" rtl="0" algn="l">
              <a:spcBef>
                <a:spcPts val="0"/>
              </a:spcBef>
              <a:buNone/>
              <a:defRPr b="0" i="0" sz="1800" u="none" cap="none" strike="noStrike">
                <a:solidFill>
                  <a:schemeClr val="dk1"/>
                </a:solidFill>
                <a:latin typeface="Rambla"/>
                <a:ea typeface="Rambla"/>
                <a:cs typeface="Rambla"/>
                <a:sym typeface="Rambla"/>
              </a:defRPr>
            </a:lvl3pPr>
            <a:lvl4pPr indent="0" lvl="3" marL="1371600" marR="0" rtl="0" algn="l">
              <a:spcBef>
                <a:spcPts val="0"/>
              </a:spcBef>
              <a:buNone/>
              <a:defRPr b="0" i="0" sz="1800" u="none" cap="none" strike="noStrike">
                <a:solidFill>
                  <a:schemeClr val="dk1"/>
                </a:solidFill>
                <a:latin typeface="Rambla"/>
                <a:ea typeface="Rambla"/>
                <a:cs typeface="Rambla"/>
                <a:sym typeface="Rambla"/>
              </a:defRPr>
            </a:lvl4pPr>
            <a:lvl5pPr indent="0" lvl="4" marL="1828800" marR="0" rtl="0" algn="l">
              <a:spcBef>
                <a:spcPts val="0"/>
              </a:spcBef>
              <a:buNone/>
              <a:defRPr b="0" i="0" sz="1800" u="none" cap="none" strike="noStrike">
                <a:solidFill>
                  <a:schemeClr val="dk1"/>
                </a:solidFill>
                <a:latin typeface="Rambla"/>
                <a:ea typeface="Rambla"/>
                <a:cs typeface="Rambla"/>
                <a:sym typeface="Rambla"/>
              </a:defRPr>
            </a:lvl5pPr>
            <a:lvl6pPr indent="0" lvl="5" marL="2286000" marR="0" rtl="0" algn="l">
              <a:spcBef>
                <a:spcPts val="0"/>
              </a:spcBef>
              <a:buNone/>
              <a:defRPr b="0" i="0" sz="1800" u="none" cap="none" strike="noStrike">
                <a:solidFill>
                  <a:schemeClr val="dk1"/>
                </a:solidFill>
                <a:latin typeface="Rambla"/>
                <a:ea typeface="Rambla"/>
                <a:cs typeface="Rambla"/>
                <a:sym typeface="Rambla"/>
              </a:defRPr>
            </a:lvl6pPr>
            <a:lvl7pPr indent="0" lvl="6" marL="2743200" marR="0" rtl="0" algn="l">
              <a:spcBef>
                <a:spcPts val="0"/>
              </a:spcBef>
              <a:buNone/>
              <a:defRPr b="0" i="0" sz="1800" u="none" cap="none" strike="noStrike">
                <a:solidFill>
                  <a:schemeClr val="dk1"/>
                </a:solidFill>
                <a:latin typeface="Rambla"/>
                <a:ea typeface="Rambla"/>
                <a:cs typeface="Rambla"/>
                <a:sym typeface="Rambla"/>
              </a:defRPr>
            </a:lvl7pPr>
            <a:lvl8pPr indent="0" lvl="7" marL="3200400" marR="0" rtl="0" algn="l">
              <a:spcBef>
                <a:spcPts val="0"/>
              </a:spcBef>
              <a:buNone/>
              <a:defRPr b="0" i="0" sz="1800" u="none" cap="none" strike="noStrike">
                <a:solidFill>
                  <a:schemeClr val="dk1"/>
                </a:solidFill>
                <a:latin typeface="Rambla"/>
                <a:ea typeface="Rambla"/>
                <a:cs typeface="Rambla"/>
                <a:sym typeface="Rambla"/>
              </a:defRPr>
            </a:lvl8pPr>
            <a:lvl9pPr indent="0" lvl="8" marL="3657600" marR="0" rtl="0" algn="l">
              <a:spcBef>
                <a:spcPts val="0"/>
              </a:spcBef>
              <a:buNone/>
              <a:defRPr b="0" i="0" sz="1800" u="none" cap="none" strike="noStrike">
                <a:solidFill>
                  <a:schemeClr val="dk1"/>
                </a:solidFill>
                <a:latin typeface="Rambla"/>
                <a:ea typeface="Rambla"/>
                <a:cs typeface="Rambla"/>
                <a:sym typeface="Rambla"/>
              </a:defRPr>
            </a:lvl9pPr>
          </a:lstStyle>
          <a:p/>
        </p:txBody>
      </p:sp>
      <p:sp>
        <p:nvSpPr>
          <p:cNvPr id="96" name="Shape 96"/>
          <p:cNvSpPr txBox="1"/>
          <p:nvPr>
            <p:ph idx="11" type="ftr"/>
          </p:nvPr>
        </p:nvSpPr>
        <p:spPr>
          <a:xfrm>
            <a:off x="4380071" y="6407944"/>
            <a:ext cx="2350681" cy="365125"/>
          </a:xfrm>
          <a:prstGeom prst="rect">
            <a:avLst/>
          </a:prstGeom>
          <a:noFill/>
          <a:ln>
            <a:noFill/>
          </a:ln>
        </p:spPr>
        <p:txBody>
          <a:bodyPr anchorCtr="0" anchor="b" bIns="91425" lIns="91425" rIns="91425" tIns="91425"/>
          <a:lstStyle>
            <a:lvl1pPr indent="0" lvl="0" marL="0" marR="0" rtl="0" algn="r">
              <a:spcBef>
                <a:spcPts val="0"/>
              </a:spcBef>
              <a:buNone/>
              <a:defRPr sz="1000">
                <a:solidFill>
                  <a:schemeClr val="dk1"/>
                </a:solidFill>
                <a:latin typeface="Rambla"/>
                <a:ea typeface="Rambla"/>
                <a:cs typeface="Rambla"/>
                <a:sym typeface="Rambla"/>
              </a:defRPr>
            </a:lvl1pPr>
            <a:lvl2pPr indent="0" lvl="1" marL="457200" marR="0" rtl="0" algn="l">
              <a:spcBef>
                <a:spcPts val="0"/>
              </a:spcBef>
              <a:buNone/>
              <a:defRPr b="0" i="0" sz="1800" u="none" cap="none" strike="noStrike">
                <a:solidFill>
                  <a:schemeClr val="dk1"/>
                </a:solidFill>
                <a:latin typeface="Rambla"/>
                <a:ea typeface="Rambla"/>
                <a:cs typeface="Rambla"/>
                <a:sym typeface="Rambla"/>
              </a:defRPr>
            </a:lvl2pPr>
            <a:lvl3pPr indent="0" lvl="2" marL="914400" marR="0" rtl="0" algn="l">
              <a:spcBef>
                <a:spcPts val="0"/>
              </a:spcBef>
              <a:buNone/>
              <a:defRPr b="0" i="0" sz="1800" u="none" cap="none" strike="noStrike">
                <a:solidFill>
                  <a:schemeClr val="dk1"/>
                </a:solidFill>
                <a:latin typeface="Rambla"/>
                <a:ea typeface="Rambla"/>
                <a:cs typeface="Rambla"/>
                <a:sym typeface="Rambla"/>
              </a:defRPr>
            </a:lvl3pPr>
            <a:lvl4pPr indent="0" lvl="3" marL="1371600" marR="0" rtl="0" algn="l">
              <a:spcBef>
                <a:spcPts val="0"/>
              </a:spcBef>
              <a:buNone/>
              <a:defRPr b="0" i="0" sz="1800" u="none" cap="none" strike="noStrike">
                <a:solidFill>
                  <a:schemeClr val="dk1"/>
                </a:solidFill>
                <a:latin typeface="Rambla"/>
                <a:ea typeface="Rambla"/>
                <a:cs typeface="Rambla"/>
                <a:sym typeface="Rambla"/>
              </a:defRPr>
            </a:lvl4pPr>
            <a:lvl5pPr indent="0" lvl="4" marL="1828800" marR="0" rtl="0" algn="l">
              <a:spcBef>
                <a:spcPts val="0"/>
              </a:spcBef>
              <a:buNone/>
              <a:defRPr b="0" i="0" sz="1800" u="none" cap="none" strike="noStrike">
                <a:solidFill>
                  <a:schemeClr val="dk1"/>
                </a:solidFill>
                <a:latin typeface="Rambla"/>
                <a:ea typeface="Rambla"/>
                <a:cs typeface="Rambla"/>
                <a:sym typeface="Rambla"/>
              </a:defRPr>
            </a:lvl5pPr>
            <a:lvl6pPr indent="0" lvl="5" marL="2286000" marR="0" rtl="0" algn="l">
              <a:spcBef>
                <a:spcPts val="0"/>
              </a:spcBef>
              <a:buNone/>
              <a:defRPr b="0" i="0" sz="1800" u="none" cap="none" strike="noStrike">
                <a:solidFill>
                  <a:schemeClr val="dk1"/>
                </a:solidFill>
                <a:latin typeface="Rambla"/>
                <a:ea typeface="Rambla"/>
                <a:cs typeface="Rambla"/>
                <a:sym typeface="Rambla"/>
              </a:defRPr>
            </a:lvl6pPr>
            <a:lvl7pPr indent="0" lvl="6" marL="2743200" marR="0" rtl="0" algn="l">
              <a:spcBef>
                <a:spcPts val="0"/>
              </a:spcBef>
              <a:buNone/>
              <a:defRPr b="0" i="0" sz="1800" u="none" cap="none" strike="noStrike">
                <a:solidFill>
                  <a:schemeClr val="dk1"/>
                </a:solidFill>
                <a:latin typeface="Rambla"/>
                <a:ea typeface="Rambla"/>
                <a:cs typeface="Rambla"/>
                <a:sym typeface="Rambla"/>
              </a:defRPr>
            </a:lvl7pPr>
            <a:lvl8pPr indent="0" lvl="7" marL="3200400" marR="0" rtl="0" algn="l">
              <a:spcBef>
                <a:spcPts val="0"/>
              </a:spcBef>
              <a:buNone/>
              <a:defRPr b="0" i="0" sz="1800" u="none" cap="none" strike="noStrike">
                <a:solidFill>
                  <a:schemeClr val="dk1"/>
                </a:solidFill>
                <a:latin typeface="Rambla"/>
                <a:ea typeface="Rambla"/>
                <a:cs typeface="Rambla"/>
                <a:sym typeface="Rambla"/>
              </a:defRPr>
            </a:lvl8pPr>
            <a:lvl9pPr indent="0" lvl="8" marL="3657600" marR="0" rtl="0" algn="l">
              <a:spcBef>
                <a:spcPts val="0"/>
              </a:spcBef>
              <a:buNone/>
              <a:defRPr b="0" i="0" sz="1800" u="none" cap="none" strike="noStrike">
                <a:solidFill>
                  <a:schemeClr val="dk1"/>
                </a:solidFill>
                <a:latin typeface="Rambla"/>
                <a:ea typeface="Rambla"/>
                <a:cs typeface="Rambla"/>
                <a:sym typeface="Rambla"/>
              </a:defRPr>
            </a:lvl9pPr>
          </a:lstStyle>
          <a:p/>
        </p:txBody>
      </p:sp>
      <p:sp>
        <p:nvSpPr>
          <p:cNvPr id="97" name="Shape 97"/>
          <p:cNvSpPr txBox="1"/>
          <p:nvPr>
            <p:ph idx="12" type="sldNum"/>
          </p:nvPr>
        </p:nvSpPr>
        <p:spPr>
          <a:xfrm>
            <a:off x="8647271" y="6407944"/>
            <a:ext cx="365759" cy="365125"/>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lang="en-US" sz="1000">
                <a:solidFill>
                  <a:schemeClr val="dk1"/>
                </a:solidFill>
                <a:latin typeface="Rambla"/>
                <a:ea typeface="Rambla"/>
                <a:cs typeface="Rambla"/>
                <a:sym typeface="Rambla"/>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7" name="Shape 27"/>
        <p:cNvGrpSpPr/>
        <p:nvPr/>
      </p:nvGrpSpPr>
      <p:grpSpPr>
        <a:xfrm>
          <a:off x="0" y="0"/>
          <a:ext cx="0" cy="0"/>
          <a:chOff x="0" y="0"/>
          <a:chExt cx="0" cy="0"/>
        </a:xfrm>
      </p:grpSpPr>
      <p:sp>
        <p:nvSpPr>
          <p:cNvPr id="28" name="Shape 28"/>
          <p:cNvSpPr txBox="1"/>
          <p:nvPr>
            <p:ph idx="1" type="body"/>
          </p:nvPr>
        </p:nvSpPr>
        <p:spPr>
          <a:xfrm>
            <a:off x="457200" y="1481328"/>
            <a:ext cx="8229600" cy="4525963"/>
          </a:xfrm>
          <a:prstGeom prst="rect">
            <a:avLst/>
          </a:prstGeom>
          <a:noFill/>
          <a:ln>
            <a:noFill/>
          </a:ln>
        </p:spPr>
        <p:txBody>
          <a:bodyPr anchorCtr="0" anchor="t" bIns="91425" lIns="91425" rIns="91425" tIns="91425"/>
          <a:lstStyle>
            <a:lvl1pPr indent="-147573" lvl="0" marL="365760" marR="0" rtl="0" algn="l">
              <a:spcBef>
                <a:spcPts val="400"/>
              </a:spcBef>
              <a:spcAft>
                <a:spcPts val="0"/>
              </a:spcAft>
              <a:buClr>
                <a:schemeClr val="accent1"/>
              </a:buClr>
              <a:buSzPct val="68000"/>
              <a:buFont typeface="Noto Sans Symbols"/>
              <a:buChar char="●"/>
              <a:defRPr b="0" i="0" sz="2700" u="none" cap="none" strike="noStrike">
                <a:solidFill>
                  <a:schemeClr val="dk1"/>
                </a:solidFill>
                <a:latin typeface="Rambla"/>
                <a:ea typeface="Rambla"/>
                <a:cs typeface="Rambla"/>
                <a:sym typeface="Rambla"/>
              </a:defRPr>
            </a:lvl1pPr>
            <a:lvl2pPr indent="-94741" lvl="1" marL="621792" marR="0" rtl="0" algn="l">
              <a:spcBef>
                <a:spcPts val="324"/>
              </a:spcBef>
              <a:buClr>
                <a:schemeClr val="accent1"/>
              </a:buClr>
              <a:buSzPct val="100000"/>
              <a:buFont typeface="Verdana"/>
              <a:buChar char="◦"/>
              <a:defRPr b="0" i="0" sz="2300" u="none" cap="none" strike="noStrike">
                <a:solidFill>
                  <a:schemeClr val="dk1"/>
                </a:solidFill>
                <a:latin typeface="Rambla"/>
                <a:ea typeface="Rambla"/>
                <a:cs typeface="Rambla"/>
                <a:sym typeface="Rambla"/>
              </a:defRPr>
            </a:lvl2pPr>
            <a:lvl3pPr indent="-103886" lvl="2" marL="859536" marR="0" rtl="0" algn="l">
              <a:spcBef>
                <a:spcPts val="350"/>
              </a:spcBef>
              <a:buClr>
                <a:schemeClr val="accent2"/>
              </a:buClr>
              <a:buSzPct val="100000"/>
              <a:buFont typeface="Noto Sans Symbols"/>
              <a:buChar char="⚫"/>
              <a:defRPr b="0" i="0" sz="2100" u="none" cap="none" strike="noStrike">
                <a:solidFill>
                  <a:schemeClr val="dk1"/>
                </a:solidFill>
                <a:latin typeface="Rambla"/>
                <a:ea typeface="Rambla"/>
                <a:cs typeface="Rambla"/>
                <a:sym typeface="Rambla"/>
              </a:defRPr>
            </a:lvl3pPr>
            <a:lvl4pPr indent="-107950" lvl="3" marL="1143000" marR="0" rtl="0" algn="l">
              <a:spcBef>
                <a:spcPts val="350"/>
              </a:spcBef>
              <a:buClr>
                <a:schemeClr val="accent2"/>
              </a:buClr>
              <a:buSzPct val="100000"/>
              <a:buFont typeface="Noto Sans Symbols"/>
              <a:buChar char="⚫"/>
              <a:defRPr b="0" i="0" sz="1900" u="none" cap="none" strike="noStrike">
                <a:solidFill>
                  <a:schemeClr val="dk1"/>
                </a:solidFill>
                <a:latin typeface="Rambla"/>
                <a:ea typeface="Rambla"/>
                <a:cs typeface="Rambla"/>
                <a:sym typeface="Rambla"/>
              </a:defRPr>
            </a:lvl4pPr>
            <a:lvl5pPr indent="-114300" lvl="4" marL="1371600" marR="0" rtl="0" algn="l">
              <a:spcBef>
                <a:spcPts val="350"/>
              </a:spcBef>
              <a:buClr>
                <a:schemeClr val="accent2"/>
              </a:buClr>
              <a:buSzPct val="100000"/>
              <a:buFont typeface="Noto Sans Symbols"/>
              <a:buChar char="⚫"/>
              <a:defRPr b="0" i="0" sz="1800" u="none" cap="none" strike="noStrike">
                <a:solidFill>
                  <a:schemeClr val="dk1"/>
                </a:solidFill>
                <a:latin typeface="Rambla"/>
                <a:ea typeface="Rambla"/>
                <a:cs typeface="Rambla"/>
                <a:sym typeface="Rambla"/>
              </a:defRPr>
            </a:lvl5pPr>
            <a:lvl6pPr indent="-114300" lvl="5" marL="1600200" marR="0" rtl="0" algn="l">
              <a:spcBef>
                <a:spcPts val="350"/>
              </a:spcBef>
              <a:buClr>
                <a:schemeClr val="accent3"/>
              </a:buClr>
              <a:buSzPct val="100000"/>
              <a:buFont typeface="Noto Sans Symbols"/>
              <a:buChar char="◾"/>
              <a:defRPr b="0" i="0" sz="1800" u="none" cap="none" strike="noStrike">
                <a:solidFill>
                  <a:schemeClr val="dk1"/>
                </a:solidFill>
                <a:latin typeface="Rambla"/>
                <a:ea typeface="Rambla"/>
                <a:cs typeface="Rambla"/>
                <a:sym typeface="Rambla"/>
              </a:defRPr>
            </a:lvl6pPr>
            <a:lvl7pPr indent="-127000" lvl="6" marL="18288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7pPr>
            <a:lvl8pPr indent="-127000" lvl="7" marL="20574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8pPr>
            <a:lvl9pPr indent="-127000" lvl="8" marL="22860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29" name="Shape 29"/>
          <p:cNvSpPr txBox="1"/>
          <p:nvPr>
            <p:ph idx="10" type="dt"/>
          </p:nvPr>
        </p:nvSpPr>
        <p:spPr>
          <a:xfrm>
            <a:off x="6727032" y="6407944"/>
            <a:ext cx="1920239" cy="365759"/>
          </a:xfrm>
          <a:prstGeom prst="rect">
            <a:avLst/>
          </a:prstGeom>
          <a:noFill/>
          <a:ln>
            <a:noFill/>
          </a:ln>
        </p:spPr>
        <p:txBody>
          <a:bodyPr anchorCtr="0" anchor="b" bIns="91425" lIns="91425" rIns="91425" tIns="91425"/>
          <a:lstStyle>
            <a:lvl1pPr indent="0" lvl="0" marL="0" marR="0" rtl="0" algn="l">
              <a:spcBef>
                <a:spcPts val="0"/>
              </a:spcBef>
              <a:buNone/>
              <a:defRPr sz="1000">
                <a:solidFill>
                  <a:schemeClr val="dk1"/>
                </a:solidFill>
                <a:latin typeface="Rambla"/>
                <a:ea typeface="Rambla"/>
                <a:cs typeface="Rambla"/>
                <a:sym typeface="Rambla"/>
              </a:defRPr>
            </a:lvl1pPr>
            <a:lvl2pPr indent="0" lvl="1" marL="457200" marR="0" rtl="0" algn="l">
              <a:spcBef>
                <a:spcPts val="0"/>
              </a:spcBef>
              <a:buNone/>
              <a:defRPr b="0" i="0" sz="1800" u="none" cap="none" strike="noStrike">
                <a:solidFill>
                  <a:schemeClr val="dk1"/>
                </a:solidFill>
                <a:latin typeface="Rambla"/>
                <a:ea typeface="Rambla"/>
                <a:cs typeface="Rambla"/>
                <a:sym typeface="Rambla"/>
              </a:defRPr>
            </a:lvl2pPr>
            <a:lvl3pPr indent="0" lvl="2" marL="914400" marR="0" rtl="0" algn="l">
              <a:spcBef>
                <a:spcPts val="0"/>
              </a:spcBef>
              <a:buNone/>
              <a:defRPr b="0" i="0" sz="1800" u="none" cap="none" strike="noStrike">
                <a:solidFill>
                  <a:schemeClr val="dk1"/>
                </a:solidFill>
                <a:latin typeface="Rambla"/>
                <a:ea typeface="Rambla"/>
                <a:cs typeface="Rambla"/>
                <a:sym typeface="Rambla"/>
              </a:defRPr>
            </a:lvl3pPr>
            <a:lvl4pPr indent="0" lvl="3" marL="1371600" marR="0" rtl="0" algn="l">
              <a:spcBef>
                <a:spcPts val="0"/>
              </a:spcBef>
              <a:buNone/>
              <a:defRPr b="0" i="0" sz="1800" u="none" cap="none" strike="noStrike">
                <a:solidFill>
                  <a:schemeClr val="dk1"/>
                </a:solidFill>
                <a:latin typeface="Rambla"/>
                <a:ea typeface="Rambla"/>
                <a:cs typeface="Rambla"/>
                <a:sym typeface="Rambla"/>
              </a:defRPr>
            </a:lvl4pPr>
            <a:lvl5pPr indent="0" lvl="4" marL="1828800" marR="0" rtl="0" algn="l">
              <a:spcBef>
                <a:spcPts val="0"/>
              </a:spcBef>
              <a:buNone/>
              <a:defRPr b="0" i="0" sz="1800" u="none" cap="none" strike="noStrike">
                <a:solidFill>
                  <a:schemeClr val="dk1"/>
                </a:solidFill>
                <a:latin typeface="Rambla"/>
                <a:ea typeface="Rambla"/>
                <a:cs typeface="Rambla"/>
                <a:sym typeface="Rambla"/>
              </a:defRPr>
            </a:lvl5pPr>
            <a:lvl6pPr indent="0" lvl="5" marL="2286000" marR="0" rtl="0" algn="l">
              <a:spcBef>
                <a:spcPts val="0"/>
              </a:spcBef>
              <a:buNone/>
              <a:defRPr b="0" i="0" sz="1800" u="none" cap="none" strike="noStrike">
                <a:solidFill>
                  <a:schemeClr val="dk1"/>
                </a:solidFill>
                <a:latin typeface="Rambla"/>
                <a:ea typeface="Rambla"/>
                <a:cs typeface="Rambla"/>
                <a:sym typeface="Rambla"/>
              </a:defRPr>
            </a:lvl6pPr>
            <a:lvl7pPr indent="0" lvl="6" marL="2743200" marR="0" rtl="0" algn="l">
              <a:spcBef>
                <a:spcPts val="0"/>
              </a:spcBef>
              <a:buNone/>
              <a:defRPr b="0" i="0" sz="1800" u="none" cap="none" strike="noStrike">
                <a:solidFill>
                  <a:schemeClr val="dk1"/>
                </a:solidFill>
                <a:latin typeface="Rambla"/>
                <a:ea typeface="Rambla"/>
                <a:cs typeface="Rambla"/>
                <a:sym typeface="Rambla"/>
              </a:defRPr>
            </a:lvl7pPr>
            <a:lvl8pPr indent="0" lvl="7" marL="3200400" marR="0" rtl="0" algn="l">
              <a:spcBef>
                <a:spcPts val="0"/>
              </a:spcBef>
              <a:buNone/>
              <a:defRPr b="0" i="0" sz="1800" u="none" cap="none" strike="noStrike">
                <a:solidFill>
                  <a:schemeClr val="dk1"/>
                </a:solidFill>
                <a:latin typeface="Rambla"/>
                <a:ea typeface="Rambla"/>
                <a:cs typeface="Rambla"/>
                <a:sym typeface="Rambla"/>
              </a:defRPr>
            </a:lvl8pPr>
            <a:lvl9pPr indent="0" lvl="8" marL="3657600" marR="0" rtl="0" algn="l">
              <a:spcBef>
                <a:spcPts val="0"/>
              </a:spcBef>
              <a:buNone/>
              <a:defRPr b="0" i="0" sz="1800" u="none" cap="none" strike="noStrike">
                <a:solidFill>
                  <a:schemeClr val="dk1"/>
                </a:solidFill>
                <a:latin typeface="Rambla"/>
                <a:ea typeface="Rambla"/>
                <a:cs typeface="Rambla"/>
                <a:sym typeface="Rambla"/>
              </a:defRPr>
            </a:lvl9pPr>
          </a:lstStyle>
          <a:p/>
        </p:txBody>
      </p:sp>
      <p:sp>
        <p:nvSpPr>
          <p:cNvPr id="30" name="Shape 30"/>
          <p:cNvSpPr txBox="1"/>
          <p:nvPr>
            <p:ph idx="11" type="ftr"/>
          </p:nvPr>
        </p:nvSpPr>
        <p:spPr>
          <a:xfrm>
            <a:off x="4380071" y="6407944"/>
            <a:ext cx="2350681" cy="365125"/>
          </a:xfrm>
          <a:prstGeom prst="rect">
            <a:avLst/>
          </a:prstGeom>
          <a:noFill/>
          <a:ln>
            <a:noFill/>
          </a:ln>
        </p:spPr>
        <p:txBody>
          <a:bodyPr anchorCtr="0" anchor="b" bIns="91425" lIns="91425" rIns="91425" tIns="91425"/>
          <a:lstStyle>
            <a:lvl1pPr indent="0" lvl="0" marL="0" marR="0" rtl="0" algn="r">
              <a:spcBef>
                <a:spcPts val="0"/>
              </a:spcBef>
              <a:buNone/>
              <a:defRPr sz="1000">
                <a:solidFill>
                  <a:schemeClr val="dk1"/>
                </a:solidFill>
                <a:latin typeface="Rambla"/>
                <a:ea typeface="Rambla"/>
                <a:cs typeface="Rambla"/>
                <a:sym typeface="Rambla"/>
              </a:defRPr>
            </a:lvl1pPr>
            <a:lvl2pPr indent="0" lvl="1" marL="457200" marR="0" rtl="0" algn="l">
              <a:spcBef>
                <a:spcPts val="0"/>
              </a:spcBef>
              <a:buNone/>
              <a:defRPr b="0" i="0" sz="1800" u="none" cap="none" strike="noStrike">
                <a:solidFill>
                  <a:schemeClr val="dk1"/>
                </a:solidFill>
                <a:latin typeface="Rambla"/>
                <a:ea typeface="Rambla"/>
                <a:cs typeface="Rambla"/>
                <a:sym typeface="Rambla"/>
              </a:defRPr>
            </a:lvl2pPr>
            <a:lvl3pPr indent="0" lvl="2" marL="914400" marR="0" rtl="0" algn="l">
              <a:spcBef>
                <a:spcPts val="0"/>
              </a:spcBef>
              <a:buNone/>
              <a:defRPr b="0" i="0" sz="1800" u="none" cap="none" strike="noStrike">
                <a:solidFill>
                  <a:schemeClr val="dk1"/>
                </a:solidFill>
                <a:latin typeface="Rambla"/>
                <a:ea typeface="Rambla"/>
                <a:cs typeface="Rambla"/>
                <a:sym typeface="Rambla"/>
              </a:defRPr>
            </a:lvl3pPr>
            <a:lvl4pPr indent="0" lvl="3" marL="1371600" marR="0" rtl="0" algn="l">
              <a:spcBef>
                <a:spcPts val="0"/>
              </a:spcBef>
              <a:buNone/>
              <a:defRPr b="0" i="0" sz="1800" u="none" cap="none" strike="noStrike">
                <a:solidFill>
                  <a:schemeClr val="dk1"/>
                </a:solidFill>
                <a:latin typeface="Rambla"/>
                <a:ea typeface="Rambla"/>
                <a:cs typeface="Rambla"/>
                <a:sym typeface="Rambla"/>
              </a:defRPr>
            </a:lvl4pPr>
            <a:lvl5pPr indent="0" lvl="4" marL="1828800" marR="0" rtl="0" algn="l">
              <a:spcBef>
                <a:spcPts val="0"/>
              </a:spcBef>
              <a:buNone/>
              <a:defRPr b="0" i="0" sz="1800" u="none" cap="none" strike="noStrike">
                <a:solidFill>
                  <a:schemeClr val="dk1"/>
                </a:solidFill>
                <a:latin typeface="Rambla"/>
                <a:ea typeface="Rambla"/>
                <a:cs typeface="Rambla"/>
                <a:sym typeface="Rambla"/>
              </a:defRPr>
            </a:lvl5pPr>
            <a:lvl6pPr indent="0" lvl="5" marL="2286000" marR="0" rtl="0" algn="l">
              <a:spcBef>
                <a:spcPts val="0"/>
              </a:spcBef>
              <a:buNone/>
              <a:defRPr b="0" i="0" sz="1800" u="none" cap="none" strike="noStrike">
                <a:solidFill>
                  <a:schemeClr val="dk1"/>
                </a:solidFill>
                <a:latin typeface="Rambla"/>
                <a:ea typeface="Rambla"/>
                <a:cs typeface="Rambla"/>
                <a:sym typeface="Rambla"/>
              </a:defRPr>
            </a:lvl6pPr>
            <a:lvl7pPr indent="0" lvl="6" marL="2743200" marR="0" rtl="0" algn="l">
              <a:spcBef>
                <a:spcPts val="0"/>
              </a:spcBef>
              <a:buNone/>
              <a:defRPr b="0" i="0" sz="1800" u="none" cap="none" strike="noStrike">
                <a:solidFill>
                  <a:schemeClr val="dk1"/>
                </a:solidFill>
                <a:latin typeface="Rambla"/>
                <a:ea typeface="Rambla"/>
                <a:cs typeface="Rambla"/>
                <a:sym typeface="Rambla"/>
              </a:defRPr>
            </a:lvl7pPr>
            <a:lvl8pPr indent="0" lvl="7" marL="3200400" marR="0" rtl="0" algn="l">
              <a:spcBef>
                <a:spcPts val="0"/>
              </a:spcBef>
              <a:buNone/>
              <a:defRPr b="0" i="0" sz="1800" u="none" cap="none" strike="noStrike">
                <a:solidFill>
                  <a:schemeClr val="dk1"/>
                </a:solidFill>
                <a:latin typeface="Rambla"/>
                <a:ea typeface="Rambla"/>
                <a:cs typeface="Rambla"/>
                <a:sym typeface="Rambla"/>
              </a:defRPr>
            </a:lvl8pPr>
            <a:lvl9pPr indent="0" lvl="8" marL="3657600" marR="0" rtl="0" algn="l">
              <a:spcBef>
                <a:spcPts val="0"/>
              </a:spcBef>
              <a:buNone/>
              <a:defRPr b="0" i="0" sz="1800" u="none" cap="none" strike="noStrike">
                <a:solidFill>
                  <a:schemeClr val="dk1"/>
                </a:solidFill>
                <a:latin typeface="Rambla"/>
                <a:ea typeface="Rambla"/>
                <a:cs typeface="Rambla"/>
                <a:sym typeface="Rambla"/>
              </a:defRPr>
            </a:lvl9pPr>
          </a:lstStyle>
          <a:p/>
        </p:txBody>
      </p:sp>
      <p:sp>
        <p:nvSpPr>
          <p:cNvPr id="31" name="Shape 31"/>
          <p:cNvSpPr txBox="1"/>
          <p:nvPr>
            <p:ph idx="12" type="sldNum"/>
          </p:nvPr>
        </p:nvSpPr>
        <p:spPr>
          <a:xfrm>
            <a:off x="8647271" y="6407944"/>
            <a:ext cx="365759" cy="365125"/>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lang="en-US" sz="1000">
                <a:solidFill>
                  <a:schemeClr val="dk1"/>
                </a:solidFill>
                <a:latin typeface="Rambla"/>
                <a:ea typeface="Rambla"/>
                <a:cs typeface="Rambla"/>
                <a:sym typeface="Rambla"/>
              </a:rPr>
              <a:t>‹#›</a:t>
            </a:fld>
          </a:p>
        </p:txBody>
      </p:sp>
      <p:sp>
        <p:nvSpPr>
          <p:cNvPr id="32" name="Shape 32"/>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Rambla"/>
              <a:buNone/>
              <a:defRPr b="1" i="0" sz="4100" u="none" cap="none" strike="noStrike">
                <a:solidFill>
                  <a:schemeClr val="dk2"/>
                </a:solidFill>
                <a:latin typeface="Rambla"/>
                <a:ea typeface="Rambla"/>
                <a:cs typeface="Rambla"/>
                <a:sym typeface="Rambl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gradFill>
          <a:gsLst>
            <a:gs pos="0">
              <a:srgbClr val="B1B1B1"/>
            </a:gs>
            <a:gs pos="40000">
              <a:srgbClr val="9E9E9E"/>
            </a:gs>
            <a:gs pos="100000">
              <a:schemeClr val="dk1"/>
            </a:gs>
          </a:gsLst>
          <a:path path="circle">
            <a:fillToRect b="100%" l="100%"/>
          </a:path>
          <a:tileRect r="-100%" t="-100%"/>
        </a:gradFill>
      </p:bgPr>
    </p:bg>
    <p:spTree>
      <p:nvGrpSpPr>
        <p:cNvPr id="33" name="Shape 33"/>
        <p:cNvGrpSpPr/>
        <p:nvPr/>
      </p:nvGrpSpPr>
      <p:grpSpPr>
        <a:xfrm>
          <a:off x="0" y="0"/>
          <a:ext cx="0" cy="0"/>
          <a:chOff x="0" y="0"/>
          <a:chExt cx="0" cy="0"/>
        </a:xfrm>
      </p:grpSpPr>
      <p:sp>
        <p:nvSpPr>
          <p:cNvPr id="34" name="Shape 34"/>
          <p:cNvSpPr txBox="1"/>
          <p:nvPr>
            <p:ph type="title"/>
          </p:nvPr>
        </p:nvSpPr>
        <p:spPr>
          <a:xfrm>
            <a:off x="722375" y="1059712"/>
            <a:ext cx="7772400" cy="1828800"/>
          </a:xfrm>
          <a:prstGeom prst="rect">
            <a:avLst/>
          </a:prstGeom>
          <a:noFill/>
          <a:ln>
            <a:noFill/>
          </a:ln>
        </p:spPr>
        <p:txBody>
          <a:bodyPr anchorCtr="0" anchor="b" bIns="91425" lIns="91425" rIns="91425" tIns="91425"/>
          <a:lstStyle>
            <a:lvl1pPr indent="0" lvl="0" marL="0" marR="0" rtl="0" algn="r">
              <a:spcBef>
                <a:spcPts val="0"/>
              </a:spcBef>
              <a:buClr>
                <a:schemeClr val="lt2"/>
              </a:buClr>
              <a:buFont typeface="Rambla"/>
              <a:buNone/>
              <a:defRPr b="1" i="0" sz="4800" u="none" cap="none" strike="noStrike">
                <a:solidFill>
                  <a:schemeClr val="lt2"/>
                </a:solidFill>
                <a:latin typeface="Rambla"/>
                <a:ea typeface="Rambla"/>
                <a:cs typeface="Rambla"/>
                <a:sym typeface="Rambl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5" name="Shape 35"/>
          <p:cNvSpPr txBox="1"/>
          <p:nvPr>
            <p:ph idx="1" type="body"/>
          </p:nvPr>
        </p:nvSpPr>
        <p:spPr>
          <a:xfrm>
            <a:off x="3922712" y="2931711"/>
            <a:ext cx="4572000" cy="1454888"/>
          </a:xfrm>
          <a:prstGeom prst="rect">
            <a:avLst/>
          </a:prstGeom>
          <a:noFill/>
          <a:ln>
            <a:noFill/>
          </a:ln>
        </p:spPr>
        <p:txBody>
          <a:bodyPr anchorCtr="0" anchor="t" bIns="91425" lIns="91425" rIns="91425" tIns="91425"/>
          <a:lstStyle>
            <a:lvl1pPr indent="0" lvl="0" marL="0" marR="0" rtl="0" algn="l">
              <a:spcBef>
                <a:spcPts val="400"/>
              </a:spcBef>
              <a:spcAft>
                <a:spcPts val="0"/>
              </a:spcAft>
              <a:buClr>
                <a:schemeClr val="accent1"/>
              </a:buClr>
              <a:buFont typeface="Noto Sans Symbols"/>
              <a:buNone/>
              <a:defRPr b="0" i="0" sz="2300" u="none" cap="none" strike="noStrike">
                <a:solidFill>
                  <a:schemeClr val="lt1"/>
                </a:solidFill>
                <a:latin typeface="Rambla"/>
                <a:ea typeface="Rambla"/>
                <a:cs typeface="Rambla"/>
                <a:sym typeface="Rambla"/>
              </a:defRPr>
            </a:lvl1pPr>
            <a:lvl2pPr indent="-240791" lvl="1" marL="621792" marR="0" rtl="0" algn="l">
              <a:spcBef>
                <a:spcPts val="324"/>
              </a:spcBef>
              <a:buClr>
                <a:schemeClr val="accent1"/>
              </a:buClr>
              <a:buFont typeface="Verdana"/>
              <a:buNone/>
              <a:defRPr b="0" i="0" sz="1800" u="none" cap="none" strike="noStrike">
                <a:solidFill>
                  <a:schemeClr val="lt1"/>
                </a:solidFill>
                <a:latin typeface="Rambla"/>
                <a:ea typeface="Rambla"/>
                <a:cs typeface="Rambla"/>
                <a:sym typeface="Rambla"/>
              </a:defRPr>
            </a:lvl2pPr>
            <a:lvl3pPr indent="-237236" lvl="2" marL="859536" marR="0" rtl="0" algn="l">
              <a:spcBef>
                <a:spcPts val="350"/>
              </a:spcBef>
              <a:buClr>
                <a:schemeClr val="accent2"/>
              </a:buClr>
              <a:buFont typeface="Noto Sans Symbols"/>
              <a:buNone/>
              <a:defRPr b="0" i="0" sz="1600" u="none" cap="none" strike="noStrike">
                <a:solidFill>
                  <a:schemeClr val="lt1"/>
                </a:solidFill>
                <a:latin typeface="Rambla"/>
                <a:ea typeface="Rambla"/>
                <a:cs typeface="Rambla"/>
                <a:sym typeface="Rambla"/>
              </a:defRPr>
            </a:lvl3pPr>
            <a:lvl4pPr indent="-228600" lvl="3" marL="1143000" marR="0" rtl="0" algn="l">
              <a:spcBef>
                <a:spcPts val="350"/>
              </a:spcBef>
              <a:buClr>
                <a:schemeClr val="accent2"/>
              </a:buClr>
              <a:buFont typeface="Noto Sans Symbols"/>
              <a:buNone/>
              <a:defRPr b="0" i="0" sz="1400" u="none" cap="none" strike="noStrike">
                <a:solidFill>
                  <a:schemeClr val="lt1"/>
                </a:solidFill>
                <a:latin typeface="Rambla"/>
                <a:ea typeface="Rambla"/>
                <a:cs typeface="Rambla"/>
                <a:sym typeface="Rambla"/>
              </a:defRPr>
            </a:lvl4pPr>
            <a:lvl5pPr indent="-228600" lvl="4" marL="1371600" marR="0" rtl="0" algn="l">
              <a:spcBef>
                <a:spcPts val="350"/>
              </a:spcBef>
              <a:buClr>
                <a:schemeClr val="accent2"/>
              </a:buClr>
              <a:buFont typeface="Noto Sans Symbols"/>
              <a:buNone/>
              <a:defRPr b="0" i="0" sz="1400" u="none" cap="none" strike="noStrike">
                <a:solidFill>
                  <a:schemeClr val="lt1"/>
                </a:solidFill>
                <a:latin typeface="Rambla"/>
                <a:ea typeface="Rambla"/>
                <a:cs typeface="Rambla"/>
                <a:sym typeface="Rambla"/>
              </a:defRPr>
            </a:lvl5pPr>
            <a:lvl6pPr indent="-114300" lvl="5" marL="1600200" marR="0" rtl="0" algn="l">
              <a:spcBef>
                <a:spcPts val="350"/>
              </a:spcBef>
              <a:buClr>
                <a:schemeClr val="accent3"/>
              </a:buClr>
              <a:buSzPct val="100000"/>
              <a:buFont typeface="Noto Sans Symbols"/>
              <a:buChar char="◾"/>
              <a:defRPr b="0" i="0" sz="1800" u="none" cap="none" strike="noStrike">
                <a:solidFill>
                  <a:schemeClr val="lt1"/>
                </a:solidFill>
                <a:latin typeface="Rambla"/>
                <a:ea typeface="Rambla"/>
                <a:cs typeface="Rambla"/>
                <a:sym typeface="Rambla"/>
              </a:defRPr>
            </a:lvl6pPr>
            <a:lvl7pPr indent="-127000" lvl="6" marL="1828800" marR="0" rtl="0" algn="l">
              <a:spcBef>
                <a:spcPts val="350"/>
              </a:spcBef>
              <a:buClr>
                <a:schemeClr val="accent3"/>
              </a:buClr>
              <a:buSzPct val="100000"/>
              <a:buFont typeface="Noto Sans Symbols"/>
              <a:buChar char="◾"/>
              <a:defRPr b="0" i="0" sz="1600" u="none" cap="none" strike="noStrike">
                <a:solidFill>
                  <a:schemeClr val="lt1"/>
                </a:solidFill>
                <a:latin typeface="Rambla"/>
                <a:ea typeface="Rambla"/>
                <a:cs typeface="Rambla"/>
                <a:sym typeface="Rambla"/>
              </a:defRPr>
            </a:lvl7pPr>
            <a:lvl8pPr indent="-127000" lvl="7" marL="2057400" marR="0" rtl="0" algn="l">
              <a:spcBef>
                <a:spcPts val="350"/>
              </a:spcBef>
              <a:buClr>
                <a:schemeClr val="accent3"/>
              </a:buClr>
              <a:buSzPct val="100000"/>
              <a:buFont typeface="Noto Sans Symbols"/>
              <a:buChar char="◾"/>
              <a:defRPr b="0" i="0" sz="1600" u="none" cap="none" strike="noStrike">
                <a:solidFill>
                  <a:schemeClr val="lt1"/>
                </a:solidFill>
                <a:latin typeface="Rambla"/>
                <a:ea typeface="Rambla"/>
                <a:cs typeface="Rambla"/>
                <a:sym typeface="Rambla"/>
              </a:defRPr>
            </a:lvl8pPr>
            <a:lvl9pPr indent="-127000" lvl="8" marL="2286000" marR="0" rtl="0" algn="l">
              <a:spcBef>
                <a:spcPts val="350"/>
              </a:spcBef>
              <a:buClr>
                <a:schemeClr val="accent3"/>
              </a:buClr>
              <a:buSzPct val="100000"/>
              <a:buFont typeface="Noto Sans Symbols"/>
              <a:buChar char="◾"/>
              <a:defRPr b="0" i="0" sz="1600" u="none" cap="none" strike="noStrike">
                <a:solidFill>
                  <a:schemeClr val="lt1"/>
                </a:solidFill>
                <a:latin typeface="Rambla"/>
                <a:ea typeface="Rambla"/>
                <a:cs typeface="Rambla"/>
                <a:sym typeface="Rambla"/>
              </a:defRPr>
            </a:lvl9pPr>
          </a:lstStyle>
          <a:p/>
        </p:txBody>
      </p:sp>
      <p:sp>
        <p:nvSpPr>
          <p:cNvPr id="36" name="Shape 36"/>
          <p:cNvSpPr txBox="1"/>
          <p:nvPr>
            <p:ph idx="10" type="dt"/>
          </p:nvPr>
        </p:nvSpPr>
        <p:spPr>
          <a:xfrm>
            <a:off x="6727032" y="6407944"/>
            <a:ext cx="1920239" cy="365759"/>
          </a:xfrm>
          <a:prstGeom prst="rect">
            <a:avLst/>
          </a:prstGeom>
          <a:noFill/>
          <a:ln>
            <a:noFill/>
          </a:ln>
        </p:spPr>
        <p:txBody>
          <a:bodyPr anchorCtr="0" anchor="b" bIns="91425" lIns="91425" rIns="91425" tIns="91425"/>
          <a:lstStyle>
            <a:lvl1pPr indent="0" lvl="0" marL="0" marR="0" rtl="0" algn="l">
              <a:spcBef>
                <a:spcPts val="0"/>
              </a:spcBef>
              <a:buNone/>
              <a:defRPr sz="1000">
                <a:solidFill>
                  <a:schemeClr val="lt1"/>
                </a:solidFill>
                <a:latin typeface="Rambla"/>
                <a:ea typeface="Rambla"/>
                <a:cs typeface="Rambla"/>
                <a:sym typeface="Rambla"/>
              </a:defRPr>
            </a:lvl1pPr>
            <a:lvl2pPr indent="0" lvl="1" marL="457200" marR="0" rtl="0" algn="l">
              <a:spcBef>
                <a:spcPts val="0"/>
              </a:spcBef>
              <a:buNone/>
              <a:defRPr b="0" i="0" sz="1800" u="none" cap="none" strike="noStrike">
                <a:solidFill>
                  <a:schemeClr val="lt1"/>
                </a:solidFill>
                <a:latin typeface="Rambla"/>
                <a:ea typeface="Rambla"/>
                <a:cs typeface="Rambla"/>
                <a:sym typeface="Rambla"/>
              </a:defRPr>
            </a:lvl2pPr>
            <a:lvl3pPr indent="0" lvl="2" marL="914400" marR="0" rtl="0" algn="l">
              <a:spcBef>
                <a:spcPts val="0"/>
              </a:spcBef>
              <a:buNone/>
              <a:defRPr b="0" i="0" sz="1800" u="none" cap="none" strike="noStrike">
                <a:solidFill>
                  <a:schemeClr val="lt1"/>
                </a:solidFill>
                <a:latin typeface="Rambla"/>
                <a:ea typeface="Rambla"/>
                <a:cs typeface="Rambla"/>
                <a:sym typeface="Rambla"/>
              </a:defRPr>
            </a:lvl3pPr>
            <a:lvl4pPr indent="0" lvl="3" marL="1371600" marR="0" rtl="0" algn="l">
              <a:spcBef>
                <a:spcPts val="0"/>
              </a:spcBef>
              <a:buNone/>
              <a:defRPr b="0" i="0" sz="1800" u="none" cap="none" strike="noStrike">
                <a:solidFill>
                  <a:schemeClr val="lt1"/>
                </a:solidFill>
                <a:latin typeface="Rambla"/>
                <a:ea typeface="Rambla"/>
                <a:cs typeface="Rambla"/>
                <a:sym typeface="Rambla"/>
              </a:defRPr>
            </a:lvl4pPr>
            <a:lvl5pPr indent="0" lvl="4" marL="1828800" marR="0" rtl="0" algn="l">
              <a:spcBef>
                <a:spcPts val="0"/>
              </a:spcBef>
              <a:buNone/>
              <a:defRPr b="0" i="0" sz="1800" u="none" cap="none" strike="noStrike">
                <a:solidFill>
                  <a:schemeClr val="lt1"/>
                </a:solidFill>
                <a:latin typeface="Rambla"/>
                <a:ea typeface="Rambla"/>
                <a:cs typeface="Rambla"/>
                <a:sym typeface="Rambla"/>
              </a:defRPr>
            </a:lvl5pPr>
            <a:lvl6pPr indent="0" lvl="5" marL="2286000" marR="0" rtl="0" algn="l">
              <a:spcBef>
                <a:spcPts val="0"/>
              </a:spcBef>
              <a:buNone/>
              <a:defRPr b="0" i="0" sz="1800" u="none" cap="none" strike="noStrike">
                <a:solidFill>
                  <a:schemeClr val="lt1"/>
                </a:solidFill>
                <a:latin typeface="Rambla"/>
                <a:ea typeface="Rambla"/>
                <a:cs typeface="Rambla"/>
                <a:sym typeface="Rambla"/>
              </a:defRPr>
            </a:lvl6pPr>
            <a:lvl7pPr indent="0" lvl="6" marL="2743200" marR="0" rtl="0" algn="l">
              <a:spcBef>
                <a:spcPts val="0"/>
              </a:spcBef>
              <a:buNone/>
              <a:defRPr b="0" i="0" sz="1800" u="none" cap="none" strike="noStrike">
                <a:solidFill>
                  <a:schemeClr val="lt1"/>
                </a:solidFill>
                <a:latin typeface="Rambla"/>
                <a:ea typeface="Rambla"/>
                <a:cs typeface="Rambla"/>
                <a:sym typeface="Rambla"/>
              </a:defRPr>
            </a:lvl7pPr>
            <a:lvl8pPr indent="0" lvl="7" marL="3200400" marR="0" rtl="0" algn="l">
              <a:spcBef>
                <a:spcPts val="0"/>
              </a:spcBef>
              <a:buNone/>
              <a:defRPr b="0" i="0" sz="1800" u="none" cap="none" strike="noStrike">
                <a:solidFill>
                  <a:schemeClr val="lt1"/>
                </a:solidFill>
                <a:latin typeface="Rambla"/>
                <a:ea typeface="Rambla"/>
                <a:cs typeface="Rambla"/>
                <a:sym typeface="Rambla"/>
              </a:defRPr>
            </a:lvl8pPr>
            <a:lvl9pPr indent="0" lvl="8" marL="3657600" marR="0" rtl="0" algn="l">
              <a:spcBef>
                <a:spcPts val="0"/>
              </a:spcBef>
              <a:buNone/>
              <a:defRPr b="0" i="0" sz="1800" u="none" cap="none" strike="noStrike">
                <a:solidFill>
                  <a:schemeClr val="lt1"/>
                </a:solidFill>
                <a:latin typeface="Rambla"/>
                <a:ea typeface="Rambla"/>
                <a:cs typeface="Rambla"/>
                <a:sym typeface="Rambla"/>
              </a:defRPr>
            </a:lvl9pPr>
          </a:lstStyle>
          <a:p/>
        </p:txBody>
      </p:sp>
      <p:sp>
        <p:nvSpPr>
          <p:cNvPr id="37" name="Shape 37"/>
          <p:cNvSpPr txBox="1"/>
          <p:nvPr>
            <p:ph idx="11" type="ftr"/>
          </p:nvPr>
        </p:nvSpPr>
        <p:spPr>
          <a:xfrm>
            <a:off x="4380071" y="6407944"/>
            <a:ext cx="2350681" cy="365125"/>
          </a:xfrm>
          <a:prstGeom prst="rect">
            <a:avLst/>
          </a:prstGeom>
          <a:noFill/>
          <a:ln>
            <a:noFill/>
          </a:ln>
        </p:spPr>
        <p:txBody>
          <a:bodyPr anchorCtr="0" anchor="b" bIns="91425" lIns="91425" rIns="91425" tIns="91425"/>
          <a:lstStyle>
            <a:lvl1pPr indent="0" lvl="0" marL="0" marR="0" rtl="0" algn="r">
              <a:spcBef>
                <a:spcPts val="0"/>
              </a:spcBef>
              <a:buNone/>
              <a:defRPr sz="1000">
                <a:solidFill>
                  <a:schemeClr val="lt1"/>
                </a:solidFill>
                <a:latin typeface="Rambla"/>
                <a:ea typeface="Rambla"/>
                <a:cs typeface="Rambla"/>
                <a:sym typeface="Rambla"/>
              </a:defRPr>
            </a:lvl1pPr>
            <a:lvl2pPr indent="0" lvl="1" marL="457200" marR="0" rtl="0" algn="l">
              <a:spcBef>
                <a:spcPts val="0"/>
              </a:spcBef>
              <a:buNone/>
              <a:defRPr b="0" i="0" sz="1800" u="none" cap="none" strike="noStrike">
                <a:solidFill>
                  <a:schemeClr val="lt1"/>
                </a:solidFill>
                <a:latin typeface="Rambla"/>
                <a:ea typeface="Rambla"/>
                <a:cs typeface="Rambla"/>
                <a:sym typeface="Rambla"/>
              </a:defRPr>
            </a:lvl2pPr>
            <a:lvl3pPr indent="0" lvl="2" marL="914400" marR="0" rtl="0" algn="l">
              <a:spcBef>
                <a:spcPts val="0"/>
              </a:spcBef>
              <a:buNone/>
              <a:defRPr b="0" i="0" sz="1800" u="none" cap="none" strike="noStrike">
                <a:solidFill>
                  <a:schemeClr val="lt1"/>
                </a:solidFill>
                <a:latin typeface="Rambla"/>
                <a:ea typeface="Rambla"/>
                <a:cs typeface="Rambla"/>
                <a:sym typeface="Rambla"/>
              </a:defRPr>
            </a:lvl3pPr>
            <a:lvl4pPr indent="0" lvl="3" marL="1371600" marR="0" rtl="0" algn="l">
              <a:spcBef>
                <a:spcPts val="0"/>
              </a:spcBef>
              <a:buNone/>
              <a:defRPr b="0" i="0" sz="1800" u="none" cap="none" strike="noStrike">
                <a:solidFill>
                  <a:schemeClr val="lt1"/>
                </a:solidFill>
                <a:latin typeface="Rambla"/>
                <a:ea typeface="Rambla"/>
                <a:cs typeface="Rambla"/>
                <a:sym typeface="Rambla"/>
              </a:defRPr>
            </a:lvl4pPr>
            <a:lvl5pPr indent="0" lvl="4" marL="1828800" marR="0" rtl="0" algn="l">
              <a:spcBef>
                <a:spcPts val="0"/>
              </a:spcBef>
              <a:buNone/>
              <a:defRPr b="0" i="0" sz="1800" u="none" cap="none" strike="noStrike">
                <a:solidFill>
                  <a:schemeClr val="lt1"/>
                </a:solidFill>
                <a:latin typeface="Rambla"/>
                <a:ea typeface="Rambla"/>
                <a:cs typeface="Rambla"/>
                <a:sym typeface="Rambla"/>
              </a:defRPr>
            </a:lvl5pPr>
            <a:lvl6pPr indent="0" lvl="5" marL="2286000" marR="0" rtl="0" algn="l">
              <a:spcBef>
                <a:spcPts val="0"/>
              </a:spcBef>
              <a:buNone/>
              <a:defRPr b="0" i="0" sz="1800" u="none" cap="none" strike="noStrike">
                <a:solidFill>
                  <a:schemeClr val="lt1"/>
                </a:solidFill>
                <a:latin typeface="Rambla"/>
                <a:ea typeface="Rambla"/>
                <a:cs typeface="Rambla"/>
                <a:sym typeface="Rambla"/>
              </a:defRPr>
            </a:lvl6pPr>
            <a:lvl7pPr indent="0" lvl="6" marL="2743200" marR="0" rtl="0" algn="l">
              <a:spcBef>
                <a:spcPts val="0"/>
              </a:spcBef>
              <a:buNone/>
              <a:defRPr b="0" i="0" sz="1800" u="none" cap="none" strike="noStrike">
                <a:solidFill>
                  <a:schemeClr val="lt1"/>
                </a:solidFill>
                <a:latin typeface="Rambla"/>
                <a:ea typeface="Rambla"/>
                <a:cs typeface="Rambla"/>
                <a:sym typeface="Rambla"/>
              </a:defRPr>
            </a:lvl7pPr>
            <a:lvl8pPr indent="0" lvl="7" marL="3200400" marR="0" rtl="0" algn="l">
              <a:spcBef>
                <a:spcPts val="0"/>
              </a:spcBef>
              <a:buNone/>
              <a:defRPr b="0" i="0" sz="1800" u="none" cap="none" strike="noStrike">
                <a:solidFill>
                  <a:schemeClr val="lt1"/>
                </a:solidFill>
                <a:latin typeface="Rambla"/>
                <a:ea typeface="Rambla"/>
                <a:cs typeface="Rambla"/>
                <a:sym typeface="Rambla"/>
              </a:defRPr>
            </a:lvl8pPr>
            <a:lvl9pPr indent="0" lvl="8" marL="3657600" marR="0" rtl="0" algn="l">
              <a:spcBef>
                <a:spcPts val="0"/>
              </a:spcBef>
              <a:buNone/>
              <a:defRPr b="0" i="0" sz="1800" u="none" cap="none" strike="noStrike">
                <a:solidFill>
                  <a:schemeClr val="lt1"/>
                </a:solidFill>
                <a:latin typeface="Rambla"/>
                <a:ea typeface="Rambla"/>
                <a:cs typeface="Rambla"/>
                <a:sym typeface="Rambla"/>
              </a:defRPr>
            </a:lvl9pPr>
          </a:lstStyle>
          <a:p/>
        </p:txBody>
      </p:sp>
      <p:sp>
        <p:nvSpPr>
          <p:cNvPr id="38" name="Shape 38"/>
          <p:cNvSpPr txBox="1"/>
          <p:nvPr>
            <p:ph idx="12" type="sldNum"/>
          </p:nvPr>
        </p:nvSpPr>
        <p:spPr>
          <a:xfrm>
            <a:off x="8647271" y="6407944"/>
            <a:ext cx="365759" cy="365125"/>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lang="en-US" sz="1000">
                <a:solidFill>
                  <a:schemeClr val="lt1"/>
                </a:solidFill>
                <a:latin typeface="Rambla"/>
                <a:ea typeface="Rambla"/>
                <a:cs typeface="Rambla"/>
                <a:sym typeface="Rambla"/>
              </a:rPr>
              <a:t>‹#›</a:t>
            </a:fld>
          </a:p>
        </p:txBody>
      </p:sp>
      <p:sp>
        <p:nvSpPr>
          <p:cNvPr id="39" name="Shape 39"/>
          <p:cNvSpPr/>
          <p:nvPr/>
        </p:nvSpPr>
        <p:spPr>
          <a:xfrm>
            <a:off x="3636680" y="3005472"/>
            <a:ext cx="182879"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med" w="med" type="none"/>
            <a:tailEnd len="med" w="med" type="none"/>
          </a:ln>
          <a:effectLst>
            <a:outerShdw blurRad="50799" dir="5400000" dist="25400">
              <a:srgbClr val="000000">
                <a:alpha val="45882"/>
              </a:srgbClr>
            </a:outerShdw>
          </a:effectLst>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Rambla"/>
              <a:ea typeface="Rambla"/>
              <a:cs typeface="Rambla"/>
              <a:sym typeface="Rambla"/>
            </a:endParaRPr>
          </a:p>
        </p:txBody>
      </p:sp>
      <p:sp>
        <p:nvSpPr>
          <p:cNvPr id="40" name="Shape 40"/>
          <p:cNvSpPr/>
          <p:nvPr/>
        </p:nvSpPr>
        <p:spPr>
          <a:xfrm>
            <a:off x="3450264" y="3005472"/>
            <a:ext cx="182879"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med" w="med" type="none"/>
            <a:tailEnd len="med" w="med" type="none"/>
          </a:ln>
          <a:effectLst>
            <a:outerShdw blurRad="50799" dir="5400000" dist="25400">
              <a:srgbClr val="000000">
                <a:alpha val="45882"/>
              </a:srgbClr>
            </a:outerShdw>
          </a:effectLst>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Rambla"/>
              <a:ea typeface="Rambla"/>
              <a:cs typeface="Rambla"/>
              <a:sym typeface="Rambl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bg>
      <p:bgPr>
        <a:gradFill>
          <a:gsLst>
            <a:gs pos="0">
              <a:srgbClr val="B1B1B1"/>
            </a:gs>
            <a:gs pos="40000">
              <a:srgbClr val="9E9E9E"/>
            </a:gs>
            <a:gs pos="100000">
              <a:schemeClr val="dk1"/>
            </a:gs>
          </a:gsLst>
          <a:path path="circle">
            <a:fillToRect b="100%" l="100%"/>
          </a:path>
          <a:tileRect r="-100%" t="-100%"/>
        </a:gradFill>
      </p:bgPr>
    </p:bg>
    <p:spTree>
      <p:nvGrpSpPr>
        <p:cNvPr id="41" name="Shape 41"/>
        <p:cNvGrpSpPr/>
        <p:nvPr/>
      </p:nvGrpSpPr>
      <p:grpSpPr>
        <a:xfrm>
          <a:off x="0" y="0"/>
          <a:ext cx="0" cy="0"/>
          <a:chOff x="0" y="0"/>
          <a:chExt cx="0" cy="0"/>
        </a:xfrm>
      </p:grpSpPr>
      <p:sp>
        <p:nvSpPr>
          <p:cNvPr id="42" name="Shape 42"/>
          <p:cNvSpPr txBox="1"/>
          <p:nvPr>
            <p:ph idx="1" type="body"/>
          </p:nvPr>
        </p:nvSpPr>
        <p:spPr>
          <a:xfrm>
            <a:off x="457200" y="1481328"/>
            <a:ext cx="4038599" cy="4525963"/>
          </a:xfrm>
          <a:prstGeom prst="rect">
            <a:avLst/>
          </a:prstGeom>
          <a:noFill/>
          <a:ln>
            <a:noFill/>
          </a:ln>
        </p:spPr>
        <p:txBody>
          <a:bodyPr anchorCtr="0" anchor="t" bIns="91425" lIns="91425" rIns="91425" tIns="91425"/>
          <a:lstStyle>
            <a:lvl1pPr indent="-143255" lvl="0" marL="365760" marR="0" rtl="0" algn="l">
              <a:spcBef>
                <a:spcPts val="400"/>
              </a:spcBef>
              <a:spcAft>
                <a:spcPts val="0"/>
              </a:spcAft>
              <a:buClr>
                <a:schemeClr val="accent1"/>
              </a:buClr>
              <a:buSzPct val="68000"/>
              <a:buFont typeface="Noto Sans Symbols"/>
              <a:buChar char="●"/>
              <a:defRPr b="0" i="0" sz="2800" u="none" cap="none" strike="noStrike">
                <a:solidFill>
                  <a:schemeClr val="lt1"/>
                </a:solidFill>
                <a:latin typeface="Rambla"/>
                <a:ea typeface="Rambla"/>
                <a:cs typeface="Rambla"/>
                <a:sym typeface="Rambla"/>
              </a:defRPr>
            </a:lvl1pPr>
            <a:lvl2pPr indent="-88391" lvl="1" marL="621792" marR="0" rtl="0" algn="l">
              <a:spcBef>
                <a:spcPts val="324"/>
              </a:spcBef>
              <a:buClr>
                <a:schemeClr val="accent1"/>
              </a:buClr>
              <a:buSzPct val="100000"/>
              <a:buFont typeface="Verdana"/>
              <a:buChar char="◦"/>
              <a:defRPr b="0" i="0" sz="2400" u="none" cap="none" strike="noStrike">
                <a:solidFill>
                  <a:schemeClr val="lt1"/>
                </a:solidFill>
                <a:latin typeface="Rambla"/>
                <a:ea typeface="Rambla"/>
                <a:cs typeface="Rambla"/>
                <a:sym typeface="Rambla"/>
              </a:defRPr>
            </a:lvl2pPr>
            <a:lvl3pPr indent="-110236" lvl="2" marL="859536" marR="0" rtl="0" algn="l">
              <a:spcBef>
                <a:spcPts val="350"/>
              </a:spcBef>
              <a:buClr>
                <a:schemeClr val="accent2"/>
              </a:buClr>
              <a:buSzPct val="100000"/>
              <a:buFont typeface="Noto Sans Symbols"/>
              <a:buChar char="⚫"/>
              <a:defRPr b="0" i="0" sz="2000" u="none" cap="none" strike="noStrike">
                <a:solidFill>
                  <a:schemeClr val="lt1"/>
                </a:solidFill>
                <a:latin typeface="Rambla"/>
                <a:ea typeface="Rambla"/>
                <a:cs typeface="Rambla"/>
                <a:sym typeface="Rambla"/>
              </a:defRPr>
            </a:lvl3pPr>
            <a:lvl4pPr indent="-114300" lvl="3" marL="1143000" marR="0" rtl="0" algn="l">
              <a:spcBef>
                <a:spcPts val="350"/>
              </a:spcBef>
              <a:buClr>
                <a:schemeClr val="accent2"/>
              </a:buClr>
              <a:buSzPct val="100000"/>
              <a:buFont typeface="Noto Sans Symbols"/>
              <a:buChar char="⚫"/>
              <a:defRPr b="0" i="0" sz="1800" u="none" cap="none" strike="noStrike">
                <a:solidFill>
                  <a:schemeClr val="lt1"/>
                </a:solidFill>
                <a:latin typeface="Rambla"/>
                <a:ea typeface="Rambla"/>
                <a:cs typeface="Rambla"/>
                <a:sym typeface="Rambla"/>
              </a:defRPr>
            </a:lvl4pPr>
            <a:lvl5pPr indent="-114300" lvl="4" marL="1371600" marR="0" rtl="0" algn="l">
              <a:spcBef>
                <a:spcPts val="350"/>
              </a:spcBef>
              <a:buClr>
                <a:schemeClr val="accent2"/>
              </a:buClr>
              <a:buSzPct val="100000"/>
              <a:buFont typeface="Noto Sans Symbols"/>
              <a:buChar char="⚫"/>
              <a:defRPr b="0" i="0" sz="1800" u="none" cap="none" strike="noStrike">
                <a:solidFill>
                  <a:schemeClr val="lt1"/>
                </a:solidFill>
                <a:latin typeface="Rambla"/>
                <a:ea typeface="Rambla"/>
                <a:cs typeface="Rambla"/>
                <a:sym typeface="Rambla"/>
              </a:defRPr>
            </a:lvl5pPr>
            <a:lvl6pPr indent="-114300" lvl="5" marL="1600200" marR="0" rtl="0" algn="l">
              <a:spcBef>
                <a:spcPts val="350"/>
              </a:spcBef>
              <a:buClr>
                <a:schemeClr val="accent3"/>
              </a:buClr>
              <a:buSzPct val="100000"/>
              <a:buFont typeface="Noto Sans Symbols"/>
              <a:buChar char="◾"/>
              <a:defRPr b="0" i="0" sz="1800" u="none" cap="none" strike="noStrike">
                <a:solidFill>
                  <a:schemeClr val="lt1"/>
                </a:solidFill>
                <a:latin typeface="Rambla"/>
                <a:ea typeface="Rambla"/>
                <a:cs typeface="Rambla"/>
                <a:sym typeface="Rambla"/>
              </a:defRPr>
            </a:lvl6pPr>
            <a:lvl7pPr indent="-127000" lvl="6" marL="1828800" marR="0" rtl="0" algn="l">
              <a:spcBef>
                <a:spcPts val="350"/>
              </a:spcBef>
              <a:buClr>
                <a:schemeClr val="accent3"/>
              </a:buClr>
              <a:buSzPct val="100000"/>
              <a:buFont typeface="Noto Sans Symbols"/>
              <a:buChar char="◾"/>
              <a:defRPr b="0" i="0" sz="1600" u="none" cap="none" strike="noStrike">
                <a:solidFill>
                  <a:schemeClr val="lt1"/>
                </a:solidFill>
                <a:latin typeface="Rambla"/>
                <a:ea typeface="Rambla"/>
                <a:cs typeface="Rambla"/>
                <a:sym typeface="Rambla"/>
              </a:defRPr>
            </a:lvl7pPr>
            <a:lvl8pPr indent="-127000" lvl="7" marL="2057400" marR="0" rtl="0" algn="l">
              <a:spcBef>
                <a:spcPts val="350"/>
              </a:spcBef>
              <a:buClr>
                <a:schemeClr val="accent3"/>
              </a:buClr>
              <a:buSzPct val="100000"/>
              <a:buFont typeface="Noto Sans Symbols"/>
              <a:buChar char="◾"/>
              <a:defRPr b="0" i="0" sz="1600" u="none" cap="none" strike="noStrike">
                <a:solidFill>
                  <a:schemeClr val="lt1"/>
                </a:solidFill>
                <a:latin typeface="Rambla"/>
                <a:ea typeface="Rambla"/>
                <a:cs typeface="Rambla"/>
                <a:sym typeface="Rambla"/>
              </a:defRPr>
            </a:lvl8pPr>
            <a:lvl9pPr indent="-127000" lvl="8" marL="2286000" marR="0" rtl="0" algn="l">
              <a:spcBef>
                <a:spcPts val="350"/>
              </a:spcBef>
              <a:buClr>
                <a:schemeClr val="accent3"/>
              </a:buClr>
              <a:buSzPct val="100000"/>
              <a:buFont typeface="Noto Sans Symbols"/>
              <a:buChar char="◾"/>
              <a:defRPr b="0" i="0" sz="1600" u="none" cap="none" strike="noStrike">
                <a:solidFill>
                  <a:schemeClr val="lt1"/>
                </a:solidFill>
                <a:latin typeface="Rambla"/>
                <a:ea typeface="Rambla"/>
                <a:cs typeface="Rambla"/>
                <a:sym typeface="Rambla"/>
              </a:defRPr>
            </a:lvl9pPr>
          </a:lstStyle>
          <a:p/>
        </p:txBody>
      </p:sp>
      <p:sp>
        <p:nvSpPr>
          <p:cNvPr id="43" name="Shape 43"/>
          <p:cNvSpPr txBox="1"/>
          <p:nvPr>
            <p:ph idx="2" type="body"/>
          </p:nvPr>
        </p:nvSpPr>
        <p:spPr>
          <a:xfrm>
            <a:off x="4648200" y="1481328"/>
            <a:ext cx="4038599" cy="4525963"/>
          </a:xfrm>
          <a:prstGeom prst="rect">
            <a:avLst/>
          </a:prstGeom>
          <a:noFill/>
          <a:ln>
            <a:noFill/>
          </a:ln>
        </p:spPr>
        <p:txBody>
          <a:bodyPr anchorCtr="0" anchor="t" bIns="91425" lIns="91425" rIns="91425" tIns="91425"/>
          <a:lstStyle>
            <a:lvl1pPr indent="-143255" lvl="0" marL="365760" marR="0" rtl="0" algn="l">
              <a:spcBef>
                <a:spcPts val="400"/>
              </a:spcBef>
              <a:spcAft>
                <a:spcPts val="0"/>
              </a:spcAft>
              <a:buClr>
                <a:schemeClr val="accent1"/>
              </a:buClr>
              <a:buSzPct val="68000"/>
              <a:buFont typeface="Noto Sans Symbols"/>
              <a:buChar char="●"/>
              <a:defRPr b="0" i="0" sz="2800" u="none" cap="none" strike="noStrike">
                <a:solidFill>
                  <a:schemeClr val="lt1"/>
                </a:solidFill>
                <a:latin typeface="Rambla"/>
                <a:ea typeface="Rambla"/>
                <a:cs typeface="Rambla"/>
                <a:sym typeface="Rambla"/>
              </a:defRPr>
            </a:lvl1pPr>
            <a:lvl2pPr indent="-88391" lvl="1" marL="621792" marR="0" rtl="0" algn="l">
              <a:spcBef>
                <a:spcPts val="324"/>
              </a:spcBef>
              <a:buClr>
                <a:schemeClr val="accent1"/>
              </a:buClr>
              <a:buSzPct val="100000"/>
              <a:buFont typeface="Verdana"/>
              <a:buChar char="◦"/>
              <a:defRPr b="0" i="0" sz="2400" u="none" cap="none" strike="noStrike">
                <a:solidFill>
                  <a:schemeClr val="lt1"/>
                </a:solidFill>
                <a:latin typeface="Rambla"/>
                <a:ea typeface="Rambla"/>
                <a:cs typeface="Rambla"/>
                <a:sym typeface="Rambla"/>
              </a:defRPr>
            </a:lvl2pPr>
            <a:lvl3pPr indent="-110236" lvl="2" marL="859536" marR="0" rtl="0" algn="l">
              <a:spcBef>
                <a:spcPts val="350"/>
              </a:spcBef>
              <a:buClr>
                <a:schemeClr val="accent2"/>
              </a:buClr>
              <a:buSzPct val="100000"/>
              <a:buFont typeface="Noto Sans Symbols"/>
              <a:buChar char="⚫"/>
              <a:defRPr b="0" i="0" sz="2000" u="none" cap="none" strike="noStrike">
                <a:solidFill>
                  <a:schemeClr val="lt1"/>
                </a:solidFill>
                <a:latin typeface="Rambla"/>
                <a:ea typeface="Rambla"/>
                <a:cs typeface="Rambla"/>
                <a:sym typeface="Rambla"/>
              </a:defRPr>
            </a:lvl3pPr>
            <a:lvl4pPr indent="-114300" lvl="3" marL="1143000" marR="0" rtl="0" algn="l">
              <a:spcBef>
                <a:spcPts val="350"/>
              </a:spcBef>
              <a:buClr>
                <a:schemeClr val="accent2"/>
              </a:buClr>
              <a:buSzPct val="100000"/>
              <a:buFont typeface="Noto Sans Symbols"/>
              <a:buChar char="⚫"/>
              <a:defRPr b="0" i="0" sz="1800" u="none" cap="none" strike="noStrike">
                <a:solidFill>
                  <a:schemeClr val="lt1"/>
                </a:solidFill>
                <a:latin typeface="Rambla"/>
                <a:ea typeface="Rambla"/>
                <a:cs typeface="Rambla"/>
                <a:sym typeface="Rambla"/>
              </a:defRPr>
            </a:lvl4pPr>
            <a:lvl5pPr indent="-114300" lvl="4" marL="1371600" marR="0" rtl="0" algn="l">
              <a:spcBef>
                <a:spcPts val="350"/>
              </a:spcBef>
              <a:buClr>
                <a:schemeClr val="accent2"/>
              </a:buClr>
              <a:buSzPct val="100000"/>
              <a:buFont typeface="Noto Sans Symbols"/>
              <a:buChar char="⚫"/>
              <a:defRPr b="0" i="0" sz="1800" u="none" cap="none" strike="noStrike">
                <a:solidFill>
                  <a:schemeClr val="lt1"/>
                </a:solidFill>
                <a:latin typeface="Rambla"/>
                <a:ea typeface="Rambla"/>
                <a:cs typeface="Rambla"/>
                <a:sym typeface="Rambla"/>
              </a:defRPr>
            </a:lvl5pPr>
            <a:lvl6pPr indent="-114300" lvl="5" marL="1600200" marR="0" rtl="0" algn="l">
              <a:spcBef>
                <a:spcPts val="350"/>
              </a:spcBef>
              <a:buClr>
                <a:schemeClr val="accent3"/>
              </a:buClr>
              <a:buSzPct val="100000"/>
              <a:buFont typeface="Noto Sans Symbols"/>
              <a:buChar char="◾"/>
              <a:defRPr b="0" i="0" sz="1800" u="none" cap="none" strike="noStrike">
                <a:solidFill>
                  <a:schemeClr val="lt1"/>
                </a:solidFill>
                <a:latin typeface="Rambla"/>
                <a:ea typeface="Rambla"/>
                <a:cs typeface="Rambla"/>
                <a:sym typeface="Rambla"/>
              </a:defRPr>
            </a:lvl6pPr>
            <a:lvl7pPr indent="-127000" lvl="6" marL="1828800" marR="0" rtl="0" algn="l">
              <a:spcBef>
                <a:spcPts val="350"/>
              </a:spcBef>
              <a:buClr>
                <a:schemeClr val="accent3"/>
              </a:buClr>
              <a:buSzPct val="100000"/>
              <a:buFont typeface="Noto Sans Symbols"/>
              <a:buChar char="◾"/>
              <a:defRPr b="0" i="0" sz="1600" u="none" cap="none" strike="noStrike">
                <a:solidFill>
                  <a:schemeClr val="lt1"/>
                </a:solidFill>
                <a:latin typeface="Rambla"/>
                <a:ea typeface="Rambla"/>
                <a:cs typeface="Rambla"/>
                <a:sym typeface="Rambla"/>
              </a:defRPr>
            </a:lvl7pPr>
            <a:lvl8pPr indent="-127000" lvl="7" marL="2057400" marR="0" rtl="0" algn="l">
              <a:spcBef>
                <a:spcPts val="350"/>
              </a:spcBef>
              <a:buClr>
                <a:schemeClr val="accent3"/>
              </a:buClr>
              <a:buSzPct val="100000"/>
              <a:buFont typeface="Noto Sans Symbols"/>
              <a:buChar char="◾"/>
              <a:defRPr b="0" i="0" sz="1600" u="none" cap="none" strike="noStrike">
                <a:solidFill>
                  <a:schemeClr val="lt1"/>
                </a:solidFill>
                <a:latin typeface="Rambla"/>
                <a:ea typeface="Rambla"/>
                <a:cs typeface="Rambla"/>
                <a:sym typeface="Rambla"/>
              </a:defRPr>
            </a:lvl8pPr>
            <a:lvl9pPr indent="-127000" lvl="8" marL="2286000" marR="0" rtl="0" algn="l">
              <a:spcBef>
                <a:spcPts val="350"/>
              </a:spcBef>
              <a:buClr>
                <a:schemeClr val="accent3"/>
              </a:buClr>
              <a:buSzPct val="100000"/>
              <a:buFont typeface="Noto Sans Symbols"/>
              <a:buChar char="◾"/>
              <a:defRPr b="0" i="0" sz="1600" u="none" cap="none" strike="noStrike">
                <a:solidFill>
                  <a:schemeClr val="lt1"/>
                </a:solidFill>
                <a:latin typeface="Rambla"/>
                <a:ea typeface="Rambla"/>
                <a:cs typeface="Rambla"/>
                <a:sym typeface="Rambla"/>
              </a:defRPr>
            </a:lvl9pPr>
          </a:lstStyle>
          <a:p/>
        </p:txBody>
      </p:sp>
      <p:sp>
        <p:nvSpPr>
          <p:cNvPr id="44" name="Shape 44"/>
          <p:cNvSpPr txBox="1"/>
          <p:nvPr>
            <p:ph idx="10" type="dt"/>
          </p:nvPr>
        </p:nvSpPr>
        <p:spPr>
          <a:xfrm>
            <a:off x="6727032" y="6407944"/>
            <a:ext cx="1920239" cy="365759"/>
          </a:xfrm>
          <a:prstGeom prst="rect">
            <a:avLst/>
          </a:prstGeom>
          <a:noFill/>
          <a:ln>
            <a:noFill/>
          </a:ln>
        </p:spPr>
        <p:txBody>
          <a:bodyPr anchorCtr="0" anchor="b" bIns="91425" lIns="91425" rIns="91425" tIns="91425"/>
          <a:lstStyle>
            <a:lvl1pPr indent="0" lvl="0" marL="0" marR="0" rtl="0" algn="l">
              <a:spcBef>
                <a:spcPts val="0"/>
              </a:spcBef>
              <a:buNone/>
              <a:defRPr sz="1000">
                <a:solidFill>
                  <a:schemeClr val="lt1"/>
                </a:solidFill>
                <a:latin typeface="Rambla"/>
                <a:ea typeface="Rambla"/>
                <a:cs typeface="Rambla"/>
                <a:sym typeface="Rambla"/>
              </a:defRPr>
            </a:lvl1pPr>
            <a:lvl2pPr indent="0" lvl="1" marL="457200" marR="0" rtl="0" algn="l">
              <a:spcBef>
                <a:spcPts val="0"/>
              </a:spcBef>
              <a:buNone/>
              <a:defRPr b="0" i="0" sz="1800" u="none" cap="none" strike="noStrike">
                <a:solidFill>
                  <a:schemeClr val="lt1"/>
                </a:solidFill>
                <a:latin typeface="Rambla"/>
                <a:ea typeface="Rambla"/>
                <a:cs typeface="Rambla"/>
                <a:sym typeface="Rambla"/>
              </a:defRPr>
            </a:lvl2pPr>
            <a:lvl3pPr indent="0" lvl="2" marL="914400" marR="0" rtl="0" algn="l">
              <a:spcBef>
                <a:spcPts val="0"/>
              </a:spcBef>
              <a:buNone/>
              <a:defRPr b="0" i="0" sz="1800" u="none" cap="none" strike="noStrike">
                <a:solidFill>
                  <a:schemeClr val="lt1"/>
                </a:solidFill>
                <a:latin typeface="Rambla"/>
                <a:ea typeface="Rambla"/>
                <a:cs typeface="Rambla"/>
                <a:sym typeface="Rambla"/>
              </a:defRPr>
            </a:lvl3pPr>
            <a:lvl4pPr indent="0" lvl="3" marL="1371600" marR="0" rtl="0" algn="l">
              <a:spcBef>
                <a:spcPts val="0"/>
              </a:spcBef>
              <a:buNone/>
              <a:defRPr b="0" i="0" sz="1800" u="none" cap="none" strike="noStrike">
                <a:solidFill>
                  <a:schemeClr val="lt1"/>
                </a:solidFill>
                <a:latin typeface="Rambla"/>
                <a:ea typeface="Rambla"/>
                <a:cs typeface="Rambla"/>
                <a:sym typeface="Rambla"/>
              </a:defRPr>
            </a:lvl4pPr>
            <a:lvl5pPr indent="0" lvl="4" marL="1828800" marR="0" rtl="0" algn="l">
              <a:spcBef>
                <a:spcPts val="0"/>
              </a:spcBef>
              <a:buNone/>
              <a:defRPr b="0" i="0" sz="1800" u="none" cap="none" strike="noStrike">
                <a:solidFill>
                  <a:schemeClr val="lt1"/>
                </a:solidFill>
                <a:latin typeface="Rambla"/>
                <a:ea typeface="Rambla"/>
                <a:cs typeface="Rambla"/>
                <a:sym typeface="Rambla"/>
              </a:defRPr>
            </a:lvl5pPr>
            <a:lvl6pPr indent="0" lvl="5" marL="2286000" marR="0" rtl="0" algn="l">
              <a:spcBef>
                <a:spcPts val="0"/>
              </a:spcBef>
              <a:buNone/>
              <a:defRPr b="0" i="0" sz="1800" u="none" cap="none" strike="noStrike">
                <a:solidFill>
                  <a:schemeClr val="lt1"/>
                </a:solidFill>
                <a:latin typeface="Rambla"/>
                <a:ea typeface="Rambla"/>
                <a:cs typeface="Rambla"/>
                <a:sym typeface="Rambla"/>
              </a:defRPr>
            </a:lvl6pPr>
            <a:lvl7pPr indent="0" lvl="6" marL="2743200" marR="0" rtl="0" algn="l">
              <a:spcBef>
                <a:spcPts val="0"/>
              </a:spcBef>
              <a:buNone/>
              <a:defRPr b="0" i="0" sz="1800" u="none" cap="none" strike="noStrike">
                <a:solidFill>
                  <a:schemeClr val="lt1"/>
                </a:solidFill>
                <a:latin typeface="Rambla"/>
                <a:ea typeface="Rambla"/>
                <a:cs typeface="Rambla"/>
                <a:sym typeface="Rambla"/>
              </a:defRPr>
            </a:lvl7pPr>
            <a:lvl8pPr indent="0" lvl="7" marL="3200400" marR="0" rtl="0" algn="l">
              <a:spcBef>
                <a:spcPts val="0"/>
              </a:spcBef>
              <a:buNone/>
              <a:defRPr b="0" i="0" sz="1800" u="none" cap="none" strike="noStrike">
                <a:solidFill>
                  <a:schemeClr val="lt1"/>
                </a:solidFill>
                <a:latin typeface="Rambla"/>
                <a:ea typeface="Rambla"/>
                <a:cs typeface="Rambla"/>
                <a:sym typeface="Rambla"/>
              </a:defRPr>
            </a:lvl8pPr>
            <a:lvl9pPr indent="0" lvl="8" marL="3657600" marR="0" rtl="0" algn="l">
              <a:spcBef>
                <a:spcPts val="0"/>
              </a:spcBef>
              <a:buNone/>
              <a:defRPr b="0" i="0" sz="1800" u="none" cap="none" strike="noStrike">
                <a:solidFill>
                  <a:schemeClr val="lt1"/>
                </a:solidFill>
                <a:latin typeface="Rambla"/>
                <a:ea typeface="Rambla"/>
                <a:cs typeface="Rambla"/>
                <a:sym typeface="Rambla"/>
              </a:defRPr>
            </a:lvl9pPr>
          </a:lstStyle>
          <a:p/>
        </p:txBody>
      </p:sp>
      <p:sp>
        <p:nvSpPr>
          <p:cNvPr id="45" name="Shape 45"/>
          <p:cNvSpPr txBox="1"/>
          <p:nvPr>
            <p:ph idx="11" type="ftr"/>
          </p:nvPr>
        </p:nvSpPr>
        <p:spPr>
          <a:xfrm>
            <a:off x="4380071" y="6407944"/>
            <a:ext cx="2350681" cy="365125"/>
          </a:xfrm>
          <a:prstGeom prst="rect">
            <a:avLst/>
          </a:prstGeom>
          <a:noFill/>
          <a:ln>
            <a:noFill/>
          </a:ln>
        </p:spPr>
        <p:txBody>
          <a:bodyPr anchorCtr="0" anchor="b" bIns="91425" lIns="91425" rIns="91425" tIns="91425"/>
          <a:lstStyle>
            <a:lvl1pPr indent="0" lvl="0" marL="0" marR="0" rtl="0" algn="r">
              <a:spcBef>
                <a:spcPts val="0"/>
              </a:spcBef>
              <a:buNone/>
              <a:defRPr sz="1000">
                <a:solidFill>
                  <a:schemeClr val="lt1"/>
                </a:solidFill>
                <a:latin typeface="Rambla"/>
                <a:ea typeface="Rambla"/>
                <a:cs typeface="Rambla"/>
                <a:sym typeface="Rambla"/>
              </a:defRPr>
            </a:lvl1pPr>
            <a:lvl2pPr indent="0" lvl="1" marL="457200" marR="0" rtl="0" algn="l">
              <a:spcBef>
                <a:spcPts val="0"/>
              </a:spcBef>
              <a:buNone/>
              <a:defRPr b="0" i="0" sz="1800" u="none" cap="none" strike="noStrike">
                <a:solidFill>
                  <a:schemeClr val="lt1"/>
                </a:solidFill>
                <a:latin typeface="Rambla"/>
                <a:ea typeface="Rambla"/>
                <a:cs typeface="Rambla"/>
                <a:sym typeface="Rambla"/>
              </a:defRPr>
            </a:lvl2pPr>
            <a:lvl3pPr indent="0" lvl="2" marL="914400" marR="0" rtl="0" algn="l">
              <a:spcBef>
                <a:spcPts val="0"/>
              </a:spcBef>
              <a:buNone/>
              <a:defRPr b="0" i="0" sz="1800" u="none" cap="none" strike="noStrike">
                <a:solidFill>
                  <a:schemeClr val="lt1"/>
                </a:solidFill>
                <a:latin typeface="Rambla"/>
                <a:ea typeface="Rambla"/>
                <a:cs typeface="Rambla"/>
                <a:sym typeface="Rambla"/>
              </a:defRPr>
            </a:lvl3pPr>
            <a:lvl4pPr indent="0" lvl="3" marL="1371600" marR="0" rtl="0" algn="l">
              <a:spcBef>
                <a:spcPts val="0"/>
              </a:spcBef>
              <a:buNone/>
              <a:defRPr b="0" i="0" sz="1800" u="none" cap="none" strike="noStrike">
                <a:solidFill>
                  <a:schemeClr val="lt1"/>
                </a:solidFill>
                <a:latin typeface="Rambla"/>
                <a:ea typeface="Rambla"/>
                <a:cs typeface="Rambla"/>
                <a:sym typeface="Rambla"/>
              </a:defRPr>
            </a:lvl4pPr>
            <a:lvl5pPr indent="0" lvl="4" marL="1828800" marR="0" rtl="0" algn="l">
              <a:spcBef>
                <a:spcPts val="0"/>
              </a:spcBef>
              <a:buNone/>
              <a:defRPr b="0" i="0" sz="1800" u="none" cap="none" strike="noStrike">
                <a:solidFill>
                  <a:schemeClr val="lt1"/>
                </a:solidFill>
                <a:latin typeface="Rambla"/>
                <a:ea typeface="Rambla"/>
                <a:cs typeface="Rambla"/>
                <a:sym typeface="Rambla"/>
              </a:defRPr>
            </a:lvl5pPr>
            <a:lvl6pPr indent="0" lvl="5" marL="2286000" marR="0" rtl="0" algn="l">
              <a:spcBef>
                <a:spcPts val="0"/>
              </a:spcBef>
              <a:buNone/>
              <a:defRPr b="0" i="0" sz="1800" u="none" cap="none" strike="noStrike">
                <a:solidFill>
                  <a:schemeClr val="lt1"/>
                </a:solidFill>
                <a:latin typeface="Rambla"/>
                <a:ea typeface="Rambla"/>
                <a:cs typeface="Rambla"/>
                <a:sym typeface="Rambla"/>
              </a:defRPr>
            </a:lvl6pPr>
            <a:lvl7pPr indent="0" lvl="6" marL="2743200" marR="0" rtl="0" algn="l">
              <a:spcBef>
                <a:spcPts val="0"/>
              </a:spcBef>
              <a:buNone/>
              <a:defRPr b="0" i="0" sz="1800" u="none" cap="none" strike="noStrike">
                <a:solidFill>
                  <a:schemeClr val="lt1"/>
                </a:solidFill>
                <a:latin typeface="Rambla"/>
                <a:ea typeface="Rambla"/>
                <a:cs typeface="Rambla"/>
                <a:sym typeface="Rambla"/>
              </a:defRPr>
            </a:lvl7pPr>
            <a:lvl8pPr indent="0" lvl="7" marL="3200400" marR="0" rtl="0" algn="l">
              <a:spcBef>
                <a:spcPts val="0"/>
              </a:spcBef>
              <a:buNone/>
              <a:defRPr b="0" i="0" sz="1800" u="none" cap="none" strike="noStrike">
                <a:solidFill>
                  <a:schemeClr val="lt1"/>
                </a:solidFill>
                <a:latin typeface="Rambla"/>
                <a:ea typeface="Rambla"/>
                <a:cs typeface="Rambla"/>
                <a:sym typeface="Rambla"/>
              </a:defRPr>
            </a:lvl8pPr>
            <a:lvl9pPr indent="0" lvl="8" marL="3657600" marR="0" rtl="0" algn="l">
              <a:spcBef>
                <a:spcPts val="0"/>
              </a:spcBef>
              <a:buNone/>
              <a:defRPr b="0" i="0" sz="1800" u="none" cap="none" strike="noStrike">
                <a:solidFill>
                  <a:schemeClr val="lt1"/>
                </a:solidFill>
                <a:latin typeface="Rambla"/>
                <a:ea typeface="Rambla"/>
                <a:cs typeface="Rambla"/>
                <a:sym typeface="Rambla"/>
              </a:defRPr>
            </a:lvl9pPr>
          </a:lstStyle>
          <a:p/>
        </p:txBody>
      </p:sp>
      <p:sp>
        <p:nvSpPr>
          <p:cNvPr id="46" name="Shape 46"/>
          <p:cNvSpPr txBox="1"/>
          <p:nvPr>
            <p:ph idx="12" type="sldNum"/>
          </p:nvPr>
        </p:nvSpPr>
        <p:spPr>
          <a:xfrm>
            <a:off x="8647271" y="6407944"/>
            <a:ext cx="365759" cy="365125"/>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lang="en-US" sz="1000">
                <a:solidFill>
                  <a:schemeClr val="lt1"/>
                </a:solidFill>
                <a:latin typeface="Rambla"/>
                <a:ea typeface="Rambla"/>
                <a:cs typeface="Rambla"/>
                <a:sym typeface="Rambla"/>
              </a:rPr>
              <a:t>‹#›</a:t>
            </a:fld>
          </a:p>
        </p:txBody>
      </p:sp>
      <p:sp>
        <p:nvSpPr>
          <p:cNvPr id="47" name="Shape 47"/>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l">
              <a:spcBef>
                <a:spcPts val="0"/>
              </a:spcBef>
              <a:buClr>
                <a:schemeClr val="lt2"/>
              </a:buClr>
              <a:buFont typeface="Rambla"/>
              <a:buNone/>
              <a:defRPr b="1" i="0" sz="4100" u="none" cap="none" strike="noStrike">
                <a:solidFill>
                  <a:schemeClr val="lt2"/>
                </a:solidFill>
                <a:latin typeface="Rambla"/>
                <a:ea typeface="Rambla"/>
                <a:cs typeface="Rambla"/>
                <a:sym typeface="Rambl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bg>
      <p:bgPr>
        <a:blipFill rotWithShape="1">
          <a:blip r:embed="rId2">
            <a:alphaModFix/>
          </a:blip>
          <a:tile algn="tl" flip="none" tx="0" sx="50000" ty="0" sy="50000"/>
        </a:blipFill>
      </p:bgPr>
    </p:bg>
    <p:spTree>
      <p:nvGrpSpPr>
        <p:cNvPr id="48" name="Shape 48"/>
        <p:cNvGrpSpPr/>
        <p:nvPr/>
      </p:nvGrpSpPr>
      <p:grpSpPr>
        <a:xfrm>
          <a:off x="0" y="0"/>
          <a:ext cx="0" cy="0"/>
          <a:chOff x="0" y="0"/>
          <a:chExt cx="0" cy="0"/>
        </a:xfrm>
      </p:grpSpPr>
      <p:sp>
        <p:nvSpPr>
          <p:cNvPr id="49" name="Shape 49"/>
          <p:cNvSpPr txBox="1"/>
          <p:nvPr>
            <p:ph type="title"/>
          </p:nvPr>
        </p:nvSpPr>
        <p:spPr>
          <a:xfrm>
            <a:off x="457200" y="273050"/>
            <a:ext cx="8229600" cy="1143000"/>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Rambla"/>
              <a:buNone/>
              <a:defRPr b="1" i="0" sz="4100" u="none" cap="none" strike="noStrike">
                <a:solidFill>
                  <a:schemeClr val="dk2"/>
                </a:solidFill>
                <a:latin typeface="Rambla"/>
                <a:ea typeface="Rambla"/>
                <a:cs typeface="Rambla"/>
                <a:sym typeface="Rambl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0" name="Shape 50"/>
          <p:cNvSpPr txBox="1"/>
          <p:nvPr>
            <p:ph idx="1" type="body"/>
          </p:nvPr>
        </p:nvSpPr>
        <p:spPr>
          <a:xfrm>
            <a:off x="457200" y="5410200"/>
            <a:ext cx="4040187" cy="762000"/>
          </a:xfrm>
          <a:prstGeom prst="rect">
            <a:avLst/>
          </a:prstGeom>
          <a:solidFill>
            <a:schemeClr val="accent1"/>
          </a:solidFill>
          <a:ln cap="flat" cmpd="sng" w="9650">
            <a:solidFill>
              <a:schemeClr val="accent1"/>
            </a:solidFill>
            <a:prstDash val="solid"/>
            <a:miter/>
            <a:headEnd len="med" w="med" type="none"/>
            <a:tailEnd len="med" w="med" type="none"/>
          </a:ln>
        </p:spPr>
        <p:txBody>
          <a:bodyPr anchorCtr="0" anchor="ctr" bIns="91425" lIns="91425" rIns="91425" tIns="91425"/>
          <a:lstStyle>
            <a:lvl1pPr indent="0" lvl="0" marL="0" marR="0" rtl="0" algn="l">
              <a:spcBef>
                <a:spcPts val="400"/>
              </a:spcBef>
              <a:spcAft>
                <a:spcPts val="0"/>
              </a:spcAft>
              <a:buClr>
                <a:schemeClr val="accent1"/>
              </a:buClr>
              <a:buFont typeface="Noto Sans Symbols"/>
              <a:buNone/>
              <a:defRPr b="0" i="0" sz="2400" u="none" cap="none" strike="noStrike">
                <a:solidFill>
                  <a:schemeClr val="lt1"/>
                </a:solidFill>
                <a:latin typeface="Rambla"/>
                <a:ea typeface="Rambla"/>
                <a:cs typeface="Rambla"/>
                <a:sym typeface="Rambla"/>
              </a:defRPr>
            </a:lvl1pPr>
            <a:lvl2pPr indent="-240791" lvl="1" marL="621792" marR="0" rtl="0" algn="l">
              <a:spcBef>
                <a:spcPts val="324"/>
              </a:spcBef>
              <a:buClr>
                <a:schemeClr val="accent1"/>
              </a:buClr>
              <a:buFont typeface="Verdana"/>
              <a:buNone/>
              <a:defRPr b="1" i="0" sz="2000" u="none" cap="none" strike="noStrike">
                <a:solidFill>
                  <a:schemeClr val="dk1"/>
                </a:solidFill>
                <a:latin typeface="Rambla"/>
                <a:ea typeface="Rambla"/>
                <a:cs typeface="Rambla"/>
                <a:sym typeface="Rambla"/>
              </a:defRPr>
            </a:lvl2pPr>
            <a:lvl3pPr indent="-237236" lvl="2" marL="859536" marR="0" rtl="0" algn="l">
              <a:spcBef>
                <a:spcPts val="350"/>
              </a:spcBef>
              <a:buClr>
                <a:schemeClr val="accent2"/>
              </a:buClr>
              <a:buFont typeface="Noto Sans Symbols"/>
              <a:buNone/>
              <a:defRPr b="1" i="0" sz="1800" u="none" cap="none" strike="noStrike">
                <a:solidFill>
                  <a:schemeClr val="dk1"/>
                </a:solidFill>
                <a:latin typeface="Rambla"/>
                <a:ea typeface="Rambla"/>
                <a:cs typeface="Rambla"/>
                <a:sym typeface="Rambla"/>
              </a:defRPr>
            </a:lvl3pPr>
            <a:lvl4pPr indent="-228600" lvl="3" marL="1143000" marR="0" rtl="0" algn="l">
              <a:spcBef>
                <a:spcPts val="350"/>
              </a:spcBef>
              <a:buClr>
                <a:schemeClr val="accent2"/>
              </a:buClr>
              <a:buFont typeface="Noto Sans Symbols"/>
              <a:buNone/>
              <a:defRPr b="1" i="0" sz="1600" u="none" cap="none" strike="noStrike">
                <a:solidFill>
                  <a:schemeClr val="dk1"/>
                </a:solidFill>
                <a:latin typeface="Rambla"/>
                <a:ea typeface="Rambla"/>
                <a:cs typeface="Rambla"/>
                <a:sym typeface="Rambla"/>
              </a:defRPr>
            </a:lvl4pPr>
            <a:lvl5pPr indent="-228600" lvl="4" marL="1371600" marR="0" rtl="0" algn="l">
              <a:spcBef>
                <a:spcPts val="350"/>
              </a:spcBef>
              <a:buClr>
                <a:schemeClr val="accent2"/>
              </a:buClr>
              <a:buFont typeface="Noto Sans Symbols"/>
              <a:buNone/>
              <a:defRPr b="1" i="0" sz="1600" u="none" cap="none" strike="noStrike">
                <a:solidFill>
                  <a:schemeClr val="dk1"/>
                </a:solidFill>
                <a:latin typeface="Rambla"/>
                <a:ea typeface="Rambla"/>
                <a:cs typeface="Rambla"/>
                <a:sym typeface="Rambla"/>
              </a:defRPr>
            </a:lvl5pPr>
            <a:lvl6pPr indent="-114300" lvl="5" marL="1600200" marR="0" rtl="0" algn="l">
              <a:spcBef>
                <a:spcPts val="350"/>
              </a:spcBef>
              <a:buClr>
                <a:schemeClr val="accent3"/>
              </a:buClr>
              <a:buSzPct val="100000"/>
              <a:buFont typeface="Noto Sans Symbols"/>
              <a:buChar char="◾"/>
              <a:defRPr b="0" i="0" sz="1800" u="none" cap="none" strike="noStrike">
                <a:solidFill>
                  <a:schemeClr val="dk1"/>
                </a:solidFill>
                <a:latin typeface="Rambla"/>
                <a:ea typeface="Rambla"/>
                <a:cs typeface="Rambla"/>
                <a:sym typeface="Rambla"/>
              </a:defRPr>
            </a:lvl6pPr>
            <a:lvl7pPr indent="-127000" lvl="6" marL="18288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7pPr>
            <a:lvl8pPr indent="-127000" lvl="7" marL="20574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8pPr>
            <a:lvl9pPr indent="-127000" lvl="8" marL="22860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51" name="Shape 51"/>
          <p:cNvSpPr txBox="1"/>
          <p:nvPr>
            <p:ph idx="2" type="body"/>
          </p:nvPr>
        </p:nvSpPr>
        <p:spPr>
          <a:xfrm>
            <a:off x="4645026" y="5410200"/>
            <a:ext cx="4041774" cy="762000"/>
          </a:xfrm>
          <a:prstGeom prst="rect">
            <a:avLst/>
          </a:prstGeom>
          <a:solidFill>
            <a:schemeClr val="accent1"/>
          </a:solidFill>
          <a:ln cap="flat" cmpd="sng" w="9650">
            <a:solidFill>
              <a:schemeClr val="accent1"/>
            </a:solidFill>
            <a:prstDash val="solid"/>
            <a:miter/>
            <a:headEnd len="med" w="med" type="none"/>
            <a:tailEnd len="med" w="med" type="none"/>
          </a:ln>
        </p:spPr>
        <p:txBody>
          <a:bodyPr anchorCtr="0" anchor="ctr" bIns="91425" lIns="91425" rIns="91425" tIns="91425"/>
          <a:lstStyle>
            <a:lvl1pPr indent="0" lvl="0" marL="0" marR="0" rtl="0" algn="l">
              <a:spcBef>
                <a:spcPts val="400"/>
              </a:spcBef>
              <a:spcAft>
                <a:spcPts val="0"/>
              </a:spcAft>
              <a:buClr>
                <a:schemeClr val="accent1"/>
              </a:buClr>
              <a:buFont typeface="Noto Sans Symbols"/>
              <a:buNone/>
              <a:defRPr b="0" i="0" sz="2400" u="none" cap="none" strike="noStrike">
                <a:solidFill>
                  <a:schemeClr val="lt1"/>
                </a:solidFill>
                <a:latin typeface="Rambla"/>
                <a:ea typeface="Rambla"/>
                <a:cs typeface="Rambla"/>
                <a:sym typeface="Rambla"/>
              </a:defRPr>
            </a:lvl1pPr>
            <a:lvl2pPr indent="-240791" lvl="1" marL="621792" marR="0" rtl="0" algn="l">
              <a:spcBef>
                <a:spcPts val="324"/>
              </a:spcBef>
              <a:buClr>
                <a:schemeClr val="accent1"/>
              </a:buClr>
              <a:buFont typeface="Verdana"/>
              <a:buNone/>
              <a:defRPr b="1" i="0" sz="2000" u="none" cap="none" strike="noStrike">
                <a:solidFill>
                  <a:schemeClr val="dk1"/>
                </a:solidFill>
                <a:latin typeface="Rambla"/>
                <a:ea typeface="Rambla"/>
                <a:cs typeface="Rambla"/>
                <a:sym typeface="Rambla"/>
              </a:defRPr>
            </a:lvl2pPr>
            <a:lvl3pPr indent="-237236" lvl="2" marL="859536" marR="0" rtl="0" algn="l">
              <a:spcBef>
                <a:spcPts val="350"/>
              </a:spcBef>
              <a:buClr>
                <a:schemeClr val="accent2"/>
              </a:buClr>
              <a:buFont typeface="Noto Sans Symbols"/>
              <a:buNone/>
              <a:defRPr b="1" i="0" sz="1800" u="none" cap="none" strike="noStrike">
                <a:solidFill>
                  <a:schemeClr val="dk1"/>
                </a:solidFill>
                <a:latin typeface="Rambla"/>
                <a:ea typeface="Rambla"/>
                <a:cs typeface="Rambla"/>
                <a:sym typeface="Rambla"/>
              </a:defRPr>
            </a:lvl3pPr>
            <a:lvl4pPr indent="-228600" lvl="3" marL="1143000" marR="0" rtl="0" algn="l">
              <a:spcBef>
                <a:spcPts val="350"/>
              </a:spcBef>
              <a:buClr>
                <a:schemeClr val="accent2"/>
              </a:buClr>
              <a:buFont typeface="Noto Sans Symbols"/>
              <a:buNone/>
              <a:defRPr b="1" i="0" sz="1600" u="none" cap="none" strike="noStrike">
                <a:solidFill>
                  <a:schemeClr val="dk1"/>
                </a:solidFill>
                <a:latin typeface="Rambla"/>
                <a:ea typeface="Rambla"/>
                <a:cs typeface="Rambla"/>
                <a:sym typeface="Rambla"/>
              </a:defRPr>
            </a:lvl4pPr>
            <a:lvl5pPr indent="-228600" lvl="4" marL="1371600" marR="0" rtl="0" algn="l">
              <a:spcBef>
                <a:spcPts val="350"/>
              </a:spcBef>
              <a:buClr>
                <a:schemeClr val="accent2"/>
              </a:buClr>
              <a:buFont typeface="Noto Sans Symbols"/>
              <a:buNone/>
              <a:defRPr b="1" i="0" sz="1600" u="none" cap="none" strike="noStrike">
                <a:solidFill>
                  <a:schemeClr val="dk1"/>
                </a:solidFill>
                <a:latin typeface="Rambla"/>
                <a:ea typeface="Rambla"/>
                <a:cs typeface="Rambla"/>
                <a:sym typeface="Rambla"/>
              </a:defRPr>
            </a:lvl5pPr>
            <a:lvl6pPr indent="-114300" lvl="5" marL="1600200" marR="0" rtl="0" algn="l">
              <a:spcBef>
                <a:spcPts val="350"/>
              </a:spcBef>
              <a:buClr>
                <a:schemeClr val="accent3"/>
              </a:buClr>
              <a:buSzPct val="100000"/>
              <a:buFont typeface="Noto Sans Symbols"/>
              <a:buChar char="◾"/>
              <a:defRPr b="0" i="0" sz="1800" u="none" cap="none" strike="noStrike">
                <a:solidFill>
                  <a:schemeClr val="dk1"/>
                </a:solidFill>
                <a:latin typeface="Rambla"/>
                <a:ea typeface="Rambla"/>
                <a:cs typeface="Rambla"/>
                <a:sym typeface="Rambla"/>
              </a:defRPr>
            </a:lvl6pPr>
            <a:lvl7pPr indent="-127000" lvl="6" marL="18288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7pPr>
            <a:lvl8pPr indent="-127000" lvl="7" marL="20574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8pPr>
            <a:lvl9pPr indent="-127000" lvl="8" marL="22860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52" name="Shape 52"/>
          <p:cNvSpPr txBox="1"/>
          <p:nvPr>
            <p:ph idx="3" type="body"/>
          </p:nvPr>
        </p:nvSpPr>
        <p:spPr>
          <a:xfrm>
            <a:off x="457200" y="1444294"/>
            <a:ext cx="4040187" cy="3941762"/>
          </a:xfrm>
          <a:prstGeom prst="rect">
            <a:avLst/>
          </a:prstGeom>
          <a:noFill/>
          <a:ln>
            <a:noFill/>
          </a:ln>
        </p:spPr>
        <p:txBody>
          <a:bodyPr anchorCtr="0" anchor="t" bIns="91425" lIns="91425" rIns="91425" tIns="91425"/>
          <a:lstStyle>
            <a:lvl1pPr indent="-160528" lvl="0" marL="365760" marR="0" rtl="0" algn="l">
              <a:spcBef>
                <a:spcPts val="400"/>
              </a:spcBef>
              <a:spcAft>
                <a:spcPts val="0"/>
              </a:spcAft>
              <a:buClr>
                <a:schemeClr val="accent1"/>
              </a:buClr>
              <a:buSzPct val="68000"/>
              <a:buFont typeface="Noto Sans Symbols"/>
              <a:buChar char="●"/>
              <a:defRPr b="0" i="0" sz="2400" u="none" cap="none" strike="noStrike">
                <a:solidFill>
                  <a:schemeClr val="dk1"/>
                </a:solidFill>
                <a:latin typeface="Rambla"/>
                <a:ea typeface="Rambla"/>
                <a:cs typeface="Rambla"/>
                <a:sym typeface="Rambla"/>
              </a:defRPr>
            </a:lvl1pPr>
            <a:lvl2pPr indent="-113791" lvl="1" marL="621792" marR="0" rtl="0" algn="l">
              <a:spcBef>
                <a:spcPts val="324"/>
              </a:spcBef>
              <a:buClr>
                <a:schemeClr val="accent1"/>
              </a:buClr>
              <a:buSzPct val="100000"/>
              <a:buFont typeface="Verdana"/>
              <a:buChar char="◦"/>
              <a:defRPr b="0" i="0" sz="2000" u="none" cap="none" strike="noStrike">
                <a:solidFill>
                  <a:schemeClr val="dk1"/>
                </a:solidFill>
                <a:latin typeface="Rambla"/>
                <a:ea typeface="Rambla"/>
                <a:cs typeface="Rambla"/>
                <a:sym typeface="Rambla"/>
              </a:defRPr>
            </a:lvl2pPr>
            <a:lvl3pPr indent="-122936" lvl="2" marL="859536" marR="0" rtl="0" algn="l">
              <a:spcBef>
                <a:spcPts val="350"/>
              </a:spcBef>
              <a:buClr>
                <a:schemeClr val="accent2"/>
              </a:buClr>
              <a:buSzPct val="100000"/>
              <a:buFont typeface="Noto Sans Symbols"/>
              <a:buChar char="⚫"/>
              <a:defRPr b="0" i="0" sz="1800" u="none" cap="none" strike="noStrike">
                <a:solidFill>
                  <a:schemeClr val="dk1"/>
                </a:solidFill>
                <a:latin typeface="Rambla"/>
                <a:ea typeface="Rambla"/>
                <a:cs typeface="Rambla"/>
                <a:sym typeface="Rambla"/>
              </a:defRPr>
            </a:lvl3pPr>
            <a:lvl4pPr indent="-127000" lvl="3" marL="1143000" marR="0" rtl="0" algn="l">
              <a:spcBef>
                <a:spcPts val="350"/>
              </a:spcBef>
              <a:buClr>
                <a:schemeClr val="accent2"/>
              </a:buClr>
              <a:buSzPct val="100000"/>
              <a:buFont typeface="Noto Sans Symbols"/>
              <a:buChar char="⚫"/>
              <a:defRPr b="0" i="0" sz="1600" u="none" cap="none" strike="noStrike">
                <a:solidFill>
                  <a:schemeClr val="dk1"/>
                </a:solidFill>
                <a:latin typeface="Rambla"/>
                <a:ea typeface="Rambla"/>
                <a:cs typeface="Rambla"/>
                <a:sym typeface="Rambla"/>
              </a:defRPr>
            </a:lvl4pPr>
            <a:lvl5pPr indent="-127000" lvl="4" marL="1371600" marR="0" rtl="0" algn="l">
              <a:spcBef>
                <a:spcPts val="350"/>
              </a:spcBef>
              <a:buClr>
                <a:schemeClr val="accent2"/>
              </a:buClr>
              <a:buSzPct val="100000"/>
              <a:buFont typeface="Noto Sans Symbols"/>
              <a:buChar char="⚫"/>
              <a:defRPr b="0" i="0" sz="1600" u="none" cap="none" strike="noStrike">
                <a:solidFill>
                  <a:schemeClr val="dk1"/>
                </a:solidFill>
                <a:latin typeface="Rambla"/>
                <a:ea typeface="Rambla"/>
                <a:cs typeface="Rambla"/>
                <a:sym typeface="Rambla"/>
              </a:defRPr>
            </a:lvl5pPr>
            <a:lvl6pPr indent="-114300" lvl="5" marL="1600200" marR="0" rtl="0" algn="l">
              <a:spcBef>
                <a:spcPts val="350"/>
              </a:spcBef>
              <a:buClr>
                <a:schemeClr val="accent3"/>
              </a:buClr>
              <a:buSzPct val="100000"/>
              <a:buFont typeface="Noto Sans Symbols"/>
              <a:buChar char="◾"/>
              <a:defRPr b="0" i="0" sz="1800" u="none" cap="none" strike="noStrike">
                <a:solidFill>
                  <a:schemeClr val="dk1"/>
                </a:solidFill>
                <a:latin typeface="Rambla"/>
                <a:ea typeface="Rambla"/>
                <a:cs typeface="Rambla"/>
                <a:sym typeface="Rambla"/>
              </a:defRPr>
            </a:lvl6pPr>
            <a:lvl7pPr indent="-127000" lvl="6" marL="18288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7pPr>
            <a:lvl8pPr indent="-127000" lvl="7" marL="20574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8pPr>
            <a:lvl9pPr indent="-127000" lvl="8" marL="22860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53" name="Shape 53"/>
          <p:cNvSpPr txBox="1"/>
          <p:nvPr>
            <p:ph idx="4" type="body"/>
          </p:nvPr>
        </p:nvSpPr>
        <p:spPr>
          <a:xfrm>
            <a:off x="4645025" y="1444294"/>
            <a:ext cx="4041774" cy="3941762"/>
          </a:xfrm>
          <a:prstGeom prst="rect">
            <a:avLst/>
          </a:prstGeom>
          <a:noFill/>
          <a:ln>
            <a:noFill/>
          </a:ln>
        </p:spPr>
        <p:txBody>
          <a:bodyPr anchorCtr="0" anchor="t" bIns="91425" lIns="91425" rIns="91425" tIns="91425"/>
          <a:lstStyle>
            <a:lvl1pPr indent="-160528" lvl="0" marL="365760" marR="0" rtl="0" algn="l">
              <a:spcBef>
                <a:spcPts val="0"/>
              </a:spcBef>
              <a:spcAft>
                <a:spcPts val="0"/>
              </a:spcAft>
              <a:buClr>
                <a:schemeClr val="accent1"/>
              </a:buClr>
              <a:buSzPct val="68000"/>
              <a:buFont typeface="Noto Sans Symbols"/>
              <a:buChar char="●"/>
              <a:defRPr b="0" i="0" sz="2400" u="none" cap="none" strike="noStrike">
                <a:solidFill>
                  <a:schemeClr val="dk1"/>
                </a:solidFill>
                <a:latin typeface="Rambla"/>
                <a:ea typeface="Rambla"/>
                <a:cs typeface="Rambla"/>
                <a:sym typeface="Rambla"/>
              </a:defRPr>
            </a:lvl1pPr>
            <a:lvl2pPr indent="-113791" lvl="1" marL="621792" marR="0" rtl="0" algn="l">
              <a:spcBef>
                <a:spcPts val="324"/>
              </a:spcBef>
              <a:buClr>
                <a:schemeClr val="accent1"/>
              </a:buClr>
              <a:buSzPct val="100000"/>
              <a:buFont typeface="Verdana"/>
              <a:buChar char="◦"/>
              <a:defRPr b="0" i="0" sz="2000" u="none" cap="none" strike="noStrike">
                <a:solidFill>
                  <a:schemeClr val="dk1"/>
                </a:solidFill>
                <a:latin typeface="Rambla"/>
                <a:ea typeface="Rambla"/>
                <a:cs typeface="Rambla"/>
                <a:sym typeface="Rambla"/>
              </a:defRPr>
            </a:lvl2pPr>
            <a:lvl3pPr indent="-122936" lvl="2" marL="859536" marR="0" rtl="0" algn="l">
              <a:spcBef>
                <a:spcPts val="350"/>
              </a:spcBef>
              <a:buClr>
                <a:schemeClr val="accent2"/>
              </a:buClr>
              <a:buSzPct val="100000"/>
              <a:buFont typeface="Noto Sans Symbols"/>
              <a:buChar char="⚫"/>
              <a:defRPr b="0" i="0" sz="1800" u="none" cap="none" strike="noStrike">
                <a:solidFill>
                  <a:schemeClr val="dk1"/>
                </a:solidFill>
                <a:latin typeface="Rambla"/>
                <a:ea typeface="Rambla"/>
                <a:cs typeface="Rambla"/>
                <a:sym typeface="Rambla"/>
              </a:defRPr>
            </a:lvl3pPr>
            <a:lvl4pPr indent="-127000" lvl="3" marL="1143000" marR="0" rtl="0" algn="l">
              <a:spcBef>
                <a:spcPts val="350"/>
              </a:spcBef>
              <a:buClr>
                <a:schemeClr val="accent2"/>
              </a:buClr>
              <a:buSzPct val="100000"/>
              <a:buFont typeface="Noto Sans Symbols"/>
              <a:buChar char="⚫"/>
              <a:defRPr b="0" i="0" sz="1600" u="none" cap="none" strike="noStrike">
                <a:solidFill>
                  <a:schemeClr val="dk1"/>
                </a:solidFill>
                <a:latin typeface="Rambla"/>
                <a:ea typeface="Rambla"/>
                <a:cs typeface="Rambla"/>
                <a:sym typeface="Rambla"/>
              </a:defRPr>
            </a:lvl4pPr>
            <a:lvl5pPr indent="-127000" lvl="4" marL="1371600" marR="0" rtl="0" algn="l">
              <a:spcBef>
                <a:spcPts val="350"/>
              </a:spcBef>
              <a:buClr>
                <a:schemeClr val="accent2"/>
              </a:buClr>
              <a:buSzPct val="100000"/>
              <a:buFont typeface="Noto Sans Symbols"/>
              <a:buChar char="⚫"/>
              <a:defRPr b="0" i="0" sz="1600" u="none" cap="none" strike="noStrike">
                <a:solidFill>
                  <a:schemeClr val="dk1"/>
                </a:solidFill>
                <a:latin typeface="Rambla"/>
                <a:ea typeface="Rambla"/>
                <a:cs typeface="Rambla"/>
                <a:sym typeface="Rambla"/>
              </a:defRPr>
            </a:lvl5pPr>
            <a:lvl6pPr indent="-114300" lvl="5" marL="1600200" marR="0" rtl="0" algn="l">
              <a:spcBef>
                <a:spcPts val="350"/>
              </a:spcBef>
              <a:buClr>
                <a:schemeClr val="accent3"/>
              </a:buClr>
              <a:buSzPct val="100000"/>
              <a:buFont typeface="Noto Sans Symbols"/>
              <a:buChar char="◾"/>
              <a:defRPr b="0" i="0" sz="1800" u="none" cap="none" strike="noStrike">
                <a:solidFill>
                  <a:schemeClr val="dk1"/>
                </a:solidFill>
                <a:latin typeface="Rambla"/>
                <a:ea typeface="Rambla"/>
                <a:cs typeface="Rambla"/>
                <a:sym typeface="Rambla"/>
              </a:defRPr>
            </a:lvl6pPr>
            <a:lvl7pPr indent="-127000" lvl="6" marL="18288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7pPr>
            <a:lvl8pPr indent="-127000" lvl="7" marL="20574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8pPr>
            <a:lvl9pPr indent="-127000" lvl="8" marL="22860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54" name="Shape 54"/>
          <p:cNvSpPr txBox="1"/>
          <p:nvPr>
            <p:ph idx="10" type="dt"/>
          </p:nvPr>
        </p:nvSpPr>
        <p:spPr>
          <a:xfrm>
            <a:off x="6727032" y="6407944"/>
            <a:ext cx="1920239" cy="365759"/>
          </a:xfrm>
          <a:prstGeom prst="rect">
            <a:avLst/>
          </a:prstGeom>
          <a:noFill/>
          <a:ln>
            <a:noFill/>
          </a:ln>
        </p:spPr>
        <p:txBody>
          <a:bodyPr anchorCtr="0" anchor="b" bIns="91425" lIns="91425" rIns="91425" tIns="91425"/>
          <a:lstStyle>
            <a:lvl1pPr indent="0" lvl="0" marL="0" marR="0" rtl="0" algn="l">
              <a:spcBef>
                <a:spcPts val="0"/>
              </a:spcBef>
              <a:buNone/>
              <a:defRPr sz="1000">
                <a:solidFill>
                  <a:schemeClr val="dk1"/>
                </a:solidFill>
                <a:latin typeface="Rambla"/>
                <a:ea typeface="Rambla"/>
                <a:cs typeface="Rambla"/>
                <a:sym typeface="Rambla"/>
              </a:defRPr>
            </a:lvl1pPr>
            <a:lvl2pPr indent="0" lvl="1" marL="457200" marR="0" rtl="0" algn="l">
              <a:spcBef>
                <a:spcPts val="0"/>
              </a:spcBef>
              <a:buNone/>
              <a:defRPr b="0" i="0" sz="1800" u="none" cap="none" strike="noStrike">
                <a:solidFill>
                  <a:schemeClr val="dk1"/>
                </a:solidFill>
                <a:latin typeface="Rambla"/>
                <a:ea typeface="Rambla"/>
                <a:cs typeface="Rambla"/>
                <a:sym typeface="Rambla"/>
              </a:defRPr>
            </a:lvl2pPr>
            <a:lvl3pPr indent="0" lvl="2" marL="914400" marR="0" rtl="0" algn="l">
              <a:spcBef>
                <a:spcPts val="0"/>
              </a:spcBef>
              <a:buNone/>
              <a:defRPr b="0" i="0" sz="1800" u="none" cap="none" strike="noStrike">
                <a:solidFill>
                  <a:schemeClr val="dk1"/>
                </a:solidFill>
                <a:latin typeface="Rambla"/>
                <a:ea typeface="Rambla"/>
                <a:cs typeface="Rambla"/>
                <a:sym typeface="Rambla"/>
              </a:defRPr>
            </a:lvl3pPr>
            <a:lvl4pPr indent="0" lvl="3" marL="1371600" marR="0" rtl="0" algn="l">
              <a:spcBef>
                <a:spcPts val="0"/>
              </a:spcBef>
              <a:buNone/>
              <a:defRPr b="0" i="0" sz="1800" u="none" cap="none" strike="noStrike">
                <a:solidFill>
                  <a:schemeClr val="dk1"/>
                </a:solidFill>
                <a:latin typeface="Rambla"/>
                <a:ea typeface="Rambla"/>
                <a:cs typeface="Rambla"/>
                <a:sym typeface="Rambla"/>
              </a:defRPr>
            </a:lvl4pPr>
            <a:lvl5pPr indent="0" lvl="4" marL="1828800" marR="0" rtl="0" algn="l">
              <a:spcBef>
                <a:spcPts val="0"/>
              </a:spcBef>
              <a:buNone/>
              <a:defRPr b="0" i="0" sz="1800" u="none" cap="none" strike="noStrike">
                <a:solidFill>
                  <a:schemeClr val="dk1"/>
                </a:solidFill>
                <a:latin typeface="Rambla"/>
                <a:ea typeface="Rambla"/>
                <a:cs typeface="Rambla"/>
                <a:sym typeface="Rambla"/>
              </a:defRPr>
            </a:lvl5pPr>
            <a:lvl6pPr indent="0" lvl="5" marL="2286000" marR="0" rtl="0" algn="l">
              <a:spcBef>
                <a:spcPts val="0"/>
              </a:spcBef>
              <a:buNone/>
              <a:defRPr b="0" i="0" sz="1800" u="none" cap="none" strike="noStrike">
                <a:solidFill>
                  <a:schemeClr val="dk1"/>
                </a:solidFill>
                <a:latin typeface="Rambla"/>
                <a:ea typeface="Rambla"/>
                <a:cs typeface="Rambla"/>
                <a:sym typeface="Rambla"/>
              </a:defRPr>
            </a:lvl6pPr>
            <a:lvl7pPr indent="0" lvl="6" marL="2743200" marR="0" rtl="0" algn="l">
              <a:spcBef>
                <a:spcPts val="0"/>
              </a:spcBef>
              <a:buNone/>
              <a:defRPr b="0" i="0" sz="1800" u="none" cap="none" strike="noStrike">
                <a:solidFill>
                  <a:schemeClr val="dk1"/>
                </a:solidFill>
                <a:latin typeface="Rambla"/>
                <a:ea typeface="Rambla"/>
                <a:cs typeface="Rambla"/>
                <a:sym typeface="Rambla"/>
              </a:defRPr>
            </a:lvl7pPr>
            <a:lvl8pPr indent="0" lvl="7" marL="3200400" marR="0" rtl="0" algn="l">
              <a:spcBef>
                <a:spcPts val="0"/>
              </a:spcBef>
              <a:buNone/>
              <a:defRPr b="0" i="0" sz="1800" u="none" cap="none" strike="noStrike">
                <a:solidFill>
                  <a:schemeClr val="dk1"/>
                </a:solidFill>
                <a:latin typeface="Rambla"/>
                <a:ea typeface="Rambla"/>
                <a:cs typeface="Rambla"/>
                <a:sym typeface="Rambla"/>
              </a:defRPr>
            </a:lvl8pPr>
            <a:lvl9pPr indent="0" lvl="8" marL="3657600" marR="0" rtl="0" algn="l">
              <a:spcBef>
                <a:spcPts val="0"/>
              </a:spcBef>
              <a:buNone/>
              <a:defRPr b="0" i="0" sz="1800" u="none" cap="none" strike="noStrike">
                <a:solidFill>
                  <a:schemeClr val="dk1"/>
                </a:solidFill>
                <a:latin typeface="Rambla"/>
                <a:ea typeface="Rambla"/>
                <a:cs typeface="Rambla"/>
                <a:sym typeface="Rambla"/>
              </a:defRPr>
            </a:lvl9pPr>
          </a:lstStyle>
          <a:p/>
        </p:txBody>
      </p:sp>
      <p:sp>
        <p:nvSpPr>
          <p:cNvPr id="55" name="Shape 55"/>
          <p:cNvSpPr txBox="1"/>
          <p:nvPr>
            <p:ph idx="11" type="ftr"/>
          </p:nvPr>
        </p:nvSpPr>
        <p:spPr>
          <a:xfrm>
            <a:off x="4380071" y="6407944"/>
            <a:ext cx="2350681" cy="365125"/>
          </a:xfrm>
          <a:prstGeom prst="rect">
            <a:avLst/>
          </a:prstGeom>
          <a:noFill/>
          <a:ln>
            <a:noFill/>
          </a:ln>
        </p:spPr>
        <p:txBody>
          <a:bodyPr anchorCtr="0" anchor="b" bIns="91425" lIns="91425" rIns="91425" tIns="91425"/>
          <a:lstStyle>
            <a:lvl1pPr indent="0" lvl="0" marL="0" marR="0" rtl="0" algn="r">
              <a:spcBef>
                <a:spcPts val="0"/>
              </a:spcBef>
              <a:buNone/>
              <a:defRPr sz="1000">
                <a:solidFill>
                  <a:schemeClr val="dk1"/>
                </a:solidFill>
                <a:latin typeface="Rambla"/>
                <a:ea typeface="Rambla"/>
                <a:cs typeface="Rambla"/>
                <a:sym typeface="Rambla"/>
              </a:defRPr>
            </a:lvl1pPr>
            <a:lvl2pPr indent="0" lvl="1" marL="457200" marR="0" rtl="0" algn="l">
              <a:spcBef>
                <a:spcPts val="0"/>
              </a:spcBef>
              <a:buNone/>
              <a:defRPr b="0" i="0" sz="1800" u="none" cap="none" strike="noStrike">
                <a:solidFill>
                  <a:schemeClr val="dk1"/>
                </a:solidFill>
                <a:latin typeface="Rambla"/>
                <a:ea typeface="Rambla"/>
                <a:cs typeface="Rambla"/>
                <a:sym typeface="Rambla"/>
              </a:defRPr>
            </a:lvl2pPr>
            <a:lvl3pPr indent="0" lvl="2" marL="914400" marR="0" rtl="0" algn="l">
              <a:spcBef>
                <a:spcPts val="0"/>
              </a:spcBef>
              <a:buNone/>
              <a:defRPr b="0" i="0" sz="1800" u="none" cap="none" strike="noStrike">
                <a:solidFill>
                  <a:schemeClr val="dk1"/>
                </a:solidFill>
                <a:latin typeface="Rambla"/>
                <a:ea typeface="Rambla"/>
                <a:cs typeface="Rambla"/>
                <a:sym typeface="Rambla"/>
              </a:defRPr>
            </a:lvl3pPr>
            <a:lvl4pPr indent="0" lvl="3" marL="1371600" marR="0" rtl="0" algn="l">
              <a:spcBef>
                <a:spcPts val="0"/>
              </a:spcBef>
              <a:buNone/>
              <a:defRPr b="0" i="0" sz="1800" u="none" cap="none" strike="noStrike">
                <a:solidFill>
                  <a:schemeClr val="dk1"/>
                </a:solidFill>
                <a:latin typeface="Rambla"/>
                <a:ea typeface="Rambla"/>
                <a:cs typeface="Rambla"/>
                <a:sym typeface="Rambla"/>
              </a:defRPr>
            </a:lvl4pPr>
            <a:lvl5pPr indent="0" lvl="4" marL="1828800" marR="0" rtl="0" algn="l">
              <a:spcBef>
                <a:spcPts val="0"/>
              </a:spcBef>
              <a:buNone/>
              <a:defRPr b="0" i="0" sz="1800" u="none" cap="none" strike="noStrike">
                <a:solidFill>
                  <a:schemeClr val="dk1"/>
                </a:solidFill>
                <a:latin typeface="Rambla"/>
                <a:ea typeface="Rambla"/>
                <a:cs typeface="Rambla"/>
                <a:sym typeface="Rambla"/>
              </a:defRPr>
            </a:lvl5pPr>
            <a:lvl6pPr indent="0" lvl="5" marL="2286000" marR="0" rtl="0" algn="l">
              <a:spcBef>
                <a:spcPts val="0"/>
              </a:spcBef>
              <a:buNone/>
              <a:defRPr b="0" i="0" sz="1800" u="none" cap="none" strike="noStrike">
                <a:solidFill>
                  <a:schemeClr val="dk1"/>
                </a:solidFill>
                <a:latin typeface="Rambla"/>
                <a:ea typeface="Rambla"/>
                <a:cs typeface="Rambla"/>
                <a:sym typeface="Rambla"/>
              </a:defRPr>
            </a:lvl6pPr>
            <a:lvl7pPr indent="0" lvl="6" marL="2743200" marR="0" rtl="0" algn="l">
              <a:spcBef>
                <a:spcPts val="0"/>
              </a:spcBef>
              <a:buNone/>
              <a:defRPr b="0" i="0" sz="1800" u="none" cap="none" strike="noStrike">
                <a:solidFill>
                  <a:schemeClr val="dk1"/>
                </a:solidFill>
                <a:latin typeface="Rambla"/>
                <a:ea typeface="Rambla"/>
                <a:cs typeface="Rambla"/>
                <a:sym typeface="Rambla"/>
              </a:defRPr>
            </a:lvl7pPr>
            <a:lvl8pPr indent="0" lvl="7" marL="3200400" marR="0" rtl="0" algn="l">
              <a:spcBef>
                <a:spcPts val="0"/>
              </a:spcBef>
              <a:buNone/>
              <a:defRPr b="0" i="0" sz="1800" u="none" cap="none" strike="noStrike">
                <a:solidFill>
                  <a:schemeClr val="dk1"/>
                </a:solidFill>
                <a:latin typeface="Rambla"/>
                <a:ea typeface="Rambla"/>
                <a:cs typeface="Rambla"/>
                <a:sym typeface="Rambla"/>
              </a:defRPr>
            </a:lvl8pPr>
            <a:lvl9pPr indent="0" lvl="8" marL="3657600" marR="0" rtl="0" algn="l">
              <a:spcBef>
                <a:spcPts val="0"/>
              </a:spcBef>
              <a:buNone/>
              <a:defRPr b="0" i="0" sz="1800" u="none" cap="none" strike="noStrike">
                <a:solidFill>
                  <a:schemeClr val="dk1"/>
                </a:solidFill>
                <a:latin typeface="Rambla"/>
                <a:ea typeface="Rambla"/>
                <a:cs typeface="Rambla"/>
                <a:sym typeface="Rambla"/>
              </a:defRPr>
            </a:lvl9pPr>
          </a:lstStyle>
          <a:p/>
        </p:txBody>
      </p:sp>
      <p:sp>
        <p:nvSpPr>
          <p:cNvPr id="56" name="Shape 56"/>
          <p:cNvSpPr txBox="1"/>
          <p:nvPr>
            <p:ph idx="12" type="sldNum"/>
          </p:nvPr>
        </p:nvSpPr>
        <p:spPr>
          <a:xfrm>
            <a:off x="8647271" y="6407944"/>
            <a:ext cx="365759" cy="365125"/>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lang="en-US" sz="1000">
                <a:solidFill>
                  <a:schemeClr val="dk1"/>
                </a:solidFill>
                <a:latin typeface="Rambla"/>
                <a:ea typeface="Rambla"/>
                <a:cs typeface="Rambla"/>
                <a:sym typeface="Rambla"/>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bg>
      <p:bgPr>
        <a:gradFill>
          <a:gsLst>
            <a:gs pos="0">
              <a:srgbClr val="B1B1B1"/>
            </a:gs>
            <a:gs pos="40000">
              <a:srgbClr val="9E9E9E"/>
            </a:gs>
            <a:gs pos="100000">
              <a:schemeClr val="dk1"/>
            </a:gs>
          </a:gsLst>
          <a:path path="circle">
            <a:fillToRect b="100%" l="100%"/>
          </a:path>
          <a:tileRect r="-100%" t="-100%"/>
        </a:gradFill>
      </p:bgPr>
    </p:bg>
    <p:spTree>
      <p:nvGrpSpPr>
        <p:cNvPr id="57" name="Shape 57"/>
        <p:cNvGrpSpPr/>
        <p:nvPr/>
      </p:nvGrpSpPr>
      <p:grpSpPr>
        <a:xfrm>
          <a:off x="0" y="0"/>
          <a:ext cx="0" cy="0"/>
          <a:chOff x="0" y="0"/>
          <a:chExt cx="0" cy="0"/>
        </a:xfrm>
      </p:grpSpPr>
      <p:sp>
        <p:nvSpPr>
          <p:cNvPr id="58" name="Shape 58"/>
          <p:cNvSpPr txBox="1"/>
          <p:nvPr>
            <p:ph idx="10" type="dt"/>
          </p:nvPr>
        </p:nvSpPr>
        <p:spPr>
          <a:xfrm>
            <a:off x="6727032" y="6407944"/>
            <a:ext cx="1920239" cy="365759"/>
          </a:xfrm>
          <a:prstGeom prst="rect">
            <a:avLst/>
          </a:prstGeom>
          <a:noFill/>
          <a:ln>
            <a:noFill/>
          </a:ln>
        </p:spPr>
        <p:txBody>
          <a:bodyPr anchorCtr="0" anchor="b" bIns="91425" lIns="91425" rIns="91425" tIns="91425"/>
          <a:lstStyle>
            <a:lvl1pPr indent="0" lvl="0" marL="0" marR="0" rtl="0" algn="l">
              <a:spcBef>
                <a:spcPts val="0"/>
              </a:spcBef>
              <a:buNone/>
              <a:defRPr sz="1000">
                <a:solidFill>
                  <a:schemeClr val="lt1"/>
                </a:solidFill>
                <a:latin typeface="Rambla"/>
                <a:ea typeface="Rambla"/>
                <a:cs typeface="Rambla"/>
                <a:sym typeface="Rambla"/>
              </a:defRPr>
            </a:lvl1pPr>
            <a:lvl2pPr indent="0" lvl="1" marL="457200" marR="0" rtl="0" algn="l">
              <a:spcBef>
                <a:spcPts val="0"/>
              </a:spcBef>
              <a:buNone/>
              <a:defRPr b="0" i="0" sz="1800" u="none" cap="none" strike="noStrike">
                <a:solidFill>
                  <a:schemeClr val="lt1"/>
                </a:solidFill>
                <a:latin typeface="Rambla"/>
                <a:ea typeface="Rambla"/>
                <a:cs typeface="Rambla"/>
                <a:sym typeface="Rambla"/>
              </a:defRPr>
            </a:lvl2pPr>
            <a:lvl3pPr indent="0" lvl="2" marL="914400" marR="0" rtl="0" algn="l">
              <a:spcBef>
                <a:spcPts val="0"/>
              </a:spcBef>
              <a:buNone/>
              <a:defRPr b="0" i="0" sz="1800" u="none" cap="none" strike="noStrike">
                <a:solidFill>
                  <a:schemeClr val="lt1"/>
                </a:solidFill>
                <a:latin typeface="Rambla"/>
                <a:ea typeface="Rambla"/>
                <a:cs typeface="Rambla"/>
                <a:sym typeface="Rambla"/>
              </a:defRPr>
            </a:lvl3pPr>
            <a:lvl4pPr indent="0" lvl="3" marL="1371600" marR="0" rtl="0" algn="l">
              <a:spcBef>
                <a:spcPts val="0"/>
              </a:spcBef>
              <a:buNone/>
              <a:defRPr b="0" i="0" sz="1800" u="none" cap="none" strike="noStrike">
                <a:solidFill>
                  <a:schemeClr val="lt1"/>
                </a:solidFill>
                <a:latin typeface="Rambla"/>
                <a:ea typeface="Rambla"/>
                <a:cs typeface="Rambla"/>
                <a:sym typeface="Rambla"/>
              </a:defRPr>
            </a:lvl4pPr>
            <a:lvl5pPr indent="0" lvl="4" marL="1828800" marR="0" rtl="0" algn="l">
              <a:spcBef>
                <a:spcPts val="0"/>
              </a:spcBef>
              <a:buNone/>
              <a:defRPr b="0" i="0" sz="1800" u="none" cap="none" strike="noStrike">
                <a:solidFill>
                  <a:schemeClr val="lt1"/>
                </a:solidFill>
                <a:latin typeface="Rambla"/>
                <a:ea typeface="Rambla"/>
                <a:cs typeface="Rambla"/>
                <a:sym typeface="Rambla"/>
              </a:defRPr>
            </a:lvl5pPr>
            <a:lvl6pPr indent="0" lvl="5" marL="2286000" marR="0" rtl="0" algn="l">
              <a:spcBef>
                <a:spcPts val="0"/>
              </a:spcBef>
              <a:buNone/>
              <a:defRPr b="0" i="0" sz="1800" u="none" cap="none" strike="noStrike">
                <a:solidFill>
                  <a:schemeClr val="lt1"/>
                </a:solidFill>
                <a:latin typeface="Rambla"/>
                <a:ea typeface="Rambla"/>
                <a:cs typeface="Rambla"/>
                <a:sym typeface="Rambla"/>
              </a:defRPr>
            </a:lvl6pPr>
            <a:lvl7pPr indent="0" lvl="6" marL="2743200" marR="0" rtl="0" algn="l">
              <a:spcBef>
                <a:spcPts val="0"/>
              </a:spcBef>
              <a:buNone/>
              <a:defRPr b="0" i="0" sz="1800" u="none" cap="none" strike="noStrike">
                <a:solidFill>
                  <a:schemeClr val="lt1"/>
                </a:solidFill>
                <a:latin typeface="Rambla"/>
                <a:ea typeface="Rambla"/>
                <a:cs typeface="Rambla"/>
                <a:sym typeface="Rambla"/>
              </a:defRPr>
            </a:lvl7pPr>
            <a:lvl8pPr indent="0" lvl="7" marL="3200400" marR="0" rtl="0" algn="l">
              <a:spcBef>
                <a:spcPts val="0"/>
              </a:spcBef>
              <a:buNone/>
              <a:defRPr b="0" i="0" sz="1800" u="none" cap="none" strike="noStrike">
                <a:solidFill>
                  <a:schemeClr val="lt1"/>
                </a:solidFill>
                <a:latin typeface="Rambla"/>
                <a:ea typeface="Rambla"/>
                <a:cs typeface="Rambla"/>
                <a:sym typeface="Rambla"/>
              </a:defRPr>
            </a:lvl8pPr>
            <a:lvl9pPr indent="0" lvl="8" marL="3657600" marR="0" rtl="0" algn="l">
              <a:spcBef>
                <a:spcPts val="0"/>
              </a:spcBef>
              <a:buNone/>
              <a:defRPr b="0" i="0" sz="1800" u="none" cap="none" strike="noStrike">
                <a:solidFill>
                  <a:schemeClr val="lt1"/>
                </a:solidFill>
                <a:latin typeface="Rambla"/>
                <a:ea typeface="Rambla"/>
                <a:cs typeface="Rambla"/>
                <a:sym typeface="Rambla"/>
              </a:defRPr>
            </a:lvl9pPr>
          </a:lstStyle>
          <a:p/>
        </p:txBody>
      </p:sp>
      <p:sp>
        <p:nvSpPr>
          <p:cNvPr id="59" name="Shape 59"/>
          <p:cNvSpPr txBox="1"/>
          <p:nvPr>
            <p:ph idx="11" type="ftr"/>
          </p:nvPr>
        </p:nvSpPr>
        <p:spPr>
          <a:xfrm>
            <a:off x="4380071" y="6407944"/>
            <a:ext cx="2350681" cy="365125"/>
          </a:xfrm>
          <a:prstGeom prst="rect">
            <a:avLst/>
          </a:prstGeom>
          <a:noFill/>
          <a:ln>
            <a:noFill/>
          </a:ln>
        </p:spPr>
        <p:txBody>
          <a:bodyPr anchorCtr="0" anchor="b" bIns="91425" lIns="91425" rIns="91425" tIns="91425"/>
          <a:lstStyle>
            <a:lvl1pPr indent="0" lvl="0" marL="0" marR="0" rtl="0" algn="r">
              <a:spcBef>
                <a:spcPts val="0"/>
              </a:spcBef>
              <a:buNone/>
              <a:defRPr sz="1000">
                <a:solidFill>
                  <a:schemeClr val="lt1"/>
                </a:solidFill>
                <a:latin typeface="Rambla"/>
                <a:ea typeface="Rambla"/>
                <a:cs typeface="Rambla"/>
                <a:sym typeface="Rambla"/>
              </a:defRPr>
            </a:lvl1pPr>
            <a:lvl2pPr indent="0" lvl="1" marL="457200" marR="0" rtl="0" algn="l">
              <a:spcBef>
                <a:spcPts val="0"/>
              </a:spcBef>
              <a:buNone/>
              <a:defRPr b="0" i="0" sz="1800" u="none" cap="none" strike="noStrike">
                <a:solidFill>
                  <a:schemeClr val="lt1"/>
                </a:solidFill>
                <a:latin typeface="Rambla"/>
                <a:ea typeface="Rambla"/>
                <a:cs typeface="Rambla"/>
                <a:sym typeface="Rambla"/>
              </a:defRPr>
            </a:lvl2pPr>
            <a:lvl3pPr indent="0" lvl="2" marL="914400" marR="0" rtl="0" algn="l">
              <a:spcBef>
                <a:spcPts val="0"/>
              </a:spcBef>
              <a:buNone/>
              <a:defRPr b="0" i="0" sz="1800" u="none" cap="none" strike="noStrike">
                <a:solidFill>
                  <a:schemeClr val="lt1"/>
                </a:solidFill>
                <a:latin typeface="Rambla"/>
                <a:ea typeface="Rambla"/>
                <a:cs typeface="Rambla"/>
                <a:sym typeface="Rambla"/>
              </a:defRPr>
            </a:lvl3pPr>
            <a:lvl4pPr indent="0" lvl="3" marL="1371600" marR="0" rtl="0" algn="l">
              <a:spcBef>
                <a:spcPts val="0"/>
              </a:spcBef>
              <a:buNone/>
              <a:defRPr b="0" i="0" sz="1800" u="none" cap="none" strike="noStrike">
                <a:solidFill>
                  <a:schemeClr val="lt1"/>
                </a:solidFill>
                <a:latin typeface="Rambla"/>
                <a:ea typeface="Rambla"/>
                <a:cs typeface="Rambla"/>
                <a:sym typeface="Rambla"/>
              </a:defRPr>
            </a:lvl4pPr>
            <a:lvl5pPr indent="0" lvl="4" marL="1828800" marR="0" rtl="0" algn="l">
              <a:spcBef>
                <a:spcPts val="0"/>
              </a:spcBef>
              <a:buNone/>
              <a:defRPr b="0" i="0" sz="1800" u="none" cap="none" strike="noStrike">
                <a:solidFill>
                  <a:schemeClr val="lt1"/>
                </a:solidFill>
                <a:latin typeface="Rambla"/>
                <a:ea typeface="Rambla"/>
                <a:cs typeface="Rambla"/>
                <a:sym typeface="Rambla"/>
              </a:defRPr>
            </a:lvl5pPr>
            <a:lvl6pPr indent="0" lvl="5" marL="2286000" marR="0" rtl="0" algn="l">
              <a:spcBef>
                <a:spcPts val="0"/>
              </a:spcBef>
              <a:buNone/>
              <a:defRPr b="0" i="0" sz="1800" u="none" cap="none" strike="noStrike">
                <a:solidFill>
                  <a:schemeClr val="lt1"/>
                </a:solidFill>
                <a:latin typeface="Rambla"/>
                <a:ea typeface="Rambla"/>
                <a:cs typeface="Rambla"/>
                <a:sym typeface="Rambla"/>
              </a:defRPr>
            </a:lvl6pPr>
            <a:lvl7pPr indent="0" lvl="6" marL="2743200" marR="0" rtl="0" algn="l">
              <a:spcBef>
                <a:spcPts val="0"/>
              </a:spcBef>
              <a:buNone/>
              <a:defRPr b="0" i="0" sz="1800" u="none" cap="none" strike="noStrike">
                <a:solidFill>
                  <a:schemeClr val="lt1"/>
                </a:solidFill>
                <a:latin typeface="Rambla"/>
                <a:ea typeface="Rambla"/>
                <a:cs typeface="Rambla"/>
                <a:sym typeface="Rambla"/>
              </a:defRPr>
            </a:lvl7pPr>
            <a:lvl8pPr indent="0" lvl="7" marL="3200400" marR="0" rtl="0" algn="l">
              <a:spcBef>
                <a:spcPts val="0"/>
              </a:spcBef>
              <a:buNone/>
              <a:defRPr b="0" i="0" sz="1800" u="none" cap="none" strike="noStrike">
                <a:solidFill>
                  <a:schemeClr val="lt1"/>
                </a:solidFill>
                <a:latin typeface="Rambla"/>
                <a:ea typeface="Rambla"/>
                <a:cs typeface="Rambla"/>
                <a:sym typeface="Rambla"/>
              </a:defRPr>
            </a:lvl8pPr>
            <a:lvl9pPr indent="0" lvl="8" marL="3657600" marR="0" rtl="0" algn="l">
              <a:spcBef>
                <a:spcPts val="0"/>
              </a:spcBef>
              <a:buNone/>
              <a:defRPr b="0" i="0" sz="1800" u="none" cap="none" strike="noStrike">
                <a:solidFill>
                  <a:schemeClr val="lt1"/>
                </a:solidFill>
                <a:latin typeface="Rambla"/>
                <a:ea typeface="Rambla"/>
                <a:cs typeface="Rambla"/>
                <a:sym typeface="Rambla"/>
              </a:defRPr>
            </a:lvl9pPr>
          </a:lstStyle>
          <a:p/>
        </p:txBody>
      </p:sp>
      <p:sp>
        <p:nvSpPr>
          <p:cNvPr id="60" name="Shape 60"/>
          <p:cNvSpPr txBox="1"/>
          <p:nvPr>
            <p:ph idx="12" type="sldNum"/>
          </p:nvPr>
        </p:nvSpPr>
        <p:spPr>
          <a:xfrm>
            <a:off x="8647271" y="6407944"/>
            <a:ext cx="365759" cy="365125"/>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lang="en-US" sz="1000">
                <a:solidFill>
                  <a:schemeClr val="lt1"/>
                </a:solidFill>
                <a:latin typeface="Rambla"/>
                <a:ea typeface="Rambla"/>
                <a:cs typeface="Rambla"/>
                <a:sym typeface="Rambla"/>
              </a:rPr>
              <a:t>‹#›</a:t>
            </a:fld>
          </a:p>
        </p:txBody>
      </p:sp>
      <p:sp>
        <p:nvSpPr>
          <p:cNvPr id="61" name="Shape 61"/>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l">
              <a:spcBef>
                <a:spcPts val="0"/>
              </a:spcBef>
              <a:buClr>
                <a:schemeClr val="lt2"/>
              </a:buClr>
              <a:buFont typeface="Rambla"/>
              <a:buNone/>
              <a:defRPr b="1" i="0" sz="4100" u="none" cap="none" strike="noStrike">
                <a:solidFill>
                  <a:schemeClr val="lt2"/>
                </a:solidFill>
                <a:latin typeface="Rambla"/>
                <a:ea typeface="Rambla"/>
                <a:cs typeface="Rambla"/>
                <a:sym typeface="Rambl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2" name="Shape 62"/>
        <p:cNvGrpSpPr/>
        <p:nvPr/>
      </p:nvGrpSpPr>
      <p:grpSpPr>
        <a:xfrm>
          <a:off x="0" y="0"/>
          <a:ext cx="0" cy="0"/>
          <a:chOff x="0" y="0"/>
          <a:chExt cx="0" cy="0"/>
        </a:xfrm>
      </p:grpSpPr>
      <p:sp>
        <p:nvSpPr>
          <p:cNvPr id="63" name="Shape 63"/>
          <p:cNvSpPr txBox="1"/>
          <p:nvPr>
            <p:ph idx="10" type="dt"/>
          </p:nvPr>
        </p:nvSpPr>
        <p:spPr>
          <a:xfrm>
            <a:off x="6727032" y="6407944"/>
            <a:ext cx="1920239" cy="365759"/>
          </a:xfrm>
          <a:prstGeom prst="rect">
            <a:avLst/>
          </a:prstGeom>
          <a:noFill/>
          <a:ln>
            <a:noFill/>
          </a:ln>
        </p:spPr>
        <p:txBody>
          <a:bodyPr anchorCtr="0" anchor="b" bIns="91425" lIns="91425" rIns="91425" tIns="91425"/>
          <a:lstStyle>
            <a:lvl1pPr indent="0" lvl="0" marL="0" marR="0" rtl="0" algn="l">
              <a:spcBef>
                <a:spcPts val="0"/>
              </a:spcBef>
              <a:buNone/>
              <a:defRPr sz="1000">
                <a:solidFill>
                  <a:schemeClr val="dk1"/>
                </a:solidFill>
                <a:latin typeface="Rambla"/>
                <a:ea typeface="Rambla"/>
                <a:cs typeface="Rambla"/>
                <a:sym typeface="Rambla"/>
              </a:defRPr>
            </a:lvl1pPr>
            <a:lvl2pPr indent="0" lvl="1" marL="457200" marR="0" rtl="0" algn="l">
              <a:spcBef>
                <a:spcPts val="0"/>
              </a:spcBef>
              <a:buNone/>
              <a:defRPr b="0" i="0" sz="1800" u="none" cap="none" strike="noStrike">
                <a:solidFill>
                  <a:schemeClr val="dk1"/>
                </a:solidFill>
                <a:latin typeface="Rambla"/>
                <a:ea typeface="Rambla"/>
                <a:cs typeface="Rambla"/>
                <a:sym typeface="Rambla"/>
              </a:defRPr>
            </a:lvl2pPr>
            <a:lvl3pPr indent="0" lvl="2" marL="914400" marR="0" rtl="0" algn="l">
              <a:spcBef>
                <a:spcPts val="0"/>
              </a:spcBef>
              <a:buNone/>
              <a:defRPr b="0" i="0" sz="1800" u="none" cap="none" strike="noStrike">
                <a:solidFill>
                  <a:schemeClr val="dk1"/>
                </a:solidFill>
                <a:latin typeface="Rambla"/>
                <a:ea typeface="Rambla"/>
                <a:cs typeface="Rambla"/>
                <a:sym typeface="Rambla"/>
              </a:defRPr>
            </a:lvl3pPr>
            <a:lvl4pPr indent="0" lvl="3" marL="1371600" marR="0" rtl="0" algn="l">
              <a:spcBef>
                <a:spcPts val="0"/>
              </a:spcBef>
              <a:buNone/>
              <a:defRPr b="0" i="0" sz="1800" u="none" cap="none" strike="noStrike">
                <a:solidFill>
                  <a:schemeClr val="dk1"/>
                </a:solidFill>
                <a:latin typeface="Rambla"/>
                <a:ea typeface="Rambla"/>
                <a:cs typeface="Rambla"/>
                <a:sym typeface="Rambla"/>
              </a:defRPr>
            </a:lvl4pPr>
            <a:lvl5pPr indent="0" lvl="4" marL="1828800" marR="0" rtl="0" algn="l">
              <a:spcBef>
                <a:spcPts val="0"/>
              </a:spcBef>
              <a:buNone/>
              <a:defRPr b="0" i="0" sz="1800" u="none" cap="none" strike="noStrike">
                <a:solidFill>
                  <a:schemeClr val="dk1"/>
                </a:solidFill>
                <a:latin typeface="Rambla"/>
                <a:ea typeface="Rambla"/>
                <a:cs typeface="Rambla"/>
                <a:sym typeface="Rambla"/>
              </a:defRPr>
            </a:lvl5pPr>
            <a:lvl6pPr indent="0" lvl="5" marL="2286000" marR="0" rtl="0" algn="l">
              <a:spcBef>
                <a:spcPts val="0"/>
              </a:spcBef>
              <a:buNone/>
              <a:defRPr b="0" i="0" sz="1800" u="none" cap="none" strike="noStrike">
                <a:solidFill>
                  <a:schemeClr val="dk1"/>
                </a:solidFill>
                <a:latin typeface="Rambla"/>
                <a:ea typeface="Rambla"/>
                <a:cs typeface="Rambla"/>
                <a:sym typeface="Rambla"/>
              </a:defRPr>
            </a:lvl6pPr>
            <a:lvl7pPr indent="0" lvl="6" marL="2743200" marR="0" rtl="0" algn="l">
              <a:spcBef>
                <a:spcPts val="0"/>
              </a:spcBef>
              <a:buNone/>
              <a:defRPr b="0" i="0" sz="1800" u="none" cap="none" strike="noStrike">
                <a:solidFill>
                  <a:schemeClr val="dk1"/>
                </a:solidFill>
                <a:latin typeface="Rambla"/>
                <a:ea typeface="Rambla"/>
                <a:cs typeface="Rambla"/>
                <a:sym typeface="Rambla"/>
              </a:defRPr>
            </a:lvl7pPr>
            <a:lvl8pPr indent="0" lvl="7" marL="3200400" marR="0" rtl="0" algn="l">
              <a:spcBef>
                <a:spcPts val="0"/>
              </a:spcBef>
              <a:buNone/>
              <a:defRPr b="0" i="0" sz="1800" u="none" cap="none" strike="noStrike">
                <a:solidFill>
                  <a:schemeClr val="dk1"/>
                </a:solidFill>
                <a:latin typeface="Rambla"/>
                <a:ea typeface="Rambla"/>
                <a:cs typeface="Rambla"/>
                <a:sym typeface="Rambla"/>
              </a:defRPr>
            </a:lvl8pPr>
            <a:lvl9pPr indent="0" lvl="8" marL="3657600" marR="0" rtl="0" algn="l">
              <a:spcBef>
                <a:spcPts val="0"/>
              </a:spcBef>
              <a:buNone/>
              <a:defRPr b="0" i="0" sz="1800" u="none" cap="none" strike="noStrike">
                <a:solidFill>
                  <a:schemeClr val="dk1"/>
                </a:solidFill>
                <a:latin typeface="Rambla"/>
                <a:ea typeface="Rambla"/>
                <a:cs typeface="Rambla"/>
                <a:sym typeface="Rambla"/>
              </a:defRPr>
            </a:lvl9pPr>
          </a:lstStyle>
          <a:p/>
        </p:txBody>
      </p:sp>
      <p:sp>
        <p:nvSpPr>
          <p:cNvPr id="64" name="Shape 64"/>
          <p:cNvSpPr txBox="1"/>
          <p:nvPr>
            <p:ph idx="11" type="ftr"/>
          </p:nvPr>
        </p:nvSpPr>
        <p:spPr>
          <a:xfrm>
            <a:off x="4380071" y="6407944"/>
            <a:ext cx="2350681" cy="365125"/>
          </a:xfrm>
          <a:prstGeom prst="rect">
            <a:avLst/>
          </a:prstGeom>
          <a:noFill/>
          <a:ln>
            <a:noFill/>
          </a:ln>
        </p:spPr>
        <p:txBody>
          <a:bodyPr anchorCtr="0" anchor="b" bIns="91425" lIns="91425" rIns="91425" tIns="91425"/>
          <a:lstStyle>
            <a:lvl1pPr indent="0" lvl="0" marL="0" marR="0" rtl="0" algn="r">
              <a:spcBef>
                <a:spcPts val="0"/>
              </a:spcBef>
              <a:buNone/>
              <a:defRPr sz="1000">
                <a:solidFill>
                  <a:schemeClr val="dk1"/>
                </a:solidFill>
                <a:latin typeface="Rambla"/>
                <a:ea typeface="Rambla"/>
                <a:cs typeface="Rambla"/>
                <a:sym typeface="Rambla"/>
              </a:defRPr>
            </a:lvl1pPr>
            <a:lvl2pPr indent="0" lvl="1" marL="457200" marR="0" rtl="0" algn="l">
              <a:spcBef>
                <a:spcPts val="0"/>
              </a:spcBef>
              <a:buNone/>
              <a:defRPr b="0" i="0" sz="1800" u="none" cap="none" strike="noStrike">
                <a:solidFill>
                  <a:schemeClr val="dk1"/>
                </a:solidFill>
                <a:latin typeface="Rambla"/>
                <a:ea typeface="Rambla"/>
                <a:cs typeface="Rambla"/>
                <a:sym typeface="Rambla"/>
              </a:defRPr>
            </a:lvl2pPr>
            <a:lvl3pPr indent="0" lvl="2" marL="914400" marR="0" rtl="0" algn="l">
              <a:spcBef>
                <a:spcPts val="0"/>
              </a:spcBef>
              <a:buNone/>
              <a:defRPr b="0" i="0" sz="1800" u="none" cap="none" strike="noStrike">
                <a:solidFill>
                  <a:schemeClr val="dk1"/>
                </a:solidFill>
                <a:latin typeface="Rambla"/>
                <a:ea typeface="Rambla"/>
                <a:cs typeface="Rambla"/>
                <a:sym typeface="Rambla"/>
              </a:defRPr>
            </a:lvl3pPr>
            <a:lvl4pPr indent="0" lvl="3" marL="1371600" marR="0" rtl="0" algn="l">
              <a:spcBef>
                <a:spcPts val="0"/>
              </a:spcBef>
              <a:buNone/>
              <a:defRPr b="0" i="0" sz="1800" u="none" cap="none" strike="noStrike">
                <a:solidFill>
                  <a:schemeClr val="dk1"/>
                </a:solidFill>
                <a:latin typeface="Rambla"/>
                <a:ea typeface="Rambla"/>
                <a:cs typeface="Rambla"/>
                <a:sym typeface="Rambla"/>
              </a:defRPr>
            </a:lvl4pPr>
            <a:lvl5pPr indent="0" lvl="4" marL="1828800" marR="0" rtl="0" algn="l">
              <a:spcBef>
                <a:spcPts val="0"/>
              </a:spcBef>
              <a:buNone/>
              <a:defRPr b="0" i="0" sz="1800" u="none" cap="none" strike="noStrike">
                <a:solidFill>
                  <a:schemeClr val="dk1"/>
                </a:solidFill>
                <a:latin typeface="Rambla"/>
                <a:ea typeface="Rambla"/>
                <a:cs typeface="Rambla"/>
                <a:sym typeface="Rambla"/>
              </a:defRPr>
            </a:lvl5pPr>
            <a:lvl6pPr indent="0" lvl="5" marL="2286000" marR="0" rtl="0" algn="l">
              <a:spcBef>
                <a:spcPts val="0"/>
              </a:spcBef>
              <a:buNone/>
              <a:defRPr b="0" i="0" sz="1800" u="none" cap="none" strike="noStrike">
                <a:solidFill>
                  <a:schemeClr val="dk1"/>
                </a:solidFill>
                <a:latin typeface="Rambla"/>
                <a:ea typeface="Rambla"/>
                <a:cs typeface="Rambla"/>
                <a:sym typeface="Rambla"/>
              </a:defRPr>
            </a:lvl6pPr>
            <a:lvl7pPr indent="0" lvl="6" marL="2743200" marR="0" rtl="0" algn="l">
              <a:spcBef>
                <a:spcPts val="0"/>
              </a:spcBef>
              <a:buNone/>
              <a:defRPr b="0" i="0" sz="1800" u="none" cap="none" strike="noStrike">
                <a:solidFill>
                  <a:schemeClr val="dk1"/>
                </a:solidFill>
                <a:latin typeface="Rambla"/>
                <a:ea typeface="Rambla"/>
                <a:cs typeface="Rambla"/>
                <a:sym typeface="Rambla"/>
              </a:defRPr>
            </a:lvl7pPr>
            <a:lvl8pPr indent="0" lvl="7" marL="3200400" marR="0" rtl="0" algn="l">
              <a:spcBef>
                <a:spcPts val="0"/>
              </a:spcBef>
              <a:buNone/>
              <a:defRPr b="0" i="0" sz="1800" u="none" cap="none" strike="noStrike">
                <a:solidFill>
                  <a:schemeClr val="dk1"/>
                </a:solidFill>
                <a:latin typeface="Rambla"/>
                <a:ea typeface="Rambla"/>
                <a:cs typeface="Rambla"/>
                <a:sym typeface="Rambla"/>
              </a:defRPr>
            </a:lvl8pPr>
            <a:lvl9pPr indent="0" lvl="8" marL="3657600" marR="0" rtl="0" algn="l">
              <a:spcBef>
                <a:spcPts val="0"/>
              </a:spcBef>
              <a:buNone/>
              <a:defRPr b="0" i="0" sz="1800" u="none" cap="none" strike="noStrike">
                <a:solidFill>
                  <a:schemeClr val="dk1"/>
                </a:solidFill>
                <a:latin typeface="Rambla"/>
                <a:ea typeface="Rambla"/>
                <a:cs typeface="Rambla"/>
                <a:sym typeface="Rambla"/>
              </a:defRPr>
            </a:lvl9pPr>
          </a:lstStyle>
          <a:p/>
        </p:txBody>
      </p:sp>
      <p:sp>
        <p:nvSpPr>
          <p:cNvPr id="65" name="Shape 65"/>
          <p:cNvSpPr txBox="1"/>
          <p:nvPr>
            <p:ph idx="12" type="sldNum"/>
          </p:nvPr>
        </p:nvSpPr>
        <p:spPr>
          <a:xfrm>
            <a:off x="8647271" y="6407944"/>
            <a:ext cx="365759" cy="365125"/>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lang="en-US" sz="1000">
                <a:solidFill>
                  <a:schemeClr val="dk1"/>
                </a:solidFill>
                <a:latin typeface="Rambla"/>
                <a:ea typeface="Rambla"/>
                <a:cs typeface="Rambla"/>
                <a:sym typeface="Rambla"/>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bg>
      <p:bgPr>
        <a:blipFill rotWithShape="1">
          <a:blip r:embed="rId2">
            <a:alphaModFix/>
          </a:blip>
          <a:tile algn="tl" flip="none" tx="0" sx="50000" ty="0" sy="50000"/>
        </a:blipFill>
      </p:bgPr>
    </p:bg>
    <p:spTree>
      <p:nvGrpSpPr>
        <p:cNvPr id="66" name="Shape 66"/>
        <p:cNvGrpSpPr/>
        <p:nvPr/>
      </p:nvGrpSpPr>
      <p:grpSpPr>
        <a:xfrm>
          <a:off x="0" y="0"/>
          <a:ext cx="0" cy="0"/>
          <a:chOff x="0" y="0"/>
          <a:chExt cx="0" cy="0"/>
        </a:xfrm>
      </p:grpSpPr>
      <p:sp>
        <p:nvSpPr>
          <p:cNvPr id="67" name="Shape 67"/>
          <p:cNvSpPr txBox="1"/>
          <p:nvPr>
            <p:ph type="title"/>
          </p:nvPr>
        </p:nvSpPr>
        <p:spPr>
          <a:xfrm>
            <a:off x="914400" y="4876800"/>
            <a:ext cx="7481775" cy="457200"/>
          </a:xfrm>
          <a:prstGeom prst="rect">
            <a:avLst/>
          </a:prstGeom>
          <a:noFill/>
          <a:ln>
            <a:noFill/>
          </a:ln>
        </p:spPr>
        <p:txBody>
          <a:bodyPr anchorCtr="0" anchor="t" bIns="91425" lIns="91425" rIns="91425" tIns="91425"/>
          <a:lstStyle>
            <a:lvl1pPr indent="0" lvl="0" marL="0" marR="0" rtl="0" algn="r">
              <a:spcBef>
                <a:spcPts val="0"/>
              </a:spcBef>
              <a:buClr>
                <a:schemeClr val="accent1"/>
              </a:buClr>
              <a:buFont typeface="Rambla"/>
              <a:buNone/>
              <a:defRPr b="0" i="0" sz="2500" u="none" cap="none" strike="noStrike">
                <a:solidFill>
                  <a:schemeClr val="accent1"/>
                </a:solidFill>
                <a:latin typeface="Rambla"/>
                <a:ea typeface="Rambla"/>
                <a:cs typeface="Rambla"/>
                <a:sym typeface="Rambl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8" name="Shape 68"/>
          <p:cNvSpPr txBox="1"/>
          <p:nvPr>
            <p:ph idx="1" type="body"/>
          </p:nvPr>
        </p:nvSpPr>
        <p:spPr>
          <a:xfrm>
            <a:off x="4419600" y="5355101"/>
            <a:ext cx="3974592" cy="914400"/>
          </a:xfrm>
          <a:prstGeom prst="rect">
            <a:avLst/>
          </a:prstGeom>
          <a:noFill/>
          <a:ln>
            <a:noFill/>
          </a:ln>
        </p:spPr>
        <p:txBody>
          <a:bodyPr anchorCtr="0" anchor="t" bIns="91425" lIns="91425" rIns="91425" tIns="91425"/>
          <a:lstStyle>
            <a:lvl1pPr indent="0" lvl="0" marL="0" marR="0" rtl="0" algn="r">
              <a:spcBef>
                <a:spcPts val="400"/>
              </a:spcBef>
              <a:spcAft>
                <a:spcPts val="0"/>
              </a:spcAft>
              <a:buClr>
                <a:schemeClr val="accent1"/>
              </a:buClr>
              <a:buFont typeface="Noto Sans Symbols"/>
              <a:buNone/>
              <a:defRPr b="0" i="0" sz="1600" u="none" cap="none" strike="noStrike">
                <a:solidFill>
                  <a:schemeClr val="dk1"/>
                </a:solidFill>
                <a:latin typeface="Rambla"/>
                <a:ea typeface="Rambla"/>
                <a:cs typeface="Rambla"/>
                <a:sym typeface="Rambla"/>
              </a:defRPr>
            </a:lvl1pPr>
            <a:lvl2pPr indent="-240791" lvl="1" marL="621792" marR="0" rtl="0" algn="l">
              <a:spcBef>
                <a:spcPts val="324"/>
              </a:spcBef>
              <a:buClr>
                <a:schemeClr val="accent1"/>
              </a:buClr>
              <a:buFont typeface="Verdana"/>
              <a:buNone/>
              <a:defRPr b="0" i="0" sz="1200" u="none" cap="none" strike="noStrike">
                <a:solidFill>
                  <a:schemeClr val="dk1"/>
                </a:solidFill>
                <a:latin typeface="Rambla"/>
                <a:ea typeface="Rambla"/>
                <a:cs typeface="Rambla"/>
                <a:sym typeface="Rambla"/>
              </a:defRPr>
            </a:lvl2pPr>
            <a:lvl3pPr indent="-237236" lvl="2" marL="859536" marR="0" rtl="0" algn="l">
              <a:spcBef>
                <a:spcPts val="350"/>
              </a:spcBef>
              <a:buClr>
                <a:schemeClr val="accent2"/>
              </a:buClr>
              <a:buFont typeface="Noto Sans Symbols"/>
              <a:buNone/>
              <a:defRPr b="0" i="0" sz="1000" u="none" cap="none" strike="noStrike">
                <a:solidFill>
                  <a:schemeClr val="dk1"/>
                </a:solidFill>
                <a:latin typeface="Rambla"/>
                <a:ea typeface="Rambla"/>
                <a:cs typeface="Rambla"/>
                <a:sym typeface="Rambla"/>
              </a:defRPr>
            </a:lvl3pPr>
            <a:lvl4pPr indent="-228600" lvl="3" marL="1143000" marR="0" rtl="0" algn="l">
              <a:spcBef>
                <a:spcPts val="350"/>
              </a:spcBef>
              <a:buClr>
                <a:schemeClr val="accent2"/>
              </a:buClr>
              <a:buFont typeface="Noto Sans Symbols"/>
              <a:buNone/>
              <a:defRPr b="0" i="0" sz="900" u="none" cap="none" strike="noStrike">
                <a:solidFill>
                  <a:schemeClr val="dk1"/>
                </a:solidFill>
                <a:latin typeface="Rambla"/>
                <a:ea typeface="Rambla"/>
                <a:cs typeface="Rambla"/>
                <a:sym typeface="Rambla"/>
              </a:defRPr>
            </a:lvl4pPr>
            <a:lvl5pPr indent="-228600" lvl="4" marL="1371600" marR="0" rtl="0" algn="l">
              <a:spcBef>
                <a:spcPts val="350"/>
              </a:spcBef>
              <a:buClr>
                <a:schemeClr val="accent2"/>
              </a:buClr>
              <a:buFont typeface="Noto Sans Symbols"/>
              <a:buNone/>
              <a:defRPr b="0" i="0" sz="900" u="none" cap="none" strike="noStrike">
                <a:solidFill>
                  <a:schemeClr val="dk1"/>
                </a:solidFill>
                <a:latin typeface="Rambla"/>
                <a:ea typeface="Rambla"/>
                <a:cs typeface="Rambla"/>
                <a:sym typeface="Rambla"/>
              </a:defRPr>
            </a:lvl5pPr>
            <a:lvl6pPr indent="-114300" lvl="5" marL="1600200" marR="0" rtl="0" algn="l">
              <a:spcBef>
                <a:spcPts val="350"/>
              </a:spcBef>
              <a:buClr>
                <a:schemeClr val="accent3"/>
              </a:buClr>
              <a:buSzPct val="100000"/>
              <a:buFont typeface="Noto Sans Symbols"/>
              <a:buChar char="◾"/>
              <a:defRPr b="0" i="0" sz="1800" u="none" cap="none" strike="noStrike">
                <a:solidFill>
                  <a:schemeClr val="dk1"/>
                </a:solidFill>
                <a:latin typeface="Rambla"/>
                <a:ea typeface="Rambla"/>
                <a:cs typeface="Rambla"/>
                <a:sym typeface="Rambla"/>
              </a:defRPr>
            </a:lvl6pPr>
            <a:lvl7pPr indent="-127000" lvl="6" marL="18288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7pPr>
            <a:lvl8pPr indent="-127000" lvl="7" marL="20574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8pPr>
            <a:lvl9pPr indent="-127000" lvl="8" marL="22860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69" name="Shape 69"/>
          <p:cNvSpPr txBox="1"/>
          <p:nvPr>
            <p:ph idx="2" type="body"/>
          </p:nvPr>
        </p:nvSpPr>
        <p:spPr>
          <a:xfrm>
            <a:off x="914400" y="274319"/>
            <a:ext cx="7479791" cy="4572000"/>
          </a:xfrm>
          <a:prstGeom prst="rect">
            <a:avLst/>
          </a:prstGeom>
          <a:noFill/>
          <a:ln>
            <a:noFill/>
          </a:ln>
        </p:spPr>
        <p:txBody>
          <a:bodyPr anchorCtr="0" anchor="t" bIns="91425" lIns="91425" rIns="91425" tIns="91425"/>
          <a:lstStyle>
            <a:lvl1pPr indent="-125983" lvl="0" marL="365760" marR="0" rtl="0" algn="l">
              <a:spcBef>
                <a:spcPts val="400"/>
              </a:spcBef>
              <a:spcAft>
                <a:spcPts val="0"/>
              </a:spcAft>
              <a:buClr>
                <a:schemeClr val="accent1"/>
              </a:buClr>
              <a:buSzPct val="68000"/>
              <a:buFont typeface="Noto Sans Symbols"/>
              <a:buChar char="●"/>
              <a:defRPr b="0" i="0" sz="3200" u="none" cap="none" strike="noStrike">
                <a:solidFill>
                  <a:schemeClr val="dk1"/>
                </a:solidFill>
                <a:latin typeface="Rambla"/>
                <a:ea typeface="Rambla"/>
                <a:cs typeface="Rambla"/>
                <a:sym typeface="Rambla"/>
              </a:defRPr>
            </a:lvl1pPr>
            <a:lvl2pPr indent="-62991" lvl="1" marL="621792" marR="0" rtl="0" algn="l">
              <a:spcBef>
                <a:spcPts val="324"/>
              </a:spcBef>
              <a:buClr>
                <a:schemeClr val="accent1"/>
              </a:buClr>
              <a:buSzPct val="100000"/>
              <a:buFont typeface="Verdana"/>
              <a:buChar char="◦"/>
              <a:defRPr b="0" i="0" sz="2800" u="none" cap="none" strike="noStrike">
                <a:solidFill>
                  <a:schemeClr val="dk1"/>
                </a:solidFill>
                <a:latin typeface="Rambla"/>
                <a:ea typeface="Rambla"/>
                <a:cs typeface="Rambla"/>
                <a:sym typeface="Rambla"/>
              </a:defRPr>
            </a:lvl2pPr>
            <a:lvl3pPr indent="-84836" lvl="2" marL="859536" marR="0" rtl="0" algn="l">
              <a:spcBef>
                <a:spcPts val="350"/>
              </a:spcBef>
              <a:buClr>
                <a:schemeClr val="accent2"/>
              </a:buClr>
              <a:buSzPct val="100000"/>
              <a:buFont typeface="Noto Sans Symbols"/>
              <a:buChar char="⚫"/>
              <a:defRPr b="0" i="0" sz="2400" u="none" cap="none" strike="noStrike">
                <a:solidFill>
                  <a:schemeClr val="dk1"/>
                </a:solidFill>
                <a:latin typeface="Rambla"/>
                <a:ea typeface="Rambla"/>
                <a:cs typeface="Rambla"/>
                <a:sym typeface="Rambla"/>
              </a:defRPr>
            </a:lvl3pPr>
            <a:lvl4pPr indent="-101600" lvl="3" marL="1143000" marR="0" rtl="0" algn="l">
              <a:spcBef>
                <a:spcPts val="350"/>
              </a:spcBef>
              <a:buClr>
                <a:schemeClr val="accent2"/>
              </a:buClr>
              <a:buSzPct val="100000"/>
              <a:buFont typeface="Noto Sans Symbols"/>
              <a:buChar char="⚫"/>
              <a:defRPr b="0" i="0" sz="2000" u="none" cap="none" strike="noStrike">
                <a:solidFill>
                  <a:schemeClr val="dk1"/>
                </a:solidFill>
                <a:latin typeface="Rambla"/>
                <a:ea typeface="Rambla"/>
                <a:cs typeface="Rambla"/>
                <a:sym typeface="Rambla"/>
              </a:defRPr>
            </a:lvl4pPr>
            <a:lvl5pPr indent="-101600" lvl="4" marL="1371600" marR="0" rtl="0" algn="l">
              <a:spcBef>
                <a:spcPts val="350"/>
              </a:spcBef>
              <a:buClr>
                <a:schemeClr val="accent2"/>
              </a:buClr>
              <a:buSzPct val="100000"/>
              <a:buFont typeface="Noto Sans Symbols"/>
              <a:buChar char="⚫"/>
              <a:defRPr b="0" i="0" sz="2000" u="none" cap="none" strike="noStrike">
                <a:solidFill>
                  <a:schemeClr val="dk1"/>
                </a:solidFill>
                <a:latin typeface="Rambla"/>
                <a:ea typeface="Rambla"/>
                <a:cs typeface="Rambla"/>
                <a:sym typeface="Rambla"/>
              </a:defRPr>
            </a:lvl5pPr>
            <a:lvl6pPr indent="-114300" lvl="5" marL="1600200" marR="0" rtl="0" algn="l">
              <a:spcBef>
                <a:spcPts val="350"/>
              </a:spcBef>
              <a:buClr>
                <a:schemeClr val="accent3"/>
              </a:buClr>
              <a:buSzPct val="100000"/>
              <a:buFont typeface="Noto Sans Symbols"/>
              <a:buChar char="◾"/>
              <a:defRPr b="0" i="0" sz="1800" u="none" cap="none" strike="noStrike">
                <a:solidFill>
                  <a:schemeClr val="dk1"/>
                </a:solidFill>
                <a:latin typeface="Rambla"/>
                <a:ea typeface="Rambla"/>
                <a:cs typeface="Rambla"/>
                <a:sym typeface="Rambla"/>
              </a:defRPr>
            </a:lvl6pPr>
            <a:lvl7pPr indent="-127000" lvl="6" marL="18288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7pPr>
            <a:lvl8pPr indent="-127000" lvl="7" marL="20574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8pPr>
            <a:lvl9pPr indent="-127000" lvl="8" marL="22860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70" name="Shape 70"/>
          <p:cNvSpPr txBox="1"/>
          <p:nvPr>
            <p:ph idx="10" type="dt"/>
          </p:nvPr>
        </p:nvSpPr>
        <p:spPr>
          <a:xfrm>
            <a:off x="6727032" y="6407944"/>
            <a:ext cx="1920239" cy="365759"/>
          </a:xfrm>
          <a:prstGeom prst="rect">
            <a:avLst/>
          </a:prstGeom>
          <a:noFill/>
          <a:ln>
            <a:noFill/>
          </a:ln>
        </p:spPr>
        <p:txBody>
          <a:bodyPr anchorCtr="0" anchor="b" bIns="91425" lIns="91425" rIns="91425" tIns="91425"/>
          <a:lstStyle>
            <a:lvl1pPr indent="0" lvl="0" marL="0" marR="0" rtl="0" algn="l">
              <a:spcBef>
                <a:spcPts val="0"/>
              </a:spcBef>
              <a:buNone/>
              <a:defRPr sz="1000">
                <a:solidFill>
                  <a:schemeClr val="dk1"/>
                </a:solidFill>
                <a:latin typeface="Rambla"/>
                <a:ea typeface="Rambla"/>
                <a:cs typeface="Rambla"/>
                <a:sym typeface="Rambla"/>
              </a:defRPr>
            </a:lvl1pPr>
            <a:lvl2pPr indent="0" lvl="1" marL="457200" marR="0" rtl="0" algn="l">
              <a:spcBef>
                <a:spcPts val="0"/>
              </a:spcBef>
              <a:buNone/>
              <a:defRPr b="0" i="0" sz="1800" u="none" cap="none" strike="noStrike">
                <a:solidFill>
                  <a:schemeClr val="dk1"/>
                </a:solidFill>
                <a:latin typeface="Rambla"/>
                <a:ea typeface="Rambla"/>
                <a:cs typeface="Rambla"/>
                <a:sym typeface="Rambla"/>
              </a:defRPr>
            </a:lvl2pPr>
            <a:lvl3pPr indent="0" lvl="2" marL="914400" marR="0" rtl="0" algn="l">
              <a:spcBef>
                <a:spcPts val="0"/>
              </a:spcBef>
              <a:buNone/>
              <a:defRPr b="0" i="0" sz="1800" u="none" cap="none" strike="noStrike">
                <a:solidFill>
                  <a:schemeClr val="dk1"/>
                </a:solidFill>
                <a:latin typeface="Rambla"/>
                <a:ea typeface="Rambla"/>
                <a:cs typeface="Rambla"/>
                <a:sym typeface="Rambla"/>
              </a:defRPr>
            </a:lvl3pPr>
            <a:lvl4pPr indent="0" lvl="3" marL="1371600" marR="0" rtl="0" algn="l">
              <a:spcBef>
                <a:spcPts val="0"/>
              </a:spcBef>
              <a:buNone/>
              <a:defRPr b="0" i="0" sz="1800" u="none" cap="none" strike="noStrike">
                <a:solidFill>
                  <a:schemeClr val="dk1"/>
                </a:solidFill>
                <a:latin typeface="Rambla"/>
                <a:ea typeface="Rambla"/>
                <a:cs typeface="Rambla"/>
                <a:sym typeface="Rambla"/>
              </a:defRPr>
            </a:lvl4pPr>
            <a:lvl5pPr indent="0" lvl="4" marL="1828800" marR="0" rtl="0" algn="l">
              <a:spcBef>
                <a:spcPts val="0"/>
              </a:spcBef>
              <a:buNone/>
              <a:defRPr b="0" i="0" sz="1800" u="none" cap="none" strike="noStrike">
                <a:solidFill>
                  <a:schemeClr val="dk1"/>
                </a:solidFill>
                <a:latin typeface="Rambla"/>
                <a:ea typeface="Rambla"/>
                <a:cs typeface="Rambla"/>
                <a:sym typeface="Rambla"/>
              </a:defRPr>
            </a:lvl5pPr>
            <a:lvl6pPr indent="0" lvl="5" marL="2286000" marR="0" rtl="0" algn="l">
              <a:spcBef>
                <a:spcPts val="0"/>
              </a:spcBef>
              <a:buNone/>
              <a:defRPr b="0" i="0" sz="1800" u="none" cap="none" strike="noStrike">
                <a:solidFill>
                  <a:schemeClr val="dk1"/>
                </a:solidFill>
                <a:latin typeface="Rambla"/>
                <a:ea typeface="Rambla"/>
                <a:cs typeface="Rambla"/>
                <a:sym typeface="Rambla"/>
              </a:defRPr>
            </a:lvl6pPr>
            <a:lvl7pPr indent="0" lvl="6" marL="2743200" marR="0" rtl="0" algn="l">
              <a:spcBef>
                <a:spcPts val="0"/>
              </a:spcBef>
              <a:buNone/>
              <a:defRPr b="0" i="0" sz="1800" u="none" cap="none" strike="noStrike">
                <a:solidFill>
                  <a:schemeClr val="dk1"/>
                </a:solidFill>
                <a:latin typeface="Rambla"/>
                <a:ea typeface="Rambla"/>
                <a:cs typeface="Rambla"/>
                <a:sym typeface="Rambla"/>
              </a:defRPr>
            </a:lvl7pPr>
            <a:lvl8pPr indent="0" lvl="7" marL="3200400" marR="0" rtl="0" algn="l">
              <a:spcBef>
                <a:spcPts val="0"/>
              </a:spcBef>
              <a:buNone/>
              <a:defRPr b="0" i="0" sz="1800" u="none" cap="none" strike="noStrike">
                <a:solidFill>
                  <a:schemeClr val="dk1"/>
                </a:solidFill>
                <a:latin typeface="Rambla"/>
                <a:ea typeface="Rambla"/>
                <a:cs typeface="Rambla"/>
                <a:sym typeface="Rambla"/>
              </a:defRPr>
            </a:lvl8pPr>
            <a:lvl9pPr indent="0" lvl="8" marL="3657600" marR="0" rtl="0" algn="l">
              <a:spcBef>
                <a:spcPts val="0"/>
              </a:spcBef>
              <a:buNone/>
              <a:defRPr b="0" i="0" sz="1800" u="none" cap="none" strike="noStrike">
                <a:solidFill>
                  <a:schemeClr val="dk1"/>
                </a:solidFill>
                <a:latin typeface="Rambla"/>
                <a:ea typeface="Rambla"/>
                <a:cs typeface="Rambla"/>
                <a:sym typeface="Rambla"/>
              </a:defRPr>
            </a:lvl9pPr>
          </a:lstStyle>
          <a:p/>
        </p:txBody>
      </p:sp>
      <p:sp>
        <p:nvSpPr>
          <p:cNvPr id="71" name="Shape 71"/>
          <p:cNvSpPr txBox="1"/>
          <p:nvPr>
            <p:ph idx="11" type="ftr"/>
          </p:nvPr>
        </p:nvSpPr>
        <p:spPr>
          <a:xfrm>
            <a:off x="4380071" y="6407944"/>
            <a:ext cx="2350681" cy="365125"/>
          </a:xfrm>
          <a:prstGeom prst="rect">
            <a:avLst/>
          </a:prstGeom>
          <a:noFill/>
          <a:ln>
            <a:noFill/>
          </a:ln>
        </p:spPr>
        <p:txBody>
          <a:bodyPr anchorCtr="0" anchor="b" bIns="91425" lIns="91425" rIns="91425" tIns="91425"/>
          <a:lstStyle>
            <a:lvl1pPr indent="0" lvl="0" marL="0" marR="0" rtl="0" algn="r">
              <a:spcBef>
                <a:spcPts val="0"/>
              </a:spcBef>
              <a:buNone/>
              <a:defRPr sz="1000">
                <a:solidFill>
                  <a:schemeClr val="dk1"/>
                </a:solidFill>
                <a:latin typeface="Rambla"/>
                <a:ea typeface="Rambla"/>
                <a:cs typeface="Rambla"/>
                <a:sym typeface="Rambla"/>
              </a:defRPr>
            </a:lvl1pPr>
            <a:lvl2pPr indent="0" lvl="1" marL="457200" marR="0" rtl="0" algn="l">
              <a:spcBef>
                <a:spcPts val="0"/>
              </a:spcBef>
              <a:buNone/>
              <a:defRPr b="0" i="0" sz="1800" u="none" cap="none" strike="noStrike">
                <a:solidFill>
                  <a:schemeClr val="dk1"/>
                </a:solidFill>
                <a:latin typeface="Rambla"/>
                <a:ea typeface="Rambla"/>
                <a:cs typeface="Rambla"/>
                <a:sym typeface="Rambla"/>
              </a:defRPr>
            </a:lvl2pPr>
            <a:lvl3pPr indent="0" lvl="2" marL="914400" marR="0" rtl="0" algn="l">
              <a:spcBef>
                <a:spcPts val="0"/>
              </a:spcBef>
              <a:buNone/>
              <a:defRPr b="0" i="0" sz="1800" u="none" cap="none" strike="noStrike">
                <a:solidFill>
                  <a:schemeClr val="dk1"/>
                </a:solidFill>
                <a:latin typeface="Rambla"/>
                <a:ea typeface="Rambla"/>
                <a:cs typeface="Rambla"/>
                <a:sym typeface="Rambla"/>
              </a:defRPr>
            </a:lvl3pPr>
            <a:lvl4pPr indent="0" lvl="3" marL="1371600" marR="0" rtl="0" algn="l">
              <a:spcBef>
                <a:spcPts val="0"/>
              </a:spcBef>
              <a:buNone/>
              <a:defRPr b="0" i="0" sz="1800" u="none" cap="none" strike="noStrike">
                <a:solidFill>
                  <a:schemeClr val="dk1"/>
                </a:solidFill>
                <a:latin typeface="Rambla"/>
                <a:ea typeface="Rambla"/>
                <a:cs typeface="Rambla"/>
                <a:sym typeface="Rambla"/>
              </a:defRPr>
            </a:lvl4pPr>
            <a:lvl5pPr indent="0" lvl="4" marL="1828800" marR="0" rtl="0" algn="l">
              <a:spcBef>
                <a:spcPts val="0"/>
              </a:spcBef>
              <a:buNone/>
              <a:defRPr b="0" i="0" sz="1800" u="none" cap="none" strike="noStrike">
                <a:solidFill>
                  <a:schemeClr val="dk1"/>
                </a:solidFill>
                <a:latin typeface="Rambla"/>
                <a:ea typeface="Rambla"/>
                <a:cs typeface="Rambla"/>
                <a:sym typeface="Rambla"/>
              </a:defRPr>
            </a:lvl5pPr>
            <a:lvl6pPr indent="0" lvl="5" marL="2286000" marR="0" rtl="0" algn="l">
              <a:spcBef>
                <a:spcPts val="0"/>
              </a:spcBef>
              <a:buNone/>
              <a:defRPr b="0" i="0" sz="1800" u="none" cap="none" strike="noStrike">
                <a:solidFill>
                  <a:schemeClr val="dk1"/>
                </a:solidFill>
                <a:latin typeface="Rambla"/>
                <a:ea typeface="Rambla"/>
                <a:cs typeface="Rambla"/>
                <a:sym typeface="Rambla"/>
              </a:defRPr>
            </a:lvl6pPr>
            <a:lvl7pPr indent="0" lvl="6" marL="2743200" marR="0" rtl="0" algn="l">
              <a:spcBef>
                <a:spcPts val="0"/>
              </a:spcBef>
              <a:buNone/>
              <a:defRPr b="0" i="0" sz="1800" u="none" cap="none" strike="noStrike">
                <a:solidFill>
                  <a:schemeClr val="dk1"/>
                </a:solidFill>
                <a:latin typeface="Rambla"/>
                <a:ea typeface="Rambla"/>
                <a:cs typeface="Rambla"/>
                <a:sym typeface="Rambla"/>
              </a:defRPr>
            </a:lvl7pPr>
            <a:lvl8pPr indent="0" lvl="7" marL="3200400" marR="0" rtl="0" algn="l">
              <a:spcBef>
                <a:spcPts val="0"/>
              </a:spcBef>
              <a:buNone/>
              <a:defRPr b="0" i="0" sz="1800" u="none" cap="none" strike="noStrike">
                <a:solidFill>
                  <a:schemeClr val="dk1"/>
                </a:solidFill>
                <a:latin typeface="Rambla"/>
                <a:ea typeface="Rambla"/>
                <a:cs typeface="Rambla"/>
                <a:sym typeface="Rambla"/>
              </a:defRPr>
            </a:lvl8pPr>
            <a:lvl9pPr indent="0" lvl="8" marL="3657600" marR="0" rtl="0" algn="l">
              <a:spcBef>
                <a:spcPts val="0"/>
              </a:spcBef>
              <a:buNone/>
              <a:defRPr b="0" i="0" sz="1800" u="none" cap="none" strike="noStrike">
                <a:solidFill>
                  <a:schemeClr val="dk1"/>
                </a:solidFill>
                <a:latin typeface="Rambla"/>
                <a:ea typeface="Rambla"/>
                <a:cs typeface="Rambla"/>
                <a:sym typeface="Rambla"/>
              </a:defRPr>
            </a:lvl9pPr>
          </a:lstStyle>
          <a:p/>
        </p:txBody>
      </p:sp>
      <p:sp>
        <p:nvSpPr>
          <p:cNvPr id="72" name="Shape 72"/>
          <p:cNvSpPr txBox="1"/>
          <p:nvPr>
            <p:ph idx="12" type="sldNum"/>
          </p:nvPr>
        </p:nvSpPr>
        <p:spPr>
          <a:xfrm>
            <a:off x="8647271" y="6407944"/>
            <a:ext cx="365759" cy="365125"/>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lang="en-US" sz="1000">
                <a:solidFill>
                  <a:schemeClr val="dk1"/>
                </a:solidFill>
                <a:latin typeface="Rambla"/>
                <a:ea typeface="Rambla"/>
                <a:cs typeface="Rambla"/>
                <a:sym typeface="Rambla"/>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bg>
      <p:bgPr>
        <a:gradFill>
          <a:gsLst>
            <a:gs pos="0">
              <a:srgbClr val="B1B1B1"/>
            </a:gs>
            <a:gs pos="40000">
              <a:srgbClr val="9E9E9E"/>
            </a:gs>
            <a:gs pos="100000">
              <a:schemeClr val="dk1"/>
            </a:gs>
          </a:gsLst>
          <a:path path="circle">
            <a:fillToRect b="100%" l="100%"/>
          </a:path>
          <a:tileRect r="-100%" t="-100%"/>
        </a:gradFill>
      </p:bgPr>
    </p:bg>
    <p:spTree>
      <p:nvGrpSpPr>
        <p:cNvPr id="73" name="Shape 73"/>
        <p:cNvGrpSpPr/>
        <p:nvPr/>
      </p:nvGrpSpPr>
      <p:grpSpPr>
        <a:xfrm>
          <a:off x="0" y="0"/>
          <a:ext cx="0" cy="0"/>
          <a:chOff x="0" y="0"/>
          <a:chExt cx="0" cy="0"/>
        </a:xfrm>
      </p:grpSpPr>
      <p:sp>
        <p:nvSpPr>
          <p:cNvPr id="74" name="Shape 74"/>
          <p:cNvSpPr txBox="1"/>
          <p:nvPr>
            <p:ph idx="1" type="body"/>
          </p:nvPr>
        </p:nvSpPr>
        <p:spPr>
          <a:xfrm>
            <a:off x="1141232" y="5443401"/>
            <a:ext cx="7162799" cy="648231"/>
          </a:xfrm>
          <a:prstGeom prst="rect">
            <a:avLst/>
          </a:prstGeom>
          <a:noFill/>
          <a:ln>
            <a:noFill/>
          </a:ln>
        </p:spPr>
        <p:txBody>
          <a:bodyPr anchorCtr="0" anchor="t" bIns="91425" lIns="91425" rIns="91425" tIns="91425"/>
          <a:lstStyle>
            <a:lvl1pPr indent="0" lvl="0" marL="0" marR="18288" rtl="0" algn="r">
              <a:spcBef>
                <a:spcPts val="400"/>
              </a:spcBef>
              <a:spcAft>
                <a:spcPts val="0"/>
              </a:spcAft>
              <a:buClr>
                <a:schemeClr val="accent1"/>
              </a:buClr>
              <a:buFont typeface="Noto Sans Symbols"/>
              <a:buNone/>
              <a:defRPr b="0" i="0" sz="1400" u="none" cap="none" strike="noStrike">
                <a:solidFill>
                  <a:schemeClr val="lt1"/>
                </a:solidFill>
                <a:latin typeface="Rambla"/>
                <a:ea typeface="Rambla"/>
                <a:cs typeface="Rambla"/>
                <a:sym typeface="Rambla"/>
              </a:defRPr>
            </a:lvl1pPr>
            <a:lvl2pPr indent="-164591" lvl="1" marL="621792" marR="0" rtl="0" algn="l">
              <a:spcBef>
                <a:spcPts val="324"/>
              </a:spcBef>
              <a:buClr>
                <a:schemeClr val="accent1"/>
              </a:buClr>
              <a:buSzPct val="100000"/>
              <a:buFont typeface="Verdana"/>
              <a:buChar char="◦"/>
              <a:defRPr b="0" i="0" sz="1200" u="none" cap="none" strike="noStrike">
                <a:solidFill>
                  <a:schemeClr val="lt1"/>
                </a:solidFill>
                <a:latin typeface="Rambla"/>
                <a:ea typeface="Rambla"/>
                <a:cs typeface="Rambla"/>
                <a:sym typeface="Rambla"/>
              </a:defRPr>
            </a:lvl2pPr>
            <a:lvl3pPr indent="-173736" lvl="2" marL="859536" marR="0" rtl="0" algn="l">
              <a:spcBef>
                <a:spcPts val="350"/>
              </a:spcBef>
              <a:buClr>
                <a:schemeClr val="accent2"/>
              </a:buClr>
              <a:buSzPct val="100000"/>
              <a:buFont typeface="Noto Sans Symbols"/>
              <a:buChar char="⚫"/>
              <a:defRPr b="0" i="0" sz="1000" u="none" cap="none" strike="noStrike">
                <a:solidFill>
                  <a:schemeClr val="lt1"/>
                </a:solidFill>
                <a:latin typeface="Rambla"/>
                <a:ea typeface="Rambla"/>
                <a:cs typeface="Rambla"/>
                <a:sym typeface="Rambla"/>
              </a:defRPr>
            </a:lvl3pPr>
            <a:lvl4pPr indent="-171450" lvl="3" marL="1143000" marR="0" rtl="0" algn="l">
              <a:spcBef>
                <a:spcPts val="350"/>
              </a:spcBef>
              <a:buClr>
                <a:schemeClr val="accent2"/>
              </a:buClr>
              <a:buSzPct val="100000"/>
              <a:buFont typeface="Noto Sans Symbols"/>
              <a:buChar char="⚫"/>
              <a:defRPr b="0" i="0" sz="900" u="none" cap="none" strike="noStrike">
                <a:solidFill>
                  <a:schemeClr val="lt1"/>
                </a:solidFill>
                <a:latin typeface="Rambla"/>
                <a:ea typeface="Rambla"/>
                <a:cs typeface="Rambla"/>
                <a:sym typeface="Rambla"/>
              </a:defRPr>
            </a:lvl4pPr>
            <a:lvl5pPr indent="-171450" lvl="4" marL="1371600" marR="0" rtl="0" algn="l">
              <a:spcBef>
                <a:spcPts val="350"/>
              </a:spcBef>
              <a:buClr>
                <a:schemeClr val="accent2"/>
              </a:buClr>
              <a:buSzPct val="100000"/>
              <a:buFont typeface="Noto Sans Symbols"/>
              <a:buChar char="⚫"/>
              <a:defRPr b="0" i="0" sz="900" u="none" cap="none" strike="noStrike">
                <a:solidFill>
                  <a:schemeClr val="lt1"/>
                </a:solidFill>
                <a:latin typeface="Rambla"/>
                <a:ea typeface="Rambla"/>
                <a:cs typeface="Rambla"/>
                <a:sym typeface="Rambla"/>
              </a:defRPr>
            </a:lvl5pPr>
            <a:lvl6pPr indent="-114300" lvl="5" marL="1600200" marR="0" rtl="0" algn="l">
              <a:spcBef>
                <a:spcPts val="350"/>
              </a:spcBef>
              <a:buClr>
                <a:schemeClr val="accent3"/>
              </a:buClr>
              <a:buSzPct val="100000"/>
              <a:buFont typeface="Noto Sans Symbols"/>
              <a:buChar char="◾"/>
              <a:defRPr b="0" i="0" sz="1800" u="none" cap="none" strike="noStrike">
                <a:solidFill>
                  <a:schemeClr val="lt1"/>
                </a:solidFill>
                <a:latin typeface="Rambla"/>
                <a:ea typeface="Rambla"/>
                <a:cs typeface="Rambla"/>
                <a:sym typeface="Rambla"/>
              </a:defRPr>
            </a:lvl6pPr>
            <a:lvl7pPr indent="-127000" lvl="6" marL="1828800" marR="0" rtl="0" algn="l">
              <a:spcBef>
                <a:spcPts val="350"/>
              </a:spcBef>
              <a:buClr>
                <a:schemeClr val="accent3"/>
              </a:buClr>
              <a:buSzPct val="100000"/>
              <a:buFont typeface="Noto Sans Symbols"/>
              <a:buChar char="◾"/>
              <a:defRPr b="0" i="0" sz="1600" u="none" cap="none" strike="noStrike">
                <a:solidFill>
                  <a:schemeClr val="lt1"/>
                </a:solidFill>
                <a:latin typeface="Rambla"/>
                <a:ea typeface="Rambla"/>
                <a:cs typeface="Rambla"/>
                <a:sym typeface="Rambla"/>
              </a:defRPr>
            </a:lvl7pPr>
            <a:lvl8pPr indent="-127000" lvl="7" marL="2057400" marR="0" rtl="0" algn="l">
              <a:spcBef>
                <a:spcPts val="350"/>
              </a:spcBef>
              <a:buClr>
                <a:schemeClr val="accent3"/>
              </a:buClr>
              <a:buSzPct val="100000"/>
              <a:buFont typeface="Noto Sans Symbols"/>
              <a:buChar char="◾"/>
              <a:defRPr b="0" i="0" sz="1600" u="none" cap="none" strike="noStrike">
                <a:solidFill>
                  <a:schemeClr val="lt1"/>
                </a:solidFill>
                <a:latin typeface="Rambla"/>
                <a:ea typeface="Rambla"/>
                <a:cs typeface="Rambla"/>
                <a:sym typeface="Rambla"/>
              </a:defRPr>
            </a:lvl8pPr>
            <a:lvl9pPr indent="-127000" lvl="8" marL="2286000" marR="0" rtl="0" algn="l">
              <a:spcBef>
                <a:spcPts val="350"/>
              </a:spcBef>
              <a:buClr>
                <a:schemeClr val="accent3"/>
              </a:buClr>
              <a:buSzPct val="100000"/>
              <a:buFont typeface="Noto Sans Symbols"/>
              <a:buChar char="◾"/>
              <a:defRPr b="0" i="0" sz="1600" u="none" cap="none" strike="noStrike">
                <a:solidFill>
                  <a:schemeClr val="lt1"/>
                </a:solidFill>
                <a:latin typeface="Rambla"/>
                <a:ea typeface="Rambla"/>
                <a:cs typeface="Rambla"/>
                <a:sym typeface="Rambla"/>
              </a:defRPr>
            </a:lvl9pPr>
          </a:lstStyle>
          <a:p/>
        </p:txBody>
      </p:sp>
      <p:sp>
        <p:nvSpPr>
          <p:cNvPr id="75" name="Shape 75"/>
          <p:cNvSpPr/>
          <p:nvPr>
            <p:ph idx="2" type="pic"/>
          </p:nvPr>
        </p:nvSpPr>
        <p:spPr>
          <a:xfrm>
            <a:off x="228600" y="189968"/>
            <a:ext cx="8686800" cy="4389119"/>
          </a:xfrm>
          <a:prstGeom prst="rect">
            <a:avLst/>
          </a:prstGeom>
          <a:solidFill>
            <a:schemeClr val="dk2"/>
          </a:solidFill>
          <a:ln cap="flat" cmpd="sng" w="9525">
            <a:solidFill>
              <a:schemeClr val="dk1"/>
            </a:solidFill>
            <a:prstDash val="solid"/>
            <a:round/>
            <a:headEnd len="med" w="med" type="none"/>
            <a:tailEnd len="med" w="med" type="none"/>
          </a:ln>
        </p:spPr>
        <p:txBody>
          <a:bodyPr anchorCtr="0" anchor="t" bIns="91425" lIns="91425" rIns="91425" tIns="91425"/>
          <a:lstStyle>
            <a:lvl1pPr indent="0" lvl="0" marL="0" marR="0" rtl="0" algn="l">
              <a:spcBef>
                <a:spcPts val="400"/>
              </a:spcBef>
              <a:spcAft>
                <a:spcPts val="0"/>
              </a:spcAft>
              <a:buClr>
                <a:schemeClr val="accent1"/>
              </a:buClr>
              <a:buFont typeface="Noto Sans Symbols"/>
              <a:buNone/>
              <a:defRPr b="0" i="0" sz="3200" u="none" cap="none" strike="noStrike">
                <a:solidFill>
                  <a:schemeClr val="lt1"/>
                </a:solidFill>
                <a:latin typeface="Rambla"/>
                <a:ea typeface="Rambla"/>
                <a:cs typeface="Rambla"/>
                <a:sym typeface="Rambla"/>
              </a:defRPr>
            </a:lvl1pPr>
            <a:lvl2pPr indent="-94741" lvl="1" marL="621792" marR="0" rtl="0" algn="l">
              <a:spcBef>
                <a:spcPts val="324"/>
              </a:spcBef>
              <a:buClr>
                <a:schemeClr val="accent1"/>
              </a:buClr>
              <a:buSzPct val="100000"/>
              <a:buFont typeface="Verdana"/>
              <a:buChar char="◦"/>
              <a:defRPr b="0" i="0" sz="2300" u="none" cap="none" strike="noStrike">
                <a:solidFill>
                  <a:schemeClr val="lt1"/>
                </a:solidFill>
                <a:latin typeface="Rambla"/>
                <a:ea typeface="Rambla"/>
                <a:cs typeface="Rambla"/>
                <a:sym typeface="Rambla"/>
              </a:defRPr>
            </a:lvl2pPr>
            <a:lvl3pPr indent="-103886" lvl="2" marL="859536" marR="0" rtl="0" algn="l">
              <a:spcBef>
                <a:spcPts val="350"/>
              </a:spcBef>
              <a:buClr>
                <a:schemeClr val="accent2"/>
              </a:buClr>
              <a:buSzPct val="100000"/>
              <a:buFont typeface="Noto Sans Symbols"/>
              <a:buChar char="⚫"/>
              <a:defRPr b="0" i="0" sz="2100" u="none" cap="none" strike="noStrike">
                <a:solidFill>
                  <a:schemeClr val="lt1"/>
                </a:solidFill>
                <a:latin typeface="Rambla"/>
                <a:ea typeface="Rambla"/>
                <a:cs typeface="Rambla"/>
                <a:sym typeface="Rambla"/>
              </a:defRPr>
            </a:lvl3pPr>
            <a:lvl4pPr indent="-107950" lvl="3" marL="1143000" marR="0" rtl="0" algn="l">
              <a:spcBef>
                <a:spcPts val="350"/>
              </a:spcBef>
              <a:buClr>
                <a:schemeClr val="accent2"/>
              </a:buClr>
              <a:buSzPct val="100000"/>
              <a:buFont typeface="Noto Sans Symbols"/>
              <a:buChar char="⚫"/>
              <a:defRPr b="0" i="0" sz="1900" u="none" cap="none" strike="noStrike">
                <a:solidFill>
                  <a:schemeClr val="lt1"/>
                </a:solidFill>
                <a:latin typeface="Rambla"/>
                <a:ea typeface="Rambla"/>
                <a:cs typeface="Rambla"/>
                <a:sym typeface="Rambla"/>
              </a:defRPr>
            </a:lvl4pPr>
            <a:lvl5pPr indent="-114300" lvl="4" marL="1371600" marR="0" rtl="0" algn="l">
              <a:spcBef>
                <a:spcPts val="350"/>
              </a:spcBef>
              <a:buClr>
                <a:schemeClr val="accent2"/>
              </a:buClr>
              <a:buSzPct val="100000"/>
              <a:buFont typeface="Noto Sans Symbols"/>
              <a:buChar char="⚫"/>
              <a:defRPr b="0" i="0" sz="1800" u="none" cap="none" strike="noStrike">
                <a:solidFill>
                  <a:schemeClr val="lt1"/>
                </a:solidFill>
                <a:latin typeface="Rambla"/>
                <a:ea typeface="Rambla"/>
                <a:cs typeface="Rambla"/>
                <a:sym typeface="Rambla"/>
              </a:defRPr>
            </a:lvl5pPr>
            <a:lvl6pPr indent="-114300" lvl="5" marL="1600200" marR="0" rtl="0" algn="l">
              <a:spcBef>
                <a:spcPts val="350"/>
              </a:spcBef>
              <a:buClr>
                <a:schemeClr val="accent3"/>
              </a:buClr>
              <a:buSzPct val="100000"/>
              <a:buFont typeface="Noto Sans Symbols"/>
              <a:buChar char="◾"/>
              <a:defRPr b="0" i="0" sz="1800" u="none" cap="none" strike="noStrike">
                <a:solidFill>
                  <a:schemeClr val="lt1"/>
                </a:solidFill>
                <a:latin typeface="Rambla"/>
                <a:ea typeface="Rambla"/>
                <a:cs typeface="Rambla"/>
                <a:sym typeface="Rambla"/>
              </a:defRPr>
            </a:lvl6pPr>
            <a:lvl7pPr indent="-127000" lvl="6" marL="1828800" marR="0" rtl="0" algn="l">
              <a:spcBef>
                <a:spcPts val="350"/>
              </a:spcBef>
              <a:buClr>
                <a:schemeClr val="accent3"/>
              </a:buClr>
              <a:buSzPct val="100000"/>
              <a:buFont typeface="Noto Sans Symbols"/>
              <a:buChar char="◾"/>
              <a:defRPr b="0" i="0" sz="1600" u="none" cap="none" strike="noStrike">
                <a:solidFill>
                  <a:schemeClr val="lt1"/>
                </a:solidFill>
                <a:latin typeface="Rambla"/>
                <a:ea typeface="Rambla"/>
                <a:cs typeface="Rambla"/>
                <a:sym typeface="Rambla"/>
              </a:defRPr>
            </a:lvl7pPr>
            <a:lvl8pPr indent="-127000" lvl="7" marL="2057400" marR="0" rtl="0" algn="l">
              <a:spcBef>
                <a:spcPts val="350"/>
              </a:spcBef>
              <a:buClr>
                <a:schemeClr val="accent3"/>
              </a:buClr>
              <a:buSzPct val="100000"/>
              <a:buFont typeface="Noto Sans Symbols"/>
              <a:buChar char="◾"/>
              <a:defRPr b="0" i="0" sz="1600" u="none" cap="none" strike="noStrike">
                <a:solidFill>
                  <a:schemeClr val="lt1"/>
                </a:solidFill>
                <a:latin typeface="Rambla"/>
                <a:ea typeface="Rambla"/>
                <a:cs typeface="Rambla"/>
                <a:sym typeface="Rambla"/>
              </a:defRPr>
            </a:lvl8pPr>
            <a:lvl9pPr indent="-127000" lvl="8" marL="2286000" marR="0" rtl="0" algn="l">
              <a:spcBef>
                <a:spcPts val="350"/>
              </a:spcBef>
              <a:buClr>
                <a:schemeClr val="accent3"/>
              </a:buClr>
              <a:buSzPct val="100000"/>
              <a:buFont typeface="Noto Sans Symbols"/>
              <a:buChar char="◾"/>
              <a:defRPr b="0" i="0" sz="1600" u="none" cap="none" strike="noStrike">
                <a:solidFill>
                  <a:schemeClr val="lt1"/>
                </a:solidFill>
                <a:latin typeface="Rambla"/>
                <a:ea typeface="Rambla"/>
                <a:cs typeface="Rambla"/>
                <a:sym typeface="Rambla"/>
              </a:defRPr>
            </a:lvl9pPr>
          </a:lstStyle>
          <a:p/>
        </p:txBody>
      </p:sp>
      <p:sp>
        <p:nvSpPr>
          <p:cNvPr id="76" name="Shape 76"/>
          <p:cNvSpPr txBox="1"/>
          <p:nvPr>
            <p:ph idx="10" type="dt"/>
          </p:nvPr>
        </p:nvSpPr>
        <p:spPr>
          <a:xfrm>
            <a:off x="6727032" y="6407944"/>
            <a:ext cx="1920239" cy="365759"/>
          </a:xfrm>
          <a:prstGeom prst="rect">
            <a:avLst/>
          </a:prstGeom>
          <a:noFill/>
          <a:ln>
            <a:noFill/>
          </a:ln>
        </p:spPr>
        <p:txBody>
          <a:bodyPr anchorCtr="0" anchor="b" bIns="91425" lIns="91425" rIns="91425" tIns="91425"/>
          <a:lstStyle>
            <a:lvl1pPr indent="0" lvl="0" marL="0" marR="0" rtl="0" algn="l">
              <a:spcBef>
                <a:spcPts val="0"/>
              </a:spcBef>
              <a:buNone/>
              <a:defRPr sz="1000">
                <a:solidFill>
                  <a:schemeClr val="lt1"/>
                </a:solidFill>
                <a:latin typeface="Rambla"/>
                <a:ea typeface="Rambla"/>
                <a:cs typeface="Rambla"/>
                <a:sym typeface="Rambla"/>
              </a:defRPr>
            </a:lvl1pPr>
            <a:lvl2pPr indent="0" lvl="1" marL="457200" marR="0" rtl="0" algn="l">
              <a:spcBef>
                <a:spcPts val="0"/>
              </a:spcBef>
              <a:buNone/>
              <a:defRPr b="0" i="0" sz="1800" u="none" cap="none" strike="noStrike">
                <a:solidFill>
                  <a:schemeClr val="lt1"/>
                </a:solidFill>
                <a:latin typeface="Rambla"/>
                <a:ea typeface="Rambla"/>
                <a:cs typeface="Rambla"/>
                <a:sym typeface="Rambla"/>
              </a:defRPr>
            </a:lvl2pPr>
            <a:lvl3pPr indent="0" lvl="2" marL="914400" marR="0" rtl="0" algn="l">
              <a:spcBef>
                <a:spcPts val="0"/>
              </a:spcBef>
              <a:buNone/>
              <a:defRPr b="0" i="0" sz="1800" u="none" cap="none" strike="noStrike">
                <a:solidFill>
                  <a:schemeClr val="lt1"/>
                </a:solidFill>
                <a:latin typeface="Rambla"/>
                <a:ea typeface="Rambla"/>
                <a:cs typeface="Rambla"/>
                <a:sym typeface="Rambla"/>
              </a:defRPr>
            </a:lvl3pPr>
            <a:lvl4pPr indent="0" lvl="3" marL="1371600" marR="0" rtl="0" algn="l">
              <a:spcBef>
                <a:spcPts val="0"/>
              </a:spcBef>
              <a:buNone/>
              <a:defRPr b="0" i="0" sz="1800" u="none" cap="none" strike="noStrike">
                <a:solidFill>
                  <a:schemeClr val="lt1"/>
                </a:solidFill>
                <a:latin typeface="Rambla"/>
                <a:ea typeface="Rambla"/>
                <a:cs typeface="Rambla"/>
                <a:sym typeface="Rambla"/>
              </a:defRPr>
            </a:lvl4pPr>
            <a:lvl5pPr indent="0" lvl="4" marL="1828800" marR="0" rtl="0" algn="l">
              <a:spcBef>
                <a:spcPts val="0"/>
              </a:spcBef>
              <a:buNone/>
              <a:defRPr b="0" i="0" sz="1800" u="none" cap="none" strike="noStrike">
                <a:solidFill>
                  <a:schemeClr val="lt1"/>
                </a:solidFill>
                <a:latin typeface="Rambla"/>
                <a:ea typeface="Rambla"/>
                <a:cs typeface="Rambla"/>
                <a:sym typeface="Rambla"/>
              </a:defRPr>
            </a:lvl5pPr>
            <a:lvl6pPr indent="0" lvl="5" marL="2286000" marR="0" rtl="0" algn="l">
              <a:spcBef>
                <a:spcPts val="0"/>
              </a:spcBef>
              <a:buNone/>
              <a:defRPr b="0" i="0" sz="1800" u="none" cap="none" strike="noStrike">
                <a:solidFill>
                  <a:schemeClr val="lt1"/>
                </a:solidFill>
                <a:latin typeface="Rambla"/>
                <a:ea typeface="Rambla"/>
                <a:cs typeface="Rambla"/>
                <a:sym typeface="Rambla"/>
              </a:defRPr>
            </a:lvl6pPr>
            <a:lvl7pPr indent="0" lvl="6" marL="2743200" marR="0" rtl="0" algn="l">
              <a:spcBef>
                <a:spcPts val="0"/>
              </a:spcBef>
              <a:buNone/>
              <a:defRPr b="0" i="0" sz="1800" u="none" cap="none" strike="noStrike">
                <a:solidFill>
                  <a:schemeClr val="lt1"/>
                </a:solidFill>
                <a:latin typeface="Rambla"/>
                <a:ea typeface="Rambla"/>
                <a:cs typeface="Rambla"/>
                <a:sym typeface="Rambla"/>
              </a:defRPr>
            </a:lvl7pPr>
            <a:lvl8pPr indent="0" lvl="7" marL="3200400" marR="0" rtl="0" algn="l">
              <a:spcBef>
                <a:spcPts val="0"/>
              </a:spcBef>
              <a:buNone/>
              <a:defRPr b="0" i="0" sz="1800" u="none" cap="none" strike="noStrike">
                <a:solidFill>
                  <a:schemeClr val="lt1"/>
                </a:solidFill>
                <a:latin typeface="Rambla"/>
                <a:ea typeface="Rambla"/>
                <a:cs typeface="Rambla"/>
                <a:sym typeface="Rambla"/>
              </a:defRPr>
            </a:lvl8pPr>
            <a:lvl9pPr indent="0" lvl="8" marL="3657600" marR="0" rtl="0" algn="l">
              <a:spcBef>
                <a:spcPts val="0"/>
              </a:spcBef>
              <a:buNone/>
              <a:defRPr b="0" i="0" sz="1800" u="none" cap="none" strike="noStrike">
                <a:solidFill>
                  <a:schemeClr val="lt1"/>
                </a:solidFill>
                <a:latin typeface="Rambla"/>
                <a:ea typeface="Rambla"/>
                <a:cs typeface="Rambla"/>
                <a:sym typeface="Rambla"/>
              </a:defRPr>
            </a:lvl9pPr>
          </a:lstStyle>
          <a:p/>
        </p:txBody>
      </p:sp>
      <p:sp>
        <p:nvSpPr>
          <p:cNvPr id="77" name="Shape 77"/>
          <p:cNvSpPr txBox="1"/>
          <p:nvPr>
            <p:ph idx="11" type="ftr"/>
          </p:nvPr>
        </p:nvSpPr>
        <p:spPr>
          <a:xfrm>
            <a:off x="4380071" y="6407944"/>
            <a:ext cx="2350681" cy="365125"/>
          </a:xfrm>
          <a:prstGeom prst="rect">
            <a:avLst/>
          </a:prstGeom>
          <a:noFill/>
          <a:ln>
            <a:noFill/>
          </a:ln>
        </p:spPr>
        <p:txBody>
          <a:bodyPr anchorCtr="0" anchor="b" bIns="91425" lIns="91425" rIns="91425" tIns="91425"/>
          <a:lstStyle>
            <a:lvl1pPr indent="0" lvl="0" marL="0" marR="0" rtl="0" algn="r">
              <a:spcBef>
                <a:spcPts val="0"/>
              </a:spcBef>
              <a:buNone/>
              <a:defRPr sz="1000">
                <a:solidFill>
                  <a:schemeClr val="lt1"/>
                </a:solidFill>
                <a:latin typeface="Rambla"/>
                <a:ea typeface="Rambla"/>
                <a:cs typeface="Rambla"/>
                <a:sym typeface="Rambla"/>
              </a:defRPr>
            </a:lvl1pPr>
            <a:lvl2pPr indent="0" lvl="1" marL="457200" marR="0" rtl="0" algn="l">
              <a:spcBef>
                <a:spcPts val="0"/>
              </a:spcBef>
              <a:buNone/>
              <a:defRPr b="0" i="0" sz="1800" u="none" cap="none" strike="noStrike">
                <a:solidFill>
                  <a:schemeClr val="lt1"/>
                </a:solidFill>
                <a:latin typeface="Rambla"/>
                <a:ea typeface="Rambla"/>
                <a:cs typeface="Rambla"/>
                <a:sym typeface="Rambla"/>
              </a:defRPr>
            </a:lvl2pPr>
            <a:lvl3pPr indent="0" lvl="2" marL="914400" marR="0" rtl="0" algn="l">
              <a:spcBef>
                <a:spcPts val="0"/>
              </a:spcBef>
              <a:buNone/>
              <a:defRPr b="0" i="0" sz="1800" u="none" cap="none" strike="noStrike">
                <a:solidFill>
                  <a:schemeClr val="lt1"/>
                </a:solidFill>
                <a:latin typeface="Rambla"/>
                <a:ea typeface="Rambla"/>
                <a:cs typeface="Rambla"/>
                <a:sym typeface="Rambla"/>
              </a:defRPr>
            </a:lvl3pPr>
            <a:lvl4pPr indent="0" lvl="3" marL="1371600" marR="0" rtl="0" algn="l">
              <a:spcBef>
                <a:spcPts val="0"/>
              </a:spcBef>
              <a:buNone/>
              <a:defRPr b="0" i="0" sz="1800" u="none" cap="none" strike="noStrike">
                <a:solidFill>
                  <a:schemeClr val="lt1"/>
                </a:solidFill>
                <a:latin typeface="Rambla"/>
                <a:ea typeface="Rambla"/>
                <a:cs typeface="Rambla"/>
                <a:sym typeface="Rambla"/>
              </a:defRPr>
            </a:lvl4pPr>
            <a:lvl5pPr indent="0" lvl="4" marL="1828800" marR="0" rtl="0" algn="l">
              <a:spcBef>
                <a:spcPts val="0"/>
              </a:spcBef>
              <a:buNone/>
              <a:defRPr b="0" i="0" sz="1800" u="none" cap="none" strike="noStrike">
                <a:solidFill>
                  <a:schemeClr val="lt1"/>
                </a:solidFill>
                <a:latin typeface="Rambla"/>
                <a:ea typeface="Rambla"/>
                <a:cs typeface="Rambla"/>
                <a:sym typeface="Rambla"/>
              </a:defRPr>
            </a:lvl5pPr>
            <a:lvl6pPr indent="0" lvl="5" marL="2286000" marR="0" rtl="0" algn="l">
              <a:spcBef>
                <a:spcPts val="0"/>
              </a:spcBef>
              <a:buNone/>
              <a:defRPr b="0" i="0" sz="1800" u="none" cap="none" strike="noStrike">
                <a:solidFill>
                  <a:schemeClr val="lt1"/>
                </a:solidFill>
                <a:latin typeface="Rambla"/>
                <a:ea typeface="Rambla"/>
                <a:cs typeface="Rambla"/>
                <a:sym typeface="Rambla"/>
              </a:defRPr>
            </a:lvl6pPr>
            <a:lvl7pPr indent="0" lvl="6" marL="2743200" marR="0" rtl="0" algn="l">
              <a:spcBef>
                <a:spcPts val="0"/>
              </a:spcBef>
              <a:buNone/>
              <a:defRPr b="0" i="0" sz="1800" u="none" cap="none" strike="noStrike">
                <a:solidFill>
                  <a:schemeClr val="lt1"/>
                </a:solidFill>
                <a:latin typeface="Rambla"/>
                <a:ea typeface="Rambla"/>
                <a:cs typeface="Rambla"/>
                <a:sym typeface="Rambla"/>
              </a:defRPr>
            </a:lvl7pPr>
            <a:lvl8pPr indent="0" lvl="7" marL="3200400" marR="0" rtl="0" algn="l">
              <a:spcBef>
                <a:spcPts val="0"/>
              </a:spcBef>
              <a:buNone/>
              <a:defRPr b="0" i="0" sz="1800" u="none" cap="none" strike="noStrike">
                <a:solidFill>
                  <a:schemeClr val="lt1"/>
                </a:solidFill>
                <a:latin typeface="Rambla"/>
                <a:ea typeface="Rambla"/>
                <a:cs typeface="Rambla"/>
                <a:sym typeface="Rambla"/>
              </a:defRPr>
            </a:lvl8pPr>
            <a:lvl9pPr indent="0" lvl="8" marL="3657600" marR="0" rtl="0" algn="l">
              <a:spcBef>
                <a:spcPts val="0"/>
              </a:spcBef>
              <a:buNone/>
              <a:defRPr b="0" i="0" sz="1800" u="none" cap="none" strike="noStrike">
                <a:solidFill>
                  <a:schemeClr val="lt1"/>
                </a:solidFill>
                <a:latin typeface="Rambla"/>
                <a:ea typeface="Rambla"/>
                <a:cs typeface="Rambla"/>
                <a:sym typeface="Rambla"/>
              </a:defRPr>
            </a:lvl9pPr>
          </a:lstStyle>
          <a:p/>
        </p:txBody>
      </p:sp>
      <p:sp>
        <p:nvSpPr>
          <p:cNvPr id="78" name="Shape 78"/>
          <p:cNvSpPr txBox="1"/>
          <p:nvPr>
            <p:ph idx="12" type="sldNum"/>
          </p:nvPr>
        </p:nvSpPr>
        <p:spPr>
          <a:xfrm>
            <a:off x="8647271" y="6407944"/>
            <a:ext cx="365759" cy="365125"/>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lang="en-US" sz="1000">
                <a:solidFill>
                  <a:schemeClr val="lt1"/>
                </a:solidFill>
                <a:latin typeface="Rambla"/>
                <a:ea typeface="Rambla"/>
                <a:cs typeface="Rambla"/>
                <a:sym typeface="Rambla"/>
              </a:rPr>
              <a:t>‹#›</a:t>
            </a:fld>
          </a:p>
        </p:txBody>
      </p:sp>
      <p:sp>
        <p:nvSpPr>
          <p:cNvPr id="79" name="Shape 79"/>
          <p:cNvSpPr txBox="1"/>
          <p:nvPr>
            <p:ph type="title"/>
          </p:nvPr>
        </p:nvSpPr>
        <p:spPr>
          <a:xfrm>
            <a:off x="228600" y="4865121"/>
            <a:ext cx="8075431" cy="562672"/>
          </a:xfrm>
          <a:prstGeom prst="rect">
            <a:avLst/>
          </a:prstGeom>
          <a:noFill/>
          <a:ln>
            <a:noFill/>
          </a:ln>
        </p:spPr>
        <p:txBody>
          <a:bodyPr anchorCtr="0" anchor="t" bIns="91425" lIns="91425" rIns="91425" tIns="91425"/>
          <a:lstStyle>
            <a:lvl1pPr indent="0" lvl="0" marL="0" marR="0" rtl="0" algn="r">
              <a:spcBef>
                <a:spcPts val="0"/>
              </a:spcBef>
              <a:buClr>
                <a:schemeClr val="accent1"/>
              </a:buClr>
              <a:buFont typeface="Rambla"/>
              <a:buNone/>
              <a:defRPr b="0" i="0" sz="3000" u="none" cap="none" strike="noStrike">
                <a:solidFill>
                  <a:schemeClr val="accent1"/>
                </a:solidFill>
                <a:latin typeface="Rambla"/>
                <a:ea typeface="Rambla"/>
                <a:cs typeface="Rambla"/>
                <a:sym typeface="Rambl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0" name="Shape 80"/>
          <p:cNvSpPr/>
          <p:nvPr/>
        </p:nvSpPr>
        <p:spPr>
          <a:xfrm>
            <a:off x="499272" y="5944935"/>
            <a:ext cx="4940623" cy="921076"/>
          </a:xfrm>
          <a:custGeom>
            <a:pathLst>
              <a:path extrusionOk="0" h="120000" w="120000">
                <a:moveTo>
                  <a:pt x="0" y="712"/>
                </a:moveTo>
                <a:lnTo>
                  <a:pt x="119999" y="120000"/>
                </a:lnTo>
                <a:lnTo>
                  <a:pt x="89106" y="120000"/>
                </a:lnTo>
                <a:lnTo>
                  <a:pt x="16" y="0"/>
                </a:lnTo>
              </a:path>
            </a:pathLst>
          </a:custGeom>
          <a:solidFill>
            <a:srgbClr val="9CCADC">
              <a:alpha val="40000"/>
            </a:srgbClr>
          </a:solidFill>
          <a:ln>
            <a:noFill/>
          </a:ln>
        </p:spPr>
        <p:txBody>
          <a:bodyPr anchorCtr="0" anchor="t" bIns="45700" lIns="91425" rIns="91425" tIns="45700">
            <a:noAutofit/>
          </a:bodyPr>
          <a:lstStyle/>
          <a:p>
            <a:pPr indent="0" lvl="0" marL="0" marR="0" rtl="0" algn="l">
              <a:spcBef>
                <a:spcPts val="0"/>
              </a:spcBef>
              <a:buNone/>
            </a:pPr>
            <a:r>
              <a:t/>
            </a:r>
            <a:endParaRPr sz="1800">
              <a:solidFill>
                <a:schemeClr val="lt1"/>
              </a:solidFill>
              <a:latin typeface="Rambla"/>
              <a:ea typeface="Rambla"/>
              <a:cs typeface="Rambla"/>
              <a:sym typeface="Rambla"/>
            </a:endParaRPr>
          </a:p>
        </p:txBody>
      </p:sp>
      <p:sp>
        <p:nvSpPr>
          <p:cNvPr id="81" name="Shape 81"/>
          <p:cNvSpPr/>
          <p:nvPr/>
        </p:nvSpPr>
        <p:spPr>
          <a:xfrm>
            <a:off x="485716" y="5939010"/>
            <a:ext cx="3690451" cy="933450"/>
          </a:xfrm>
          <a:custGeom>
            <a:pathLst>
              <a:path extrusionOk="0" h="120000" w="120000">
                <a:moveTo>
                  <a:pt x="0" y="0"/>
                </a:moveTo>
                <a:lnTo>
                  <a:pt x="119999" y="119387"/>
                </a:lnTo>
                <a:lnTo>
                  <a:pt x="94759" y="120000"/>
                </a:lnTo>
                <a:lnTo>
                  <a:pt x="257" y="816"/>
                </a:lnTo>
              </a:path>
            </a:pathLst>
          </a:custGeom>
          <a:solidFill>
            <a:srgbClr val="000000"/>
          </a:solidFill>
          <a:ln>
            <a:noFill/>
          </a:ln>
        </p:spPr>
        <p:txBody>
          <a:bodyPr anchorCtr="0" anchor="t" bIns="45700" lIns="91425" rIns="91425" tIns="45700">
            <a:noAutofit/>
          </a:bodyPr>
          <a:lstStyle/>
          <a:p>
            <a:pPr indent="0" lvl="0" marL="0" marR="0" rtl="0" algn="l">
              <a:spcBef>
                <a:spcPts val="0"/>
              </a:spcBef>
              <a:buNone/>
            </a:pPr>
            <a:r>
              <a:t/>
            </a:r>
            <a:endParaRPr sz="1800">
              <a:solidFill>
                <a:schemeClr val="lt1"/>
              </a:solidFill>
              <a:latin typeface="Rambla"/>
              <a:ea typeface="Rambla"/>
              <a:cs typeface="Rambla"/>
              <a:sym typeface="Rambla"/>
            </a:endParaRPr>
          </a:p>
        </p:txBody>
      </p:sp>
      <p:sp>
        <p:nvSpPr>
          <p:cNvPr id="82" name="Shape 82"/>
          <p:cNvSpPr/>
          <p:nvPr/>
        </p:nvSpPr>
        <p:spPr>
          <a:xfrm>
            <a:off x="-6041" y="5791253"/>
            <a:ext cx="3402313" cy="1080868"/>
          </a:xfrm>
          <a:prstGeom prst="rtTriangle">
            <a:avLst/>
          </a:prstGeom>
          <a:blipFill rotWithShape="1">
            <a:blip r:embed="rId2">
              <a:alphaModFix amt="50000"/>
            </a:blip>
            <a:tile algn="t" flip="none" tx="0" sx="50000" ty="0" sy="50000"/>
          </a:blip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Rambla"/>
              <a:ea typeface="Rambla"/>
              <a:cs typeface="Rambla"/>
              <a:sym typeface="Rambla"/>
            </a:endParaRPr>
          </a:p>
        </p:txBody>
      </p:sp>
      <p:cxnSp>
        <p:nvCxnSpPr>
          <p:cNvPr id="83" name="Shape 83"/>
          <p:cNvCxnSpPr/>
          <p:nvPr/>
        </p:nvCxnSpPr>
        <p:spPr>
          <a:xfrm>
            <a:off x="-9237" y="5787737"/>
            <a:ext cx="3405508" cy="1084383"/>
          </a:xfrm>
          <a:prstGeom prst="straightConnector1">
            <a:avLst/>
          </a:prstGeom>
          <a:noFill/>
          <a:ln cap="flat" cmpd="sng" w="12050">
            <a:solidFill>
              <a:srgbClr val="93C5D8"/>
            </a:solidFill>
            <a:prstDash val="solid"/>
            <a:miter/>
            <a:headEnd len="med" w="med" type="none"/>
            <a:tailEnd len="med" w="med" type="none"/>
          </a:ln>
        </p:spPr>
      </p:cxnSp>
      <p:sp>
        <p:nvSpPr>
          <p:cNvPr id="84" name="Shape 84"/>
          <p:cNvSpPr/>
          <p:nvPr/>
        </p:nvSpPr>
        <p:spPr>
          <a:xfrm>
            <a:off x="8664111" y="4988439"/>
            <a:ext cx="182879"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med" w="med" type="none"/>
            <a:tailEnd len="med" w="med" type="none"/>
          </a:ln>
          <a:effectLst>
            <a:outerShdw blurRad="50799" dir="5400000" dist="25400">
              <a:srgbClr val="000000">
                <a:alpha val="45882"/>
              </a:srgbClr>
            </a:outerShdw>
          </a:effectLst>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Rambla"/>
              <a:ea typeface="Rambla"/>
              <a:cs typeface="Rambla"/>
              <a:sym typeface="Rambla"/>
            </a:endParaRPr>
          </a:p>
        </p:txBody>
      </p:sp>
      <p:sp>
        <p:nvSpPr>
          <p:cNvPr id="85" name="Shape 85"/>
          <p:cNvSpPr/>
          <p:nvPr/>
        </p:nvSpPr>
        <p:spPr>
          <a:xfrm>
            <a:off x="8477696" y="4988439"/>
            <a:ext cx="182879"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med" w="med" type="none"/>
            <a:tailEnd len="med" w="med" type="none"/>
          </a:ln>
          <a:effectLst>
            <a:outerShdw blurRad="50799" dir="5400000" dist="25400">
              <a:srgbClr val="000000">
                <a:alpha val="45882"/>
              </a:srgbClr>
            </a:outerShdw>
          </a:effectLst>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Rambla"/>
              <a:ea typeface="Rambla"/>
              <a:cs typeface="Rambla"/>
              <a:sym typeface="Rambla"/>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00.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p:nvPr/>
        </p:nvSpPr>
        <p:spPr>
          <a:xfrm>
            <a:off x="499272" y="5944935"/>
            <a:ext cx="4940623" cy="921076"/>
          </a:xfrm>
          <a:custGeom>
            <a:pathLst>
              <a:path extrusionOk="0" h="120000" w="120000">
                <a:moveTo>
                  <a:pt x="0" y="712"/>
                </a:moveTo>
                <a:lnTo>
                  <a:pt x="119999" y="120000"/>
                </a:lnTo>
                <a:lnTo>
                  <a:pt x="89106" y="120000"/>
                </a:lnTo>
                <a:lnTo>
                  <a:pt x="16" y="0"/>
                </a:lnTo>
              </a:path>
            </a:pathLst>
          </a:custGeom>
          <a:solidFill>
            <a:srgbClr val="9CCADC">
              <a:alpha val="40000"/>
            </a:srgbClr>
          </a:soli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Rambla"/>
              <a:ea typeface="Rambla"/>
              <a:cs typeface="Rambla"/>
              <a:sym typeface="Rambla"/>
            </a:endParaRPr>
          </a:p>
        </p:txBody>
      </p:sp>
      <p:sp>
        <p:nvSpPr>
          <p:cNvPr id="7" name="Shape 7"/>
          <p:cNvSpPr/>
          <p:nvPr/>
        </p:nvSpPr>
        <p:spPr>
          <a:xfrm>
            <a:off x="485716" y="5939010"/>
            <a:ext cx="3690451" cy="933450"/>
          </a:xfrm>
          <a:custGeom>
            <a:pathLst>
              <a:path extrusionOk="0" h="120000" w="120000">
                <a:moveTo>
                  <a:pt x="0" y="0"/>
                </a:moveTo>
                <a:lnTo>
                  <a:pt x="119999" y="119387"/>
                </a:lnTo>
                <a:lnTo>
                  <a:pt x="94759" y="120000"/>
                </a:lnTo>
                <a:lnTo>
                  <a:pt x="257" y="816"/>
                </a:lnTo>
              </a:path>
            </a:pathLst>
          </a:custGeom>
          <a:solidFill>
            <a:srgbClr val="000000"/>
          </a:soli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Rambla"/>
              <a:ea typeface="Rambla"/>
              <a:cs typeface="Rambla"/>
              <a:sym typeface="Rambla"/>
            </a:endParaRPr>
          </a:p>
        </p:txBody>
      </p:sp>
      <p:sp>
        <p:nvSpPr>
          <p:cNvPr id="8" name="Shape 8"/>
          <p:cNvSpPr/>
          <p:nvPr/>
        </p:nvSpPr>
        <p:spPr>
          <a:xfrm>
            <a:off x="-6041" y="5791253"/>
            <a:ext cx="3402313" cy="1080868"/>
          </a:xfrm>
          <a:prstGeom prst="rtTriangle">
            <a:avLst/>
          </a:prstGeom>
          <a:blipFill rotWithShape="1">
            <a:blip r:embed="rId1">
              <a:alphaModFix amt="50000"/>
            </a:blip>
            <a:tile algn="t" flip="none" tx="0" sx="50000" ty="0" sy="50000"/>
          </a:blip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Rambla"/>
              <a:ea typeface="Rambla"/>
              <a:cs typeface="Rambla"/>
              <a:sym typeface="Rambla"/>
            </a:endParaRPr>
          </a:p>
        </p:txBody>
      </p:sp>
      <p:cxnSp>
        <p:nvCxnSpPr>
          <p:cNvPr id="9" name="Shape 9"/>
          <p:cNvCxnSpPr/>
          <p:nvPr/>
        </p:nvCxnSpPr>
        <p:spPr>
          <a:xfrm>
            <a:off x="-9237" y="5787737"/>
            <a:ext cx="3405508" cy="1084383"/>
          </a:xfrm>
          <a:prstGeom prst="straightConnector1">
            <a:avLst/>
          </a:prstGeom>
          <a:noFill/>
          <a:ln cap="flat" cmpd="sng" w="12050">
            <a:solidFill>
              <a:srgbClr val="93C5D8"/>
            </a:solidFill>
            <a:prstDash val="solid"/>
            <a:miter/>
            <a:headEnd len="med" w="med" type="none"/>
            <a:tailEnd len="med" w="med" type="none"/>
          </a:ln>
        </p:spPr>
      </p:cxnSp>
      <p:sp>
        <p:nvSpPr>
          <p:cNvPr id="10" name="Shape 1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Rambla"/>
              <a:buNone/>
              <a:defRPr b="1" i="0" sz="4100" u="none" cap="none" strike="noStrike">
                <a:solidFill>
                  <a:schemeClr val="dk2"/>
                </a:solidFill>
                <a:latin typeface="Rambla"/>
                <a:ea typeface="Rambla"/>
                <a:cs typeface="Rambla"/>
                <a:sym typeface="Rambl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457200" y="1481328"/>
            <a:ext cx="8229600" cy="4525963"/>
          </a:xfrm>
          <a:prstGeom prst="rect">
            <a:avLst/>
          </a:prstGeom>
          <a:noFill/>
          <a:ln>
            <a:noFill/>
          </a:ln>
        </p:spPr>
        <p:txBody>
          <a:bodyPr anchorCtr="0" anchor="t" bIns="91425" lIns="91425" rIns="91425" tIns="91425"/>
          <a:lstStyle>
            <a:lvl1pPr indent="-147573" lvl="0" marL="365760" marR="0" rtl="0" algn="l">
              <a:spcBef>
                <a:spcPts val="400"/>
              </a:spcBef>
              <a:spcAft>
                <a:spcPts val="0"/>
              </a:spcAft>
              <a:buClr>
                <a:schemeClr val="accent1"/>
              </a:buClr>
              <a:buSzPct val="68000"/>
              <a:buFont typeface="Noto Sans Symbols"/>
              <a:buChar char="●"/>
              <a:defRPr b="0" i="0" sz="2700" u="none" cap="none" strike="noStrike">
                <a:solidFill>
                  <a:schemeClr val="dk1"/>
                </a:solidFill>
                <a:latin typeface="Rambla"/>
                <a:ea typeface="Rambla"/>
                <a:cs typeface="Rambla"/>
                <a:sym typeface="Rambla"/>
              </a:defRPr>
            </a:lvl1pPr>
            <a:lvl2pPr indent="-94741" lvl="1" marL="621792" marR="0" rtl="0" algn="l">
              <a:spcBef>
                <a:spcPts val="324"/>
              </a:spcBef>
              <a:buClr>
                <a:schemeClr val="accent1"/>
              </a:buClr>
              <a:buSzPct val="100000"/>
              <a:buFont typeface="Verdana"/>
              <a:buChar char="◦"/>
              <a:defRPr b="0" i="0" sz="2300" u="none" cap="none" strike="noStrike">
                <a:solidFill>
                  <a:schemeClr val="dk1"/>
                </a:solidFill>
                <a:latin typeface="Rambla"/>
                <a:ea typeface="Rambla"/>
                <a:cs typeface="Rambla"/>
                <a:sym typeface="Rambla"/>
              </a:defRPr>
            </a:lvl2pPr>
            <a:lvl3pPr indent="-103886" lvl="2" marL="859536" marR="0" rtl="0" algn="l">
              <a:spcBef>
                <a:spcPts val="350"/>
              </a:spcBef>
              <a:buClr>
                <a:schemeClr val="accent2"/>
              </a:buClr>
              <a:buSzPct val="100000"/>
              <a:buFont typeface="Noto Sans Symbols"/>
              <a:buChar char="⚫"/>
              <a:defRPr b="0" i="0" sz="2100" u="none" cap="none" strike="noStrike">
                <a:solidFill>
                  <a:schemeClr val="dk1"/>
                </a:solidFill>
                <a:latin typeface="Rambla"/>
                <a:ea typeface="Rambla"/>
                <a:cs typeface="Rambla"/>
                <a:sym typeface="Rambla"/>
              </a:defRPr>
            </a:lvl3pPr>
            <a:lvl4pPr indent="-107950" lvl="3" marL="1143000" marR="0" rtl="0" algn="l">
              <a:spcBef>
                <a:spcPts val="350"/>
              </a:spcBef>
              <a:buClr>
                <a:schemeClr val="accent2"/>
              </a:buClr>
              <a:buSzPct val="100000"/>
              <a:buFont typeface="Noto Sans Symbols"/>
              <a:buChar char="⚫"/>
              <a:defRPr b="0" i="0" sz="1900" u="none" cap="none" strike="noStrike">
                <a:solidFill>
                  <a:schemeClr val="dk1"/>
                </a:solidFill>
                <a:latin typeface="Rambla"/>
                <a:ea typeface="Rambla"/>
                <a:cs typeface="Rambla"/>
                <a:sym typeface="Rambla"/>
              </a:defRPr>
            </a:lvl4pPr>
            <a:lvl5pPr indent="-114300" lvl="4" marL="1371600" marR="0" rtl="0" algn="l">
              <a:spcBef>
                <a:spcPts val="350"/>
              </a:spcBef>
              <a:buClr>
                <a:schemeClr val="accent2"/>
              </a:buClr>
              <a:buSzPct val="100000"/>
              <a:buFont typeface="Noto Sans Symbols"/>
              <a:buChar char="⚫"/>
              <a:defRPr b="0" i="0" sz="1800" u="none" cap="none" strike="noStrike">
                <a:solidFill>
                  <a:schemeClr val="dk1"/>
                </a:solidFill>
                <a:latin typeface="Rambla"/>
                <a:ea typeface="Rambla"/>
                <a:cs typeface="Rambla"/>
                <a:sym typeface="Rambla"/>
              </a:defRPr>
            </a:lvl5pPr>
            <a:lvl6pPr indent="-114300" lvl="5" marL="1600200" marR="0" rtl="0" algn="l">
              <a:spcBef>
                <a:spcPts val="350"/>
              </a:spcBef>
              <a:buClr>
                <a:schemeClr val="accent3"/>
              </a:buClr>
              <a:buSzPct val="100000"/>
              <a:buFont typeface="Noto Sans Symbols"/>
              <a:buChar char="◾"/>
              <a:defRPr b="0" i="0" sz="1800" u="none" cap="none" strike="noStrike">
                <a:solidFill>
                  <a:schemeClr val="dk1"/>
                </a:solidFill>
                <a:latin typeface="Rambla"/>
                <a:ea typeface="Rambla"/>
                <a:cs typeface="Rambla"/>
                <a:sym typeface="Rambla"/>
              </a:defRPr>
            </a:lvl6pPr>
            <a:lvl7pPr indent="-127000" lvl="6" marL="18288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7pPr>
            <a:lvl8pPr indent="-127000" lvl="7" marL="20574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8pPr>
            <a:lvl9pPr indent="-127000" lvl="8" marL="22860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12" name="Shape 12"/>
          <p:cNvSpPr txBox="1"/>
          <p:nvPr>
            <p:ph idx="10" type="dt"/>
          </p:nvPr>
        </p:nvSpPr>
        <p:spPr>
          <a:xfrm>
            <a:off x="6727032" y="6407944"/>
            <a:ext cx="1920239" cy="365759"/>
          </a:xfrm>
          <a:prstGeom prst="rect">
            <a:avLst/>
          </a:prstGeom>
          <a:noFill/>
          <a:ln>
            <a:noFill/>
          </a:ln>
        </p:spPr>
        <p:txBody>
          <a:bodyPr anchorCtr="0" anchor="b" bIns="91425" lIns="91425" rIns="91425" tIns="91425"/>
          <a:lstStyle>
            <a:lvl1pPr indent="0" lvl="0" marL="0" marR="0" rtl="0" algn="l">
              <a:spcBef>
                <a:spcPts val="0"/>
              </a:spcBef>
              <a:buNone/>
              <a:defRPr sz="1000">
                <a:solidFill>
                  <a:schemeClr val="dk1"/>
                </a:solidFill>
                <a:latin typeface="Rambla"/>
                <a:ea typeface="Rambla"/>
                <a:cs typeface="Rambla"/>
                <a:sym typeface="Rambla"/>
              </a:defRPr>
            </a:lvl1pPr>
            <a:lvl2pPr indent="0" lvl="1" marL="457200" marR="0" rtl="0" algn="l">
              <a:spcBef>
                <a:spcPts val="0"/>
              </a:spcBef>
              <a:buNone/>
              <a:defRPr b="0" i="0" sz="1800" u="none" cap="none" strike="noStrike">
                <a:solidFill>
                  <a:schemeClr val="dk1"/>
                </a:solidFill>
                <a:latin typeface="Rambla"/>
                <a:ea typeface="Rambla"/>
                <a:cs typeface="Rambla"/>
                <a:sym typeface="Rambla"/>
              </a:defRPr>
            </a:lvl2pPr>
            <a:lvl3pPr indent="0" lvl="2" marL="914400" marR="0" rtl="0" algn="l">
              <a:spcBef>
                <a:spcPts val="0"/>
              </a:spcBef>
              <a:buNone/>
              <a:defRPr b="0" i="0" sz="1800" u="none" cap="none" strike="noStrike">
                <a:solidFill>
                  <a:schemeClr val="dk1"/>
                </a:solidFill>
                <a:latin typeface="Rambla"/>
                <a:ea typeface="Rambla"/>
                <a:cs typeface="Rambla"/>
                <a:sym typeface="Rambla"/>
              </a:defRPr>
            </a:lvl3pPr>
            <a:lvl4pPr indent="0" lvl="3" marL="1371600" marR="0" rtl="0" algn="l">
              <a:spcBef>
                <a:spcPts val="0"/>
              </a:spcBef>
              <a:buNone/>
              <a:defRPr b="0" i="0" sz="1800" u="none" cap="none" strike="noStrike">
                <a:solidFill>
                  <a:schemeClr val="dk1"/>
                </a:solidFill>
                <a:latin typeface="Rambla"/>
                <a:ea typeface="Rambla"/>
                <a:cs typeface="Rambla"/>
                <a:sym typeface="Rambla"/>
              </a:defRPr>
            </a:lvl4pPr>
            <a:lvl5pPr indent="0" lvl="4" marL="1828800" marR="0" rtl="0" algn="l">
              <a:spcBef>
                <a:spcPts val="0"/>
              </a:spcBef>
              <a:buNone/>
              <a:defRPr b="0" i="0" sz="1800" u="none" cap="none" strike="noStrike">
                <a:solidFill>
                  <a:schemeClr val="dk1"/>
                </a:solidFill>
                <a:latin typeface="Rambla"/>
                <a:ea typeface="Rambla"/>
                <a:cs typeface="Rambla"/>
                <a:sym typeface="Rambla"/>
              </a:defRPr>
            </a:lvl5pPr>
            <a:lvl6pPr indent="0" lvl="5" marL="2286000" marR="0" rtl="0" algn="l">
              <a:spcBef>
                <a:spcPts val="0"/>
              </a:spcBef>
              <a:buNone/>
              <a:defRPr b="0" i="0" sz="1800" u="none" cap="none" strike="noStrike">
                <a:solidFill>
                  <a:schemeClr val="dk1"/>
                </a:solidFill>
                <a:latin typeface="Rambla"/>
                <a:ea typeface="Rambla"/>
                <a:cs typeface="Rambla"/>
                <a:sym typeface="Rambla"/>
              </a:defRPr>
            </a:lvl6pPr>
            <a:lvl7pPr indent="0" lvl="6" marL="2743200" marR="0" rtl="0" algn="l">
              <a:spcBef>
                <a:spcPts val="0"/>
              </a:spcBef>
              <a:buNone/>
              <a:defRPr b="0" i="0" sz="1800" u="none" cap="none" strike="noStrike">
                <a:solidFill>
                  <a:schemeClr val="dk1"/>
                </a:solidFill>
                <a:latin typeface="Rambla"/>
                <a:ea typeface="Rambla"/>
                <a:cs typeface="Rambla"/>
                <a:sym typeface="Rambla"/>
              </a:defRPr>
            </a:lvl7pPr>
            <a:lvl8pPr indent="0" lvl="7" marL="3200400" marR="0" rtl="0" algn="l">
              <a:spcBef>
                <a:spcPts val="0"/>
              </a:spcBef>
              <a:buNone/>
              <a:defRPr b="0" i="0" sz="1800" u="none" cap="none" strike="noStrike">
                <a:solidFill>
                  <a:schemeClr val="dk1"/>
                </a:solidFill>
                <a:latin typeface="Rambla"/>
                <a:ea typeface="Rambla"/>
                <a:cs typeface="Rambla"/>
                <a:sym typeface="Rambla"/>
              </a:defRPr>
            </a:lvl8pPr>
            <a:lvl9pPr indent="0" lvl="8" marL="3657600" marR="0" rtl="0" algn="l">
              <a:spcBef>
                <a:spcPts val="0"/>
              </a:spcBef>
              <a:buNone/>
              <a:defRPr b="0" i="0" sz="1800" u="none" cap="none" strike="noStrike">
                <a:solidFill>
                  <a:schemeClr val="dk1"/>
                </a:solidFill>
                <a:latin typeface="Rambla"/>
                <a:ea typeface="Rambla"/>
                <a:cs typeface="Rambla"/>
                <a:sym typeface="Rambla"/>
              </a:defRPr>
            </a:lvl9pPr>
          </a:lstStyle>
          <a:p/>
        </p:txBody>
      </p:sp>
      <p:sp>
        <p:nvSpPr>
          <p:cNvPr id="13" name="Shape 13"/>
          <p:cNvSpPr txBox="1"/>
          <p:nvPr>
            <p:ph idx="11" type="ftr"/>
          </p:nvPr>
        </p:nvSpPr>
        <p:spPr>
          <a:xfrm>
            <a:off x="4380071" y="6407944"/>
            <a:ext cx="2350681" cy="365125"/>
          </a:xfrm>
          <a:prstGeom prst="rect">
            <a:avLst/>
          </a:prstGeom>
          <a:noFill/>
          <a:ln>
            <a:noFill/>
          </a:ln>
        </p:spPr>
        <p:txBody>
          <a:bodyPr anchorCtr="0" anchor="b" bIns="91425" lIns="91425" rIns="91425" tIns="91425"/>
          <a:lstStyle>
            <a:lvl1pPr indent="0" lvl="0" marL="0" marR="0" rtl="0" algn="r">
              <a:spcBef>
                <a:spcPts val="0"/>
              </a:spcBef>
              <a:buNone/>
              <a:defRPr sz="1000">
                <a:solidFill>
                  <a:schemeClr val="dk1"/>
                </a:solidFill>
                <a:latin typeface="Rambla"/>
                <a:ea typeface="Rambla"/>
                <a:cs typeface="Rambla"/>
                <a:sym typeface="Rambla"/>
              </a:defRPr>
            </a:lvl1pPr>
            <a:lvl2pPr indent="0" lvl="1" marL="457200" marR="0" rtl="0" algn="l">
              <a:spcBef>
                <a:spcPts val="0"/>
              </a:spcBef>
              <a:buNone/>
              <a:defRPr b="0" i="0" sz="1800" u="none" cap="none" strike="noStrike">
                <a:solidFill>
                  <a:schemeClr val="dk1"/>
                </a:solidFill>
                <a:latin typeface="Rambla"/>
                <a:ea typeface="Rambla"/>
                <a:cs typeface="Rambla"/>
                <a:sym typeface="Rambla"/>
              </a:defRPr>
            </a:lvl2pPr>
            <a:lvl3pPr indent="0" lvl="2" marL="914400" marR="0" rtl="0" algn="l">
              <a:spcBef>
                <a:spcPts val="0"/>
              </a:spcBef>
              <a:buNone/>
              <a:defRPr b="0" i="0" sz="1800" u="none" cap="none" strike="noStrike">
                <a:solidFill>
                  <a:schemeClr val="dk1"/>
                </a:solidFill>
                <a:latin typeface="Rambla"/>
                <a:ea typeface="Rambla"/>
                <a:cs typeface="Rambla"/>
                <a:sym typeface="Rambla"/>
              </a:defRPr>
            </a:lvl3pPr>
            <a:lvl4pPr indent="0" lvl="3" marL="1371600" marR="0" rtl="0" algn="l">
              <a:spcBef>
                <a:spcPts val="0"/>
              </a:spcBef>
              <a:buNone/>
              <a:defRPr b="0" i="0" sz="1800" u="none" cap="none" strike="noStrike">
                <a:solidFill>
                  <a:schemeClr val="dk1"/>
                </a:solidFill>
                <a:latin typeface="Rambla"/>
                <a:ea typeface="Rambla"/>
                <a:cs typeface="Rambla"/>
                <a:sym typeface="Rambla"/>
              </a:defRPr>
            </a:lvl4pPr>
            <a:lvl5pPr indent="0" lvl="4" marL="1828800" marR="0" rtl="0" algn="l">
              <a:spcBef>
                <a:spcPts val="0"/>
              </a:spcBef>
              <a:buNone/>
              <a:defRPr b="0" i="0" sz="1800" u="none" cap="none" strike="noStrike">
                <a:solidFill>
                  <a:schemeClr val="dk1"/>
                </a:solidFill>
                <a:latin typeface="Rambla"/>
                <a:ea typeface="Rambla"/>
                <a:cs typeface="Rambla"/>
                <a:sym typeface="Rambla"/>
              </a:defRPr>
            </a:lvl5pPr>
            <a:lvl6pPr indent="0" lvl="5" marL="2286000" marR="0" rtl="0" algn="l">
              <a:spcBef>
                <a:spcPts val="0"/>
              </a:spcBef>
              <a:buNone/>
              <a:defRPr b="0" i="0" sz="1800" u="none" cap="none" strike="noStrike">
                <a:solidFill>
                  <a:schemeClr val="dk1"/>
                </a:solidFill>
                <a:latin typeface="Rambla"/>
                <a:ea typeface="Rambla"/>
                <a:cs typeface="Rambla"/>
                <a:sym typeface="Rambla"/>
              </a:defRPr>
            </a:lvl6pPr>
            <a:lvl7pPr indent="0" lvl="6" marL="2743200" marR="0" rtl="0" algn="l">
              <a:spcBef>
                <a:spcPts val="0"/>
              </a:spcBef>
              <a:buNone/>
              <a:defRPr b="0" i="0" sz="1800" u="none" cap="none" strike="noStrike">
                <a:solidFill>
                  <a:schemeClr val="dk1"/>
                </a:solidFill>
                <a:latin typeface="Rambla"/>
                <a:ea typeface="Rambla"/>
                <a:cs typeface="Rambla"/>
                <a:sym typeface="Rambla"/>
              </a:defRPr>
            </a:lvl7pPr>
            <a:lvl8pPr indent="0" lvl="7" marL="3200400" marR="0" rtl="0" algn="l">
              <a:spcBef>
                <a:spcPts val="0"/>
              </a:spcBef>
              <a:buNone/>
              <a:defRPr b="0" i="0" sz="1800" u="none" cap="none" strike="noStrike">
                <a:solidFill>
                  <a:schemeClr val="dk1"/>
                </a:solidFill>
                <a:latin typeface="Rambla"/>
                <a:ea typeface="Rambla"/>
                <a:cs typeface="Rambla"/>
                <a:sym typeface="Rambla"/>
              </a:defRPr>
            </a:lvl8pPr>
            <a:lvl9pPr indent="0" lvl="8" marL="3657600" marR="0" rtl="0" algn="l">
              <a:spcBef>
                <a:spcPts val="0"/>
              </a:spcBef>
              <a:buNone/>
              <a:defRPr b="0" i="0" sz="1800" u="none" cap="none" strike="noStrike">
                <a:solidFill>
                  <a:schemeClr val="dk1"/>
                </a:solidFill>
                <a:latin typeface="Rambla"/>
                <a:ea typeface="Rambla"/>
                <a:cs typeface="Rambla"/>
                <a:sym typeface="Rambla"/>
              </a:defRPr>
            </a:lvl9pPr>
          </a:lstStyle>
          <a:p/>
        </p:txBody>
      </p:sp>
      <p:sp>
        <p:nvSpPr>
          <p:cNvPr id="14" name="Shape 14"/>
          <p:cNvSpPr txBox="1"/>
          <p:nvPr>
            <p:ph idx="12" type="sldNum"/>
          </p:nvPr>
        </p:nvSpPr>
        <p:spPr>
          <a:xfrm>
            <a:off x="8647271" y="6407944"/>
            <a:ext cx="365759" cy="365125"/>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lang="en-US" sz="1000" u="none">
                <a:solidFill>
                  <a:schemeClr val="dk1"/>
                </a:solidFill>
                <a:latin typeface="Rambla"/>
                <a:ea typeface="Rambla"/>
                <a:cs typeface="Rambla"/>
                <a:sym typeface="Rambla"/>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msdn.microsoft.com/en-us/library/scsyfw1d(v=vs.71).aspx" TargetMode="External"/><Relationship Id="rId4" Type="http://schemas.openxmlformats.org/officeDocument/2006/relationships/hyperlink" Target="https://docs.oracle.com/javase/tutorial/java/IandI/subclasse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ctrTitle"/>
          </p:nvPr>
        </p:nvSpPr>
        <p:spPr>
          <a:xfrm>
            <a:off x="-1069800" y="1210800"/>
            <a:ext cx="11263500" cy="1829700"/>
          </a:xfrm>
          <a:prstGeom prst="rect">
            <a:avLst/>
          </a:prstGeom>
          <a:noFill/>
          <a:ln>
            <a:noFill/>
          </a:ln>
        </p:spPr>
        <p:txBody>
          <a:bodyPr anchorCtr="0" anchor="b" bIns="45700" lIns="91425" rIns="91425" tIns="45700">
            <a:noAutofit/>
          </a:bodyPr>
          <a:lstStyle/>
          <a:p>
            <a:pPr indent="0" lvl="0" marL="0" marR="0" rtl="0" algn="ctr">
              <a:spcBef>
                <a:spcPts val="0"/>
              </a:spcBef>
              <a:buClr>
                <a:schemeClr val="dk2"/>
              </a:buClr>
              <a:buSzPct val="25000"/>
              <a:buFont typeface="Rambla"/>
              <a:buNone/>
            </a:pPr>
            <a:r>
              <a:rPr lang="en-US" sz="3000">
                <a:solidFill>
                  <a:schemeClr val="dk1"/>
                </a:solidFill>
                <a:latin typeface="Times New Roman"/>
                <a:ea typeface="Times New Roman"/>
                <a:cs typeface="Times New Roman"/>
                <a:sym typeface="Times New Roman"/>
              </a:rPr>
              <a:t>INHERITANCE</a:t>
            </a:r>
            <a:r>
              <a:rPr b="1" i="0" lang="en-US" sz="3000" u="none" cap="none" strike="noStrike">
                <a:solidFill>
                  <a:schemeClr val="dk2"/>
                </a:solidFill>
                <a:latin typeface="Times New Roman"/>
                <a:ea typeface="Times New Roman"/>
                <a:cs typeface="Times New Roman"/>
                <a:sym typeface="Times New Roman"/>
              </a:rPr>
              <a:t> </a:t>
            </a:r>
            <a:r>
              <a:rPr lang="en-US" sz="3000">
                <a:latin typeface="Times New Roman"/>
                <a:ea typeface="Times New Roman"/>
                <a:cs typeface="Times New Roman"/>
                <a:sym typeface="Times New Roman"/>
              </a:rPr>
              <a:t>-</a:t>
            </a:r>
            <a:r>
              <a:rPr b="1" i="0" lang="en-US" sz="3000" u="none" cap="none" strike="noStrike">
                <a:solidFill>
                  <a:schemeClr val="dk2"/>
                </a:solidFill>
                <a:latin typeface="Times New Roman"/>
                <a:ea typeface="Times New Roman"/>
                <a:cs typeface="Times New Roman"/>
                <a:sym typeface="Times New Roman"/>
              </a:rPr>
              <a:t> </a:t>
            </a:r>
            <a:r>
              <a:rPr lang="en-US" sz="3000">
                <a:solidFill>
                  <a:schemeClr val="dk1"/>
                </a:solidFill>
                <a:latin typeface="Times New Roman"/>
                <a:ea typeface="Times New Roman"/>
                <a:cs typeface="Times New Roman"/>
                <a:sym typeface="Times New Roman"/>
              </a:rPr>
              <a:t>ABSTRACT</a:t>
            </a:r>
            <a:r>
              <a:rPr lang="en-US" sz="3000">
                <a:latin typeface="Times New Roman"/>
                <a:ea typeface="Times New Roman"/>
                <a:cs typeface="Times New Roman"/>
                <a:sym typeface="Times New Roman"/>
              </a:rPr>
              <a:t> -</a:t>
            </a:r>
            <a:r>
              <a:rPr b="1" i="0" lang="en-US" sz="3000" u="none" cap="none" strike="noStrike">
                <a:solidFill>
                  <a:schemeClr val="dk2"/>
                </a:solidFill>
                <a:latin typeface="Times New Roman"/>
                <a:ea typeface="Times New Roman"/>
                <a:cs typeface="Times New Roman"/>
                <a:sym typeface="Times New Roman"/>
              </a:rPr>
              <a:t> </a:t>
            </a:r>
            <a:r>
              <a:rPr lang="en-US" sz="3000">
                <a:solidFill>
                  <a:schemeClr val="dk1"/>
                </a:solidFill>
                <a:latin typeface="Times New Roman"/>
                <a:ea typeface="Times New Roman"/>
                <a:cs typeface="Times New Roman"/>
                <a:sym typeface="Times New Roman"/>
              </a:rPr>
              <a:t>INTERFACE</a:t>
            </a:r>
            <a:r>
              <a:rPr lang="en-US" sz="2400">
                <a:solidFill>
                  <a:schemeClr val="dk1"/>
                </a:solidFill>
                <a:latin typeface="Times New Roman"/>
                <a:ea typeface="Times New Roman"/>
                <a:cs typeface="Times New Roman"/>
                <a:sym typeface="Times New Roman"/>
              </a:rPr>
              <a:t> </a:t>
            </a:r>
          </a:p>
        </p:txBody>
      </p:sp>
      <p:sp>
        <p:nvSpPr>
          <p:cNvPr id="103" name="Shape 103"/>
          <p:cNvSpPr txBox="1"/>
          <p:nvPr>
            <p:ph idx="1" type="subTitle"/>
          </p:nvPr>
        </p:nvSpPr>
        <p:spPr>
          <a:xfrm>
            <a:off x="1371600" y="6000482"/>
            <a:ext cx="7772400" cy="1199700"/>
          </a:xfrm>
          <a:prstGeom prst="rect">
            <a:avLst/>
          </a:prstGeom>
          <a:noFill/>
          <a:ln>
            <a:noFill/>
          </a:ln>
        </p:spPr>
        <p:txBody>
          <a:bodyPr anchorCtr="0" anchor="t" bIns="45700" lIns="45700" rIns="45700" tIns="45700">
            <a:noAutofit/>
          </a:bodyPr>
          <a:lstStyle/>
          <a:p>
            <a:pPr indent="0" lvl="0" marL="0" marR="64008" rtl="0" algn="r">
              <a:spcBef>
                <a:spcPts val="0"/>
              </a:spcBef>
              <a:spcAft>
                <a:spcPts val="0"/>
              </a:spcAft>
              <a:buClr>
                <a:schemeClr val="accent1"/>
              </a:buClr>
              <a:buSzPct val="25000"/>
              <a:buFont typeface="Noto Sans Symbols"/>
              <a:buNone/>
            </a:pPr>
            <a:r>
              <a:rPr lang="en-US">
                <a:latin typeface="Times New Roman"/>
                <a:ea typeface="Times New Roman"/>
                <a:cs typeface="Times New Roman"/>
                <a:sym typeface="Times New Roman"/>
              </a:rPr>
              <a:t>Tấn </a:t>
            </a:r>
            <a:r>
              <a:rPr b="0" i="0" lang="en-US" sz="2700" u="none" cap="none" strike="noStrike">
                <a:solidFill>
                  <a:schemeClr val="dk2"/>
                </a:solidFill>
                <a:latin typeface="Times New Roman"/>
                <a:ea typeface="Times New Roman"/>
                <a:cs typeface="Times New Roman"/>
                <a:sym typeface="Times New Roman"/>
              </a:rPr>
              <a:t>Hòa – Minh Tuấn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ambla"/>
              <a:buNone/>
            </a:pPr>
            <a:r>
              <a:rPr lang="en-US">
                <a:latin typeface="Times New Roman"/>
                <a:ea typeface="Times New Roman"/>
                <a:cs typeface="Times New Roman"/>
                <a:sym typeface="Times New Roman"/>
              </a:rPr>
              <a:t>tham khảo</a:t>
            </a:r>
          </a:p>
        </p:txBody>
      </p:sp>
      <p:sp>
        <p:nvSpPr>
          <p:cNvPr id="167" name="Shape 167"/>
          <p:cNvSpPr txBox="1"/>
          <p:nvPr/>
        </p:nvSpPr>
        <p:spPr>
          <a:xfrm>
            <a:off x="386700" y="1190500"/>
            <a:ext cx="8300100" cy="4265400"/>
          </a:xfrm>
          <a:prstGeom prst="rect">
            <a:avLst/>
          </a:prstGeom>
          <a:noFill/>
          <a:ln>
            <a:noFill/>
          </a:ln>
        </p:spPr>
        <p:txBody>
          <a:bodyPr anchorCtr="0" anchor="t" bIns="91425" lIns="91425" rIns="91425" tIns="91425">
            <a:noAutofit/>
          </a:bodyPr>
          <a:lstStyle/>
          <a:p>
            <a:pPr indent="-381000" lvl="0" marL="457200" rtl="0">
              <a:lnSpc>
                <a:spcPct val="115000"/>
              </a:lnSpc>
              <a:spcBef>
                <a:spcPts val="0"/>
              </a:spcBef>
              <a:spcAft>
                <a:spcPts val="1600"/>
              </a:spcAft>
              <a:buClr>
                <a:srgbClr val="666666"/>
              </a:buClr>
              <a:buSzPct val="100000"/>
              <a:buFont typeface="Times New Roman"/>
              <a:buChar char="-"/>
            </a:pPr>
            <a:r>
              <a:rPr lang="en-US" sz="2400" u="sng">
                <a:solidFill>
                  <a:schemeClr val="hlink"/>
                </a:solidFill>
                <a:latin typeface="Times New Roman"/>
                <a:ea typeface="Times New Roman"/>
                <a:cs typeface="Times New Roman"/>
                <a:sym typeface="Times New Roman"/>
                <a:hlinkClick r:id="rId3"/>
              </a:rPr>
              <a:t>https://msdn.microsoft.com/en-us/library/scsyfw1d(v=vs.71).aspx</a:t>
            </a:r>
          </a:p>
          <a:p>
            <a:pPr indent="-381000" lvl="0" marL="457200" rtl="0">
              <a:spcBef>
                <a:spcPts val="0"/>
              </a:spcBef>
              <a:buClr>
                <a:srgbClr val="595959"/>
              </a:buClr>
              <a:buSzPct val="100000"/>
              <a:buFont typeface="Times New Roman"/>
              <a:buChar char="-"/>
            </a:pPr>
            <a:r>
              <a:rPr lang="en-US" sz="2400" u="sng">
                <a:solidFill>
                  <a:srgbClr val="FB4A18"/>
                </a:solidFill>
                <a:latin typeface="Times New Roman"/>
                <a:ea typeface="Times New Roman"/>
                <a:cs typeface="Times New Roman"/>
                <a:sym typeface="Times New Roman"/>
                <a:hlinkClick r:id="rId4"/>
              </a:rPr>
              <a:t>https://docs.oracle.com/javase/tutorial/java/IandI/subclasses.html</a:t>
            </a:r>
          </a:p>
          <a:p>
            <a:pPr indent="-342900" lvl="0" marL="457200" rtl="0">
              <a:spcBef>
                <a:spcPts val="0"/>
              </a:spcBef>
              <a:buClr>
                <a:srgbClr val="595959"/>
              </a:buClr>
              <a:buFont typeface="Proxima Nova"/>
              <a:buChar char="-"/>
            </a:pPr>
            <a:r>
              <a:t/>
            </a:r>
            <a:endParaRPr sz="1800">
              <a:solidFill>
                <a:srgbClr val="59595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idx="1" type="body"/>
          </p:nvPr>
        </p:nvSpPr>
        <p:spPr>
          <a:xfrm>
            <a:off x="457200" y="1481328"/>
            <a:ext cx="8229600" cy="4525963"/>
          </a:xfrm>
          <a:prstGeom prst="rect">
            <a:avLst/>
          </a:prstGeom>
          <a:noFill/>
          <a:ln>
            <a:noFill/>
          </a:ln>
        </p:spPr>
        <p:txBody>
          <a:bodyPr anchorCtr="0" anchor="t" bIns="45700" lIns="91425" rIns="91425" tIns="45700">
            <a:noAutofit/>
          </a:bodyPr>
          <a:lstStyle/>
          <a:p>
            <a:pPr lvl="0" rtl="0">
              <a:spcBef>
                <a:spcPts val="0"/>
              </a:spcBef>
              <a:buClr>
                <a:schemeClr val="accent1"/>
              </a:buClr>
              <a:buSzPct val="100000"/>
              <a:buFont typeface="Times New Roman"/>
              <a:buAutoNum type="arabicPeriod"/>
            </a:pPr>
            <a:r>
              <a:rPr b="1" lang="en-US" sz="2400">
                <a:latin typeface="Times New Roman"/>
                <a:ea typeface="Times New Roman"/>
                <a:cs typeface="Times New Roman"/>
                <a:sym typeface="Times New Roman"/>
              </a:rPr>
              <a:t>INHERITANCE</a:t>
            </a:r>
          </a:p>
          <a:p>
            <a:pPr indent="-299974" lvl="0" marL="365760" marR="0" rtl="0" algn="l">
              <a:spcBef>
                <a:spcPts val="400"/>
              </a:spcBef>
              <a:spcAft>
                <a:spcPts val="0"/>
              </a:spcAft>
              <a:buClr>
                <a:schemeClr val="accent1"/>
              </a:buClr>
              <a:buSzPct val="100000"/>
              <a:buFont typeface="Times New Roman"/>
              <a:buAutoNum type="arabicPeriod"/>
            </a:pPr>
            <a:r>
              <a:rPr b="1" lang="en-US" sz="2400">
                <a:latin typeface="Times New Roman"/>
                <a:ea typeface="Times New Roman"/>
                <a:cs typeface="Times New Roman"/>
                <a:sym typeface="Times New Roman"/>
              </a:rPr>
              <a:t>ABSTRACT</a:t>
            </a:r>
            <a:r>
              <a:rPr b="1" i="0" lang="en-US" sz="2400" u="none" cap="none" strike="noStrike">
                <a:solidFill>
                  <a:schemeClr val="dk1"/>
                </a:solidFill>
                <a:latin typeface="Times New Roman"/>
                <a:ea typeface="Times New Roman"/>
                <a:cs typeface="Times New Roman"/>
                <a:sym typeface="Times New Roman"/>
              </a:rPr>
              <a:t> </a:t>
            </a:r>
          </a:p>
          <a:p>
            <a:pPr lvl="0" rtl="0">
              <a:spcBef>
                <a:spcPts val="0"/>
              </a:spcBef>
              <a:buClr>
                <a:schemeClr val="accent1"/>
              </a:buClr>
              <a:buSzPct val="100000"/>
              <a:buFont typeface="Times New Roman"/>
              <a:buAutoNum type="arabicPeriod"/>
            </a:pPr>
            <a:r>
              <a:rPr b="1" lang="en-US" sz="2400">
                <a:latin typeface="Times New Roman"/>
                <a:ea typeface="Times New Roman"/>
                <a:cs typeface="Times New Roman"/>
                <a:sym typeface="Times New Roman"/>
              </a:rPr>
              <a:t>INTERFACE</a:t>
            </a:r>
          </a:p>
          <a:p>
            <a:pPr indent="0" lvl="0" marL="0" rtl="0">
              <a:spcBef>
                <a:spcPts val="0"/>
              </a:spcBef>
              <a:buNone/>
            </a:pPr>
            <a:r>
              <a:t/>
            </a:r>
            <a:endParaRPr b="1" sz="2400">
              <a:latin typeface="Times New Roman"/>
              <a:ea typeface="Times New Roman"/>
              <a:cs typeface="Times New Roman"/>
              <a:sym typeface="Times New Roman"/>
            </a:endParaRPr>
          </a:p>
        </p:txBody>
      </p:sp>
      <p:sp>
        <p:nvSpPr>
          <p:cNvPr id="109" name="Shape 10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ambla"/>
              <a:buNone/>
            </a:pPr>
            <a:r>
              <a:rPr b="1" i="0" lang="en-US" sz="4100" u="none" cap="none" strike="noStrike">
                <a:solidFill>
                  <a:schemeClr val="dk2"/>
                </a:solidFill>
                <a:latin typeface="Rambla"/>
                <a:ea typeface="Rambla"/>
                <a:cs typeface="Rambla"/>
                <a:sym typeface="Rambla"/>
              </a:rPr>
              <a:t>Nội dung</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ambla"/>
              <a:buNone/>
            </a:pPr>
            <a:r>
              <a:rPr b="1" i="0" lang="en-US" sz="4100" u="none" cap="none" strike="noStrike">
                <a:solidFill>
                  <a:schemeClr val="dk2"/>
                </a:solidFill>
                <a:latin typeface="Rambla"/>
                <a:ea typeface="Rambla"/>
                <a:cs typeface="Rambla"/>
                <a:sym typeface="Rambla"/>
              </a:rPr>
              <a:t>Inheritance</a:t>
            </a:r>
          </a:p>
        </p:txBody>
      </p:sp>
      <p:sp>
        <p:nvSpPr>
          <p:cNvPr id="115" name="Shape 115"/>
          <p:cNvSpPr txBox="1"/>
          <p:nvPr/>
        </p:nvSpPr>
        <p:spPr>
          <a:xfrm>
            <a:off x="457200" y="1600200"/>
            <a:ext cx="8229600" cy="4526100"/>
          </a:xfrm>
          <a:prstGeom prst="rect">
            <a:avLst/>
          </a:prstGeom>
          <a:noFill/>
          <a:ln>
            <a:noFill/>
          </a:ln>
        </p:spPr>
        <p:txBody>
          <a:bodyPr anchorCtr="0" anchor="t" bIns="91425" lIns="91425" rIns="91425" tIns="91425">
            <a:noAutofit/>
          </a:bodyPr>
          <a:lstStyle/>
          <a:p>
            <a:pPr indent="-139700" lvl="0" marL="342900" rtl="0">
              <a:spcBef>
                <a:spcPts val="640"/>
              </a:spcBef>
              <a:buNone/>
            </a:pPr>
            <a:r>
              <a:rPr lang="en-US" sz="1800">
                <a:solidFill>
                  <a:srgbClr val="000000"/>
                </a:solidFill>
                <a:latin typeface="Times New Roman"/>
                <a:ea typeface="Times New Roman"/>
                <a:cs typeface="Times New Roman"/>
                <a:sym typeface="Times New Roman"/>
              </a:rPr>
              <a:t>Dùng khi nào ?</a:t>
            </a:r>
          </a:p>
          <a:p>
            <a:pPr indent="-139700" lvl="0" marL="342900" rtl="0">
              <a:spcBef>
                <a:spcPts val="640"/>
              </a:spcBef>
              <a:buNone/>
            </a:pPr>
            <a:r>
              <a:rPr b="1" lang="en-US" sz="1800">
                <a:latin typeface="Times New Roman"/>
                <a:ea typeface="Times New Roman"/>
                <a:cs typeface="Times New Roman"/>
                <a:sym typeface="Times New Roman"/>
              </a:rPr>
              <a:t>-</a:t>
            </a:r>
            <a:r>
              <a:rPr b="1" lang="en-US" sz="1800">
                <a:solidFill>
                  <a:srgbClr val="000000"/>
                </a:solidFill>
                <a:latin typeface="Times New Roman"/>
                <a:ea typeface="Times New Roman"/>
                <a:cs typeface="Times New Roman"/>
                <a:sym typeface="Times New Roman"/>
              </a:rPr>
              <a:t>Inheritance :</a:t>
            </a:r>
          </a:p>
          <a:p>
            <a:pPr indent="-139700" lvl="0" marL="342900" rtl="0">
              <a:spcBef>
                <a:spcPts val="640"/>
              </a:spcBef>
              <a:buNone/>
            </a:pPr>
            <a:r>
              <a:rPr lang="en-US" sz="1800">
                <a:solidFill>
                  <a:srgbClr val="000000"/>
                </a:solidFill>
                <a:latin typeface="Times New Roman"/>
                <a:ea typeface="Times New Roman"/>
                <a:cs typeface="Times New Roman"/>
                <a:sym typeface="Times New Roman"/>
              </a:rPr>
              <a:t>Các </a:t>
            </a:r>
            <a:r>
              <a:rPr b="1" lang="en-US" sz="1800">
                <a:solidFill>
                  <a:srgbClr val="000000"/>
                </a:solidFill>
                <a:latin typeface="Times New Roman"/>
                <a:ea typeface="Times New Roman"/>
                <a:cs typeface="Times New Roman"/>
                <a:sym typeface="Times New Roman"/>
              </a:rPr>
              <a:t>subclass </a:t>
            </a:r>
            <a:r>
              <a:rPr lang="en-US" sz="1800">
                <a:solidFill>
                  <a:srgbClr val="000000"/>
                </a:solidFill>
                <a:latin typeface="Times New Roman"/>
                <a:ea typeface="Times New Roman"/>
                <a:cs typeface="Times New Roman"/>
                <a:sym typeface="Times New Roman"/>
              </a:rPr>
              <a:t>thường được </a:t>
            </a:r>
            <a:r>
              <a:rPr b="1" lang="en-US" sz="1800">
                <a:solidFill>
                  <a:srgbClr val="000000"/>
                </a:solidFill>
                <a:latin typeface="Times New Roman"/>
                <a:ea typeface="Times New Roman"/>
                <a:cs typeface="Times New Roman"/>
                <a:sym typeface="Times New Roman"/>
              </a:rPr>
              <a:t>kế thừa</a:t>
            </a:r>
            <a:r>
              <a:rPr lang="en-US" sz="1800">
                <a:solidFill>
                  <a:srgbClr val="000000"/>
                </a:solidFill>
                <a:latin typeface="Times New Roman"/>
                <a:ea typeface="Times New Roman"/>
                <a:cs typeface="Times New Roman"/>
                <a:sym typeface="Times New Roman"/>
              </a:rPr>
              <a:t> các thuộc tính và phương thức của lớp cha, và có thêm các phương thức riêng nên nếu nếu cần một class có thể mở rộng thêm các chức năng thì ta dùng </a:t>
            </a:r>
            <a:r>
              <a:rPr b="1" lang="en-US" sz="1800">
                <a:solidFill>
                  <a:srgbClr val="000000"/>
                </a:solidFill>
                <a:latin typeface="Times New Roman"/>
                <a:ea typeface="Times New Roman"/>
                <a:cs typeface="Times New Roman"/>
                <a:sym typeface="Times New Roman"/>
              </a:rPr>
              <a:t>inheritance.</a:t>
            </a:r>
          </a:p>
          <a:p>
            <a:pPr indent="-209550" lvl="0" marL="342900" rtl="0">
              <a:spcBef>
                <a:spcPts val="640"/>
              </a:spcBef>
              <a:buClr>
                <a:schemeClr val="dk1"/>
              </a:buClr>
              <a:buSzPct val="61111"/>
              <a:buFont typeface="Arial"/>
              <a:buNone/>
            </a:pPr>
            <a:r>
              <a:rPr lang="en-US" sz="1800">
                <a:solidFill>
                  <a:schemeClr val="dk1"/>
                </a:solidFill>
                <a:latin typeface="Times New Roman"/>
                <a:ea typeface="Times New Roman"/>
                <a:cs typeface="Times New Roman"/>
                <a:sym typeface="Times New Roman"/>
              </a:rPr>
              <a:t>Dùng khi nào ?</a:t>
            </a:r>
          </a:p>
          <a:p>
            <a:pPr indent="-209550" lvl="0" marL="342900" rtl="0">
              <a:spcBef>
                <a:spcPts val="640"/>
              </a:spcBef>
              <a:buClr>
                <a:schemeClr val="dk1"/>
              </a:buClr>
              <a:buSzPct val="61111"/>
              <a:buFont typeface="Arial"/>
              <a:buNone/>
            </a:pPr>
            <a:r>
              <a:rPr b="1" lang="en-US" sz="1800">
                <a:solidFill>
                  <a:schemeClr val="dk1"/>
                </a:solidFill>
                <a:latin typeface="Times New Roman"/>
                <a:ea typeface="Times New Roman"/>
                <a:cs typeface="Times New Roman"/>
                <a:sym typeface="Times New Roman"/>
              </a:rPr>
              <a:t>-Nested class:</a:t>
            </a:r>
          </a:p>
          <a:p>
            <a:pPr indent="-209550" lvl="0" marL="342900" rtl="0">
              <a:spcBef>
                <a:spcPts val="640"/>
              </a:spcBef>
              <a:buClr>
                <a:schemeClr val="dk1"/>
              </a:buClr>
              <a:buSzPct val="61111"/>
              <a:buFont typeface="Arial"/>
              <a:buNone/>
            </a:pPr>
            <a:r>
              <a:rPr lang="en-US" sz="1800">
                <a:solidFill>
                  <a:schemeClr val="dk1"/>
                </a:solidFill>
                <a:latin typeface="Times New Roman"/>
                <a:ea typeface="Times New Roman"/>
                <a:cs typeface="Times New Roman"/>
                <a:sym typeface="Times New Roman"/>
              </a:rPr>
              <a:t>Khi tạo một đối tượng, sẽ có 1 </a:t>
            </a:r>
            <a:r>
              <a:rPr b="1" lang="en-US" sz="1800">
                <a:solidFill>
                  <a:schemeClr val="dk1"/>
                </a:solidFill>
                <a:latin typeface="Times New Roman"/>
                <a:ea typeface="Times New Roman"/>
                <a:cs typeface="Times New Roman"/>
                <a:sym typeface="Times New Roman"/>
              </a:rPr>
              <a:t>đối tượng nhỏ</a:t>
            </a:r>
            <a:r>
              <a:rPr lang="en-US" sz="1800">
                <a:solidFill>
                  <a:schemeClr val="dk1"/>
                </a:solidFill>
                <a:latin typeface="Times New Roman"/>
                <a:ea typeface="Times New Roman"/>
                <a:cs typeface="Times New Roman"/>
                <a:sym typeface="Times New Roman"/>
              </a:rPr>
              <a:t> hơn bên trong nó(ví dụ : đối tượng Person sẽ chứa đối tượng Hand), cả 2 đối tượng đều dùng chung thuộc tính : color (màu da).</a:t>
            </a:r>
          </a:p>
          <a:p>
            <a:pPr indent="-209550" lvl="0" marL="342900" rtl="0">
              <a:spcBef>
                <a:spcPts val="640"/>
              </a:spcBef>
              <a:buClr>
                <a:schemeClr val="dk1"/>
              </a:buClr>
              <a:buSzPct val="61111"/>
              <a:buFont typeface="Arial"/>
              <a:buNone/>
            </a:pPr>
            <a:r>
              <a:rPr lang="en-US" sz="1800">
                <a:solidFill>
                  <a:schemeClr val="dk1"/>
                </a:solidFill>
                <a:latin typeface="Times New Roman"/>
                <a:ea typeface="Times New Roman"/>
                <a:cs typeface="Times New Roman"/>
                <a:sym typeface="Times New Roman"/>
              </a:rPr>
              <a:t>Vậy về bản chất thì Hand là một phần của Person, đối tượng Hand chỉ được sử dụng khi đã có Person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ambla"/>
              <a:buNone/>
            </a:pPr>
            <a:r>
              <a:rPr b="1" i="0" lang="en-US" sz="4100" u="none" cap="none" strike="noStrike">
                <a:solidFill>
                  <a:schemeClr val="dk2"/>
                </a:solidFill>
                <a:latin typeface="Rambla"/>
                <a:ea typeface="Rambla"/>
                <a:cs typeface="Rambla"/>
                <a:sym typeface="Rambla"/>
              </a:rPr>
              <a:t>Inheritance</a:t>
            </a:r>
          </a:p>
        </p:txBody>
      </p:sp>
      <p:sp>
        <p:nvSpPr>
          <p:cNvPr id="121" name="Shape 121"/>
          <p:cNvSpPr txBox="1"/>
          <p:nvPr/>
        </p:nvSpPr>
        <p:spPr>
          <a:xfrm>
            <a:off x="507925" y="1317775"/>
            <a:ext cx="8229600" cy="4526100"/>
          </a:xfrm>
          <a:prstGeom prst="rect">
            <a:avLst/>
          </a:prstGeom>
          <a:noFill/>
          <a:ln>
            <a:noFill/>
          </a:ln>
        </p:spPr>
        <p:txBody>
          <a:bodyPr anchorCtr="0" anchor="t" bIns="91425" lIns="91425" rIns="91425" tIns="91425">
            <a:noAutofit/>
          </a:bodyPr>
          <a:lstStyle/>
          <a:p>
            <a:pPr indent="-139700" lvl="0" marL="342900" rtl="0">
              <a:spcBef>
                <a:spcPts val="640"/>
              </a:spcBef>
              <a:buNone/>
            </a:pPr>
            <a:r>
              <a:rPr lang="en-US" sz="1800">
                <a:latin typeface="Times New Roman"/>
                <a:ea typeface="Times New Roman"/>
                <a:cs typeface="Times New Roman"/>
                <a:sym typeface="Times New Roman"/>
              </a:rPr>
              <a:t>-</a:t>
            </a:r>
            <a:r>
              <a:rPr lang="en-US" sz="1800">
                <a:solidFill>
                  <a:srgbClr val="000000"/>
                </a:solidFill>
                <a:latin typeface="Times New Roman"/>
                <a:ea typeface="Times New Roman"/>
                <a:cs typeface="Times New Roman"/>
                <a:sym typeface="Times New Roman"/>
              </a:rPr>
              <a:t>Dùng </a:t>
            </a:r>
            <a:r>
              <a:rPr b="1" lang="en-US" sz="1800">
                <a:solidFill>
                  <a:srgbClr val="000000"/>
                </a:solidFill>
                <a:latin typeface="Times New Roman"/>
                <a:ea typeface="Times New Roman"/>
                <a:cs typeface="Times New Roman"/>
                <a:sym typeface="Times New Roman"/>
              </a:rPr>
              <a:t>nestedclass</a:t>
            </a:r>
            <a:r>
              <a:rPr lang="en-US" sz="1800">
                <a:solidFill>
                  <a:srgbClr val="000000"/>
                </a:solidFill>
                <a:latin typeface="Times New Roman"/>
                <a:ea typeface="Times New Roman"/>
                <a:cs typeface="Times New Roman"/>
                <a:sym typeface="Times New Roman"/>
              </a:rPr>
              <a:t> khi đang có 1 class lớn, </a:t>
            </a:r>
            <a:r>
              <a:rPr b="1" lang="en-US" sz="1800">
                <a:solidFill>
                  <a:srgbClr val="000000"/>
                </a:solidFill>
                <a:latin typeface="Times New Roman"/>
                <a:ea typeface="Times New Roman"/>
                <a:cs typeface="Times New Roman"/>
                <a:sym typeface="Times New Roman"/>
              </a:rPr>
              <a:t>cần bổ sung</a:t>
            </a:r>
            <a:r>
              <a:rPr lang="en-US" sz="1800">
                <a:solidFill>
                  <a:srgbClr val="000000"/>
                </a:solidFill>
                <a:latin typeface="Times New Roman"/>
                <a:ea typeface="Times New Roman"/>
                <a:cs typeface="Times New Roman"/>
                <a:sym typeface="Times New Roman"/>
              </a:rPr>
              <a:t> thêm thuộc tính</a:t>
            </a:r>
          </a:p>
          <a:p>
            <a:pPr indent="-139700" lvl="0" marL="342900" rtl="0">
              <a:spcBef>
                <a:spcPts val="640"/>
              </a:spcBef>
              <a:buNone/>
            </a:pPr>
            <a:r>
              <a:t/>
            </a:r>
            <a:endParaRPr sz="1800">
              <a:solidFill>
                <a:srgbClr val="000000"/>
              </a:solidFill>
              <a:latin typeface="Times New Roman"/>
              <a:ea typeface="Times New Roman"/>
              <a:cs typeface="Times New Roman"/>
              <a:sym typeface="Times New Roman"/>
            </a:endParaRPr>
          </a:p>
          <a:p>
            <a:pPr indent="-139700" lvl="0" marL="342900" rtl="0">
              <a:spcBef>
                <a:spcPts val="640"/>
              </a:spcBef>
              <a:buNone/>
            </a:pPr>
            <a:r>
              <a:rPr lang="en-US" sz="1800">
                <a:latin typeface="Times New Roman"/>
                <a:ea typeface="Times New Roman"/>
                <a:cs typeface="Times New Roman"/>
                <a:sym typeface="Times New Roman"/>
              </a:rPr>
              <a:t>-</a:t>
            </a:r>
            <a:r>
              <a:rPr lang="en-US" sz="1800">
                <a:solidFill>
                  <a:srgbClr val="000000"/>
                </a:solidFill>
                <a:latin typeface="Times New Roman"/>
                <a:ea typeface="Times New Roman"/>
                <a:cs typeface="Times New Roman"/>
                <a:sym typeface="Times New Roman"/>
              </a:rPr>
              <a:t>Dùng </a:t>
            </a:r>
            <a:r>
              <a:rPr b="1" lang="en-US" sz="1800">
                <a:solidFill>
                  <a:srgbClr val="000000"/>
                </a:solidFill>
                <a:latin typeface="Times New Roman"/>
                <a:ea typeface="Times New Roman"/>
                <a:cs typeface="Times New Roman"/>
                <a:sym typeface="Times New Roman"/>
              </a:rPr>
              <a:t>inherit</a:t>
            </a:r>
            <a:r>
              <a:rPr b="1" lang="en-US" sz="1800">
                <a:latin typeface="Times New Roman"/>
                <a:ea typeface="Times New Roman"/>
                <a:cs typeface="Times New Roman"/>
                <a:sym typeface="Times New Roman"/>
              </a:rPr>
              <a:t>ance</a:t>
            </a:r>
            <a:r>
              <a:rPr lang="en-US" sz="1800">
                <a:solidFill>
                  <a:srgbClr val="000000"/>
                </a:solidFill>
                <a:latin typeface="Times New Roman"/>
                <a:ea typeface="Times New Roman"/>
                <a:cs typeface="Times New Roman"/>
                <a:sym typeface="Times New Roman"/>
              </a:rPr>
              <a:t> khi cần tạo 1 class có </a:t>
            </a:r>
            <a:r>
              <a:rPr b="1" lang="en-US" sz="1800">
                <a:solidFill>
                  <a:srgbClr val="000000"/>
                </a:solidFill>
                <a:latin typeface="Times New Roman"/>
                <a:ea typeface="Times New Roman"/>
                <a:cs typeface="Times New Roman"/>
                <a:sym typeface="Times New Roman"/>
              </a:rPr>
              <a:t>mối liên hệ</a:t>
            </a:r>
            <a:r>
              <a:rPr lang="en-US" sz="1800">
                <a:solidFill>
                  <a:srgbClr val="000000"/>
                </a:solidFill>
                <a:latin typeface="Times New Roman"/>
                <a:ea typeface="Times New Roman"/>
                <a:cs typeface="Times New Roman"/>
                <a:sym typeface="Times New Roman"/>
              </a:rPr>
              <a:t> với các class khác</a:t>
            </a:r>
          </a:p>
        </p:txBody>
      </p:sp>
      <p:sp>
        <p:nvSpPr>
          <p:cNvPr id="122" name="Shape 122"/>
          <p:cNvSpPr/>
          <p:nvPr/>
        </p:nvSpPr>
        <p:spPr>
          <a:xfrm>
            <a:off x="882037" y="2723134"/>
            <a:ext cx="1544400" cy="1192200"/>
          </a:xfrm>
          <a:prstGeom prst="ellipse">
            <a:avLst/>
          </a:prstGeom>
          <a:solidFill>
            <a:srgbClr val="EEECE1"/>
          </a:solidFill>
          <a:ln cap="flat" cmpd="sng" w="9525">
            <a:solidFill>
              <a:srgbClr val="1F497D"/>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t>Person</a:t>
            </a:r>
          </a:p>
        </p:txBody>
      </p:sp>
      <p:sp>
        <p:nvSpPr>
          <p:cNvPr id="123" name="Shape 123"/>
          <p:cNvSpPr/>
          <p:nvPr/>
        </p:nvSpPr>
        <p:spPr>
          <a:xfrm>
            <a:off x="686425" y="5029314"/>
            <a:ext cx="1935900" cy="1192200"/>
          </a:xfrm>
          <a:prstGeom prst="ellipse">
            <a:avLst/>
          </a:prstGeom>
          <a:solidFill>
            <a:srgbClr val="EEECE1"/>
          </a:solidFill>
          <a:ln cap="flat" cmpd="sng" w="9525">
            <a:solidFill>
              <a:srgbClr val="1F497D"/>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t>BirthCertificate</a:t>
            </a:r>
          </a:p>
        </p:txBody>
      </p:sp>
      <p:sp>
        <p:nvSpPr>
          <p:cNvPr id="124" name="Shape 124"/>
          <p:cNvSpPr/>
          <p:nvPr/>
        </p:nvSpPr>
        <p:spPr>
          <a:xfrm>
            <a:off x="2879647" y="3837154"/>
            <a:ext cx="1266600" cy="1192200"/>
          </a:xfrm>
          <a:prstGeom prst="ellipse">
            <a:avLst/>
          </a:prstGeom>
          <a:solidFill>
            <a:srgbClr val="EEECE1"/>
          </a:solidFill>
          <a:ln cap="flat" cmpd="sng" w="9525">
            <a:solidFill>
              <a:srgbClr val="1F497D"/>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t>Parent</a:t>
            </a:r>
          </a:p>
          <a:p>
            <a:pPr lvl="0" rtl="0">
              <a:spcBef>
                <a:spcPts val="0"/>
              </a:spcBef>
              <a:buNone/>
            </a:pPr>
            <a:r>
              <a:t/>
            </a:r>
            <a:endParaRPr/>
          </a:p>
        </p:txBody>
      </p:sp>
      <p:cxnSp>
        <p:nvCxnSpPr>
          <p:cNvPr id="125" name="Shape 125"/>
          <p:cNvCxnSpPr>
            <a:stCxn id="123" idx="0"/>
            <a:endCxn id="122" idx="4"/>
          </p:cNvCxnSpPr>
          <p:nvPr/>
        </p:nvCxnSpPr>
        <p:spPr>
          <a:xfrm rot="10800000">
            <a:off x="1654375" y="3915414"/>
            <a:ext cx="0" cy="1113900"/>
          </a:xfrm>
          <a:prstGeom prst="straightConnector1">
            <a:avLst/>
          </a:prstGeom>
          <a:noFill/>
          <a:ln cap="flat" cmpd="sng" w="9525">
            <a:solidFill>
              <a:srgbClr val="1F497D"/>
            </a:solidFill>
            <a:prstDash val="solid"/>
            <a:round/>
            <a:headEnd len="lg" w="lg" type="none"/>
            <a:tailEnd len="lg" w="lg" type="triangle"/>
          </a:ln>
        </p:spPr>
      </p:cxnSp>
      <p:cxnSp>
        <p:nvCxnSpPr>
          <p:cNvPr id="126" name="Shape 126"/>
          <p:cNvCxnSpPr>
            <a:stCxn id="124" idx="1"/>
            <a:endCxn id="122" idx="5"/>
          </p:cNvCxnSpPr>
          <p:nvPr/>
        </p:nvCxnSpPr>
        <p:spPr>
          <a:xfrm rot="10800000">
            <a:off x="2200236" y="3740848"/>
            <a:ext cx="864900" cy="270900"/>
          </a:xfrm>
          <a:prstGeom prst="straightConnector1">
            <a:avLst/>
          </a:prstGeom>
          <a:noFill/>
          <a:ln cap="flat" cmpd="sng" w="9525">
            <a:solidFill>
              <a:srgbClr val="1F497D"/>
            </a:solidFill>
            <a:prstDash val="solid"/>
            <a:round/>
            <a:headEnd len="lg" w="lg" type="none"/>
            <a:tailEnd len="lg" w="lg" type="triangle"/>
          </a:ln>
        </p:spPr>
      </p:cxnSp>
      <p:sp>
        <p:nvSpPr>
          <p:cNvPr id="127" name="Shape 127"/>
          <p:cNvSpPr/>
          <p:nvPr/>
        </p:nvSpPr>
        <p:spPr>
          <a:xfrm>
            <a:off x="5371589" y="2723134"/>
            <a:ext cx="2234399" cy="2091300"/>
          </a:xfrm>
          <a:prstGeom prst="ellipse">
            <a:avLst/>
          </a:prstGeom>
          <a:solidFill>
            <a:srgbClr val="EEECE1"/>
          </a:solidFill>
          <a:ln cap="flat" cmpd="sng" w="9525">
            <a:solidFill>
              <a:srgbClr val="1F497D"/>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t>Person</a:t>
            </a:r>
          </a:p>
          <a:p>
            <a:pPr lvl="0" rtl="0">
              <a:spcBef>
                <a:spcPts val="0"/>
              </a:spcBef>
              <a:buNone/>
            </a:pPr>
            <a:r>
              <a:rPr lang="en-US"/>
              <a:t>(color,male…))</a:t>
            </a:r>
          </a:p>
          <a:p>
            <a:pPr lvl="0" rtl="0">
              <a:spcBef>
                <a:spcPts val="0"/>
              </a:spcBef>
              <a:buNone/>
            </a:pPr>
            <a:r>
              <a:t/>
            </a:r>
            <a:endParaRPr/>
          </a:p>
          <a:p>
            <a:pPr lvl="0" rtl="0">
              <a:spcBef>
                <a:spcPts val="0"/>
              </a:spcBef>
              <a:buNone/>
            </a:pPr>
            <a:r>
              <a:t/>
            </a:r>
            <a:endParaRPr/>
          </a:p>
        </p:txBody>
      </p:sp>
      <p:sp>
        <p:nvSpPr>
          <p:cNvPr id="128" name="Shape 128"/>
          <p:cNvSpPr/>
          <p:nvPr/>
        </p:nvSpPr>
        <p:spPr>
          <a:xfrm>
            <a:off x="5738560" y="3915272"/>
            <a:ext cx="1393800" cy="899100"/>
          </a:xfrm>
          <a:prstGeom prst="ellipse">
            <a:avLst/>
          </a:prstGeom>
          <a:solidFill>
            <a:srgbClr val="EEECE1"/>
          </a:solidFill>
          <a:ln cap="flat" cmpd="sng" w="9525">
            <a:solidFill>
              <a:srgbClr val="1F497D"/>
            </a:solidFill>
            <a:prstDash val="solid"/>
            <a:round/>
            <a:headEnd len="med" w="med" type="none"/>
            <a:tailEnd len="med" w="med" type="none"/>
          </a:ln>
        </p:spPr>
        <p:txBody>
          <a:bodyPr anchorCtr="0" anchor="ctr" bIns="91425" lIns="91425" rIns="91425" tIns="91425">
            <a:noAutofit/>
          </a:bodyPr>
          <a:lstStyle/>
          <a:p>
            <a:pPr indent="-209550" lvl="0" marL="342900" rtl="0">
              <a:spcBef>
                <a:spcPts val="640"/>
              </a:spcBef>
              <a:buClr>
                <a:schemeClr val="dk1"/>
              </a:buClr>
              <a:buSzPct val="61111"/>
              <a:buFont typeface="Arial"/>
              <a:buNone/>
            </a:pPr>
            <a:r>
              <a:rPr lang="en-US" sz="1800">
                <a:solidFill>
                  <a:schemeClr val="dk1"/>
                </a:solidFill>
                <a:latin typeface="Times New Roman"/>
                <a:ea typeface="Times New Roman"/>
                <a:cs typeface="Times New Roman"/>
                <a:sym typeface="Times New Roman"/>
              </a:rPr>
              <a:t>Hand</a:t>
            </a:r>
          </a:p>
        </p:txBody>
      </p:sp>
      <p:cxnSp>
        <p:nvCxnSpPr>
          <p:cNvPr id="129" name="Shape 129"/>
          <p:cNvCxnSpPr/>
          <p:nvPr/>
        </p:nvCxnSpPr>
        <p:spPr>
          <a:xfrm>
            <a:off x="4300627" y="2523325"/>
            <a:ext cx="1925400" cy="4040100"/>
          </a:xfrm>
          <a:prstGeom prst="straightConnector1">
            <a:avLst/>
          </a:prstGeom>
          <a:noFill/>
          <a:ln cap="flat" cmpd="sng" w="9525">
            <a:solidFill>
              <a:srgbClr val="1F497D"/>
            </a:solidFill>
            <a:prstDash val="solid"/>
            <a:round/>
            <a:headEnd len="lg" w="lg" type="none"/>
            <a:tailEnd len="lg" w="lg"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ambla"/>
              <a:buNone/>
            </a:pPr>
            <a:r>
              <a:rPr b="1" i="0" lang="en-US" sz="4100" u="none" cap="none" strike="noStrike">
                <a:solidFill>
                  <a:schemeClr val="dk2"/>
                </a:solidFill>
                <a:latin typeface="Rambla"/>
                <a:ea typeface="Rambla"/>
                <a:cs typeface="Rambla"/>
                <a:sym typeface="Rambla"/>
              </a:rPr>
              <a:t>Inheritance</a:t>
            </a:r>
          </a:p>
        </p:txBody>
      </p:sp>
      <p:graphicFrame>
        <p:nvGraphicFramePr>
          <p:cNvPr id="135" name="Shape 135"/>
          <p:cNvGraphicFramePr/>
          <p:nvPr/>
        </p:nvGraphicFramePr>
        <p:xfrm>
          <a:off x="457200" y="1600200"/>
          <a:ext cx="3000000" cy="3000000"/>
        </p:xfrm>
        <a:graphic>
          <a:graphicData uri="http://schemas.openxmlformats.org/drawingml/2006/table">
            <a:tbl>
              <a:tblPr bandRow="1" firstRow="1">
                <a:noFill/>
                <a:tableStyleId>{8C249935-B319-4F02-A850-99192D4611C5}</a:tableStyleId>
              </a:tblPr>
              <a:tblGrid>
                <a:gridCol w="4114800"/>
                <a:gridCol w="4114800"/>
              </a:tblGrid>
              <a:tr h="370850">
                <a:tc>
                  <a:txBody>
                    <a:bodyPr>
                      <a:noAutofit/>
                    </a:bodyPr>
                    <a:lstStyle/>
                    <a:p>
                      <a:pPr indent="0" lvl="0" marL="0" marR="0" rtl="0" algn="ctr">
                        <a:spcBef>
                          <a:spcPts val="0"/>
                        </a:spcBef>
                        <a:buSzPct val="25000"/>
                        <a:buNone/>
                      </a:pPr>
                      <a:r>
                        <a:rPr lang="en-US" sz="1800"/>
                        <a:t>Inhertitance</a:t>
                      </a:r>
                    </a:p>
                  </a:txBody>
                  <a:tcPr marT="45725" marB="45725" marR="91450" marL="91450"/>
                </a:tc>
                <a:tc>
                  <a:txBody>
                    <a:bodyPr>
                      <a:noAutofit/>
                    </a:bodyPr>
                    <a:lstStyle/>
                    <a:p>
                      <a:pPr indent="0" lvl="0" marL="0" marR="0" rtl="0" algn="ctr">
                        <a:spcBef>
                          <a:spcPts val="0"/>
                        </a:spcBef>
                        <a:buSzPct val="25000"/>
                        <a:buNone/>
                      </a:pPr>
                      <a:r>
                        <a:rPr lang="en-US" sz="1800"/>
                        <a:t>Nestedclass </a:t>
                      </a:r>
                    </a:p>
                  </a:txBody>
                  <a:tcPr marT="45725" marB="45725" marR="91450" marL="91450"/>
                </a:tc>
              </a:tr>
              <a:tr h="370850">
                <a:tc>
                  <a:txBody>
                    <a:bodyPr>
                      <a:noAutofit/>
                    </a:bodyPr>
                    <a:lstStyle/>
                    <a:p>
                      <a:pPr indent="0" lvl="0" marL="0" marR="0" rtl="0" algn="ctr">
                        <a:spcBef>
                          <a:spcPts val="0"/>
                        </a:spcBef>
                        <a:buSzPct val="25000"/>
                        <a:buNone/>
                      </a:pPr>
                      <a:r>
                        <a:rPr b="1" lang="en-US" sz="1800"/>
                        <a:t>Subclass</a:t>
                      </a:r>
                      <a:r>
                        <a:rPr lang="en-US" sz="1800"/>
                        <a:t> </a:t>
                      </a:r>
                      <a:r>
                        <a:rPr lang="en-US" sz="1800"/>
                        <a:t> có thể ở các package khác</a:t>
                      </a:r>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1" lang="en-US" sz="1800"/>
                        <a:t>Innerclass </a:t>
                      </a:r>
                      <a:r>
                        <a:rPr lang="en-US" sz="1800"/>
                        <a:t> phải</a:t>
                      </a:r>
                      <a:r>
                        <a:rPr lang="en-US" sz="1800"/>
                        <a:t> </a:t>
                      </a:r>
                      <a:r>
                        <a:rPr lang="en-US" sz="1800"/>
                        <a:t>nằm khác file</a:t>
                      </a:r>
                    </a:p>
                  </a:txBody>
                  <a:tcPr marT="45725" marB="45725" marR="91450" marL="91450"/>
                </a:tc>
              </a:tr>
              <a:tr h="370850">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lang="en-US" sz="1800"/>
                        <a:t>Không</a:t>
                      </a:r>
                      <a:r>
                        <a:rPr lang="en-US" sz="1800"/>
                        <a:t> c</a:t>
                      </a:r>
                      <a:r>
                        <a:rPr lang="en-US" sz="1800"/>
                        <a:t>ần</a:t>
                      </a:r>
                      <a:r>
                        <a:rPr lang="en-US" sz="1800"/>
                        <a:t> </a:t>
                      </a:r>
                      <a:r>
                        <a:rPr b="1" lang="en-US" sz="1800"/>
                        <a:t>instance</a:t>
                      </a:r>
                      <a:r>
                        <a:rPr lang="en-US" sz="1800"/>
                        <a:t> của </a:t>
                      </a:r>
                      <a:r>
                        <a:rPr lang="en-US" sz="1800"/>
                        <a:t>superclass</a:t>
                      </a:r>
                    </a:p>
                  </a:txBody>
                  <a:tcPr marT="45725" marB="45725" marR="91450" marL="91450"/>
                </a:tc>
                <a:tc>
                  <a:txBody>
                    <a:bodyPr>
                      <a:noAutofit/>
                    </a:bodyPr>
                    <a:lstStyle/>
                    <a:p>
                      <a:pPr indent="0" lvl="0" marL="0" marR="0" rtl="0" algn="ctr">
                        <a:spcBef>
                          <a:spcPts val="0"/>
                        </a:spcBef>
                        <a:buSzPct val="25000"/>
                        <a:buNone/>
                      </a:pPr>
                      <a:r>
                        <a:rPr b="1" lang="en-US" sz="1800"/>
                        <a:t>Bắt</a:t>
                      </a:r>
                      <a:r>
                        <a:rPr b="1" lang="en-US" sz="1800"/>
                        <a:t> buộc </a:t>
                      </a:r>
                      <a:r>
                        <a:rPr lang="en-US" sz="1800"/>
                        <a:t>khai</a:t>
                      </a:r>
                      <a:r>
                        <a:rPr lang="en-US" sz="1800"/>
                        <a:t> báo </a:t>
                      </a:r>
                      <a:r>
                        <a:rPr b="1" lang="en-US" sz="1800"/>
                        <a:t>instance</a:t>
                      </a:r>
                      <a:r>
                        <a:rPr lang="en-US" sz="1800"/>
                        <a:t> của </a:t>
                      </a:r>
                      <a:r>
                        <a:rPr lang="en-US" sz="1800"/>
                        <a:t>outer class trước</a:t>
                      </a:r>
                    </a:p>
                  </a:txBody>
                  <a:tcPr marT="45725" marB="45725" marR="91450" marL="91450"/>
                </a:tc>
              </a:tr>
              <a:tr h="370850">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1" lang="en-US" sz="1800"/>
                        <a:t>Subclass</a:t>
                      </a:r>
                      <a:r>
                        <a:rPr lang="en-US" sz="1800"/>
                        <a:t> chỉ kế thừa </a:t>
                      </a:r>
                      <a:r>
                        <a:rPr b="1" lang="en-US" sz="1800"/>
                        <a:t>thuộc tính</a:t>
                      </a:r>
                      <a:r>
                        <a:rPr b="0" lang="en-US" sz="1800"/>
                        <a:t> của superclass chứ không kế </a:t>
                      </a:r>
                      <a:r>
                        <a:rPr lang="en-US" sz="1800"/>
                        <a:t>giá trị</a:t>
                      </a:r>
                    </a:p>
                  </a:txBody>
                  <a:tcPr marT="45725" marB="45725" marR="91450" marL="91450"/>
                </a:tc>
                <a:tc>
                  <a:txBody>
                    <a:bodyPr>
                      <a:noAutofit/>
                    </a:bodyPr>
                    <a:lstStyle/>
                    <a:p>
                      <a:pPr indent="0" lvl="0" marL="0" marR="0" rtl="0" algn="ctr">
                        <a:spcBef>
                          <a:spcPts val="0"/>
                        </a:spcBef>
                        <a:buSzPct val="25000"/>
                        <a:buNone/>
                      </a:pPr>
                      <a:r>
                        <a:rPr b="1" lang="en-US" sz="1800"/>
                        <a:t>Innerclass</a:t>
                      </a:r>
                      <a:r>
                        <a:rPr lang="en-US" sz="1800"/>
                        <a:t> và</a:t>
                      </a:r>
                      <a:r>
                        <a:rPr lang="en-US" sz="1800"/>
                        <a:t> </a:t>
                      </a:r>
                      <a:r>
                        <a:rPr b="1" lang="en-US" sz="1800"/>
                        <a:t>outerclass</a:t>
                      </a:r>
                      <a:r>
                        <a:rPr lang="en-US" sz="1800"/>
                        <a:t> Có</a:t>
                      </a:r>
                      <a:r>
                        <a:rPr lang="en-US" sz="1800"/>
                        <a:t> thể dùng chung biến và method thông qua từ khóa </a:t>
                      </a:r>
                      <a:r>
                        <a:rPr b="1" lang="en-US" sz="1800"/>
                        <a:t>this</a:t>
                      </a:r>
                    </a:p>
                  </a:txBody>
                  <a:tcPr marT="45725" marB="45725" marR="91450" marL="91450"/>
                </a:tc>
              </a:tr>
              <a:tr h="370850">
                <a:tc>
                  <a:txBody>
                    <a:bodyPr>
                      <a:noAutofit/>
                    </a:bodyPr>
                    <a:lstStyle/>
                    <a:p>
                      <a:pPr indent="0" lvl="0" marL="0" marR="0" rtl="0" algn="l">
                        <a:spcBef>
                          <a:spcPts val="0"/>
                        </a:spcBef>
                        <a:buSzPct val="25000"/>
                        <a:buNone/>
                      </a:pPr>
                      <a:r>
                        <a:rPr lang="en-US" sz="1800"/>
                        <a:t>Subclass </a:t>
                      </a:r>
                      <a:r>
                        <a:rPr b="1" lang="en-US" sz="1800"/>
                        <a:t>không thể truy </a:t>
                      </a:r>
                      <a:r>
                        <a:rPr lang="en-US" sz="1800"/>
                        <a:t>cập các biến hoặc method </a:t>
                      </a:r>
                      <a:r>
                        <a:rPr b="1" lang="en-US" sz="1800"/>
                        <a:t>private</a:t>
                      </a:r>
                      <a:r>
                        <a:rPr lang="en-US" sz="1800"/>
                        <a:t> </a:t>
                      </a:r>
                    </a:p>
                  </a:txBody>
                  <a:tcPr marT="45725" marB="45725" marR="91450" marL="91450"/>
                </a:tc>
                <a:tc>
                  <a:txBody>
                    <a:bodyPr>
                      <a:noAutofit/>
                    </a:bodyPr>
                    <a:lstStyle/>
                    <a:p>
                      <a:pPr indent="0" lvl="0" marL="0" marR="0" rtl="0" algn="l">
                        <a:spcBef>
                          <a:spcPts val="0"/>
                        </a:spcBef>
                        <a:buSzPct val="25000"/>
                        <a:buNone/>
                      </a:pPr>
                      <a:r>
                        <a:rPr lang="en-US" sz="1800"/>
                        <a:t>Inner class </a:t>
                      </a:r>
                      <a:r>
                        <a:rPr b="1" lang="en-US" sz="1800"/>
                        <a:t>có thể truy cập</a:t>
                      </a:r>
                      <a:r>
                        <a:rPr lang="en-US" sz="1800"/>
                        <a:t> được các biến </a:t>
                      </a:r>
                      <a:r>
                        <a:rPr b="1" lang="en-US" sz="1800"/>
                        <a:t>private</a:t>
                      </a:r>
                      <a:r>
                        <a:rPr lang="en-US" sz="1800"/>
                        <a:t> do dùng chung chứ không thừa kế</a:t>
                      </a:r>
                    </a:p>
                  </a:txBody>
                  <a:tcPr marT="45725" marB="45725" marR="91450" marL="91450"/>
                </a:tc>
              </a:tr>
              <a:tr h="370850">
                <a:tc>
                  <a:txBody>
                    <a:bodyPr>
                      <a:noAutofit/>
                    </a:bodyPr>
                    <a:lstStyle/>
                    <a:p>
                      <a:pPr indent="0" lvl="0" marL="0" marR="0" rtl="0" algn="l">
                        <a:spcBef>
                          <a:spcPts val="0"/>
                        </a:spcBef>
                        <a:buSzPct val="25000"/>
                        <a:buNone/>
                      </a:pPr>
                      <a:r>
                        <a:rPr b="1" lang="en-US" sz="1800"/>
                        <a:t>Sublass</a:t>
                      </a:r>
                      <a:r>
                        <a:rPr lang="en-US" sz="1800"/>
                        <a:t> là một </a:t>
                      </a:r>
                      <a:r>
                        <a:rPr b="1" lang="en-US" sz="1800"/>
                        <a:t>đối tượng</a:t>
                      </a:r>
                      <a:r>
                        <a:rPr lang="en-US" sz="1800"/>
                        <a:t> hoàn toàn </a:t>
                      </a:r>
                      <a:r>
                        <a:rPr b="1" lang="en-US" sz="1800"/>
                        <a:t>khác</a:t>
                      </a:r>
                      <a:r>
                        <a:rPr lang="en-US" sz="1800"/>
                        <a:t> có cùng thuộc tính với lớp cha</a:t>
                      </a:r>
                    </a:p>
                  </a:txBody>
                  <a:tcPr marT="45725" marB="45725" marR="91450" marL="91450"/>
                </a:tc>
                <a:tc>
                  <a:txBody>
                    <a:bodyPr>
                      <a:noAutofit/>
                    </a:bodyPr>
                    <a:lstStyle/>
                    <a:p>
                      <a:pPr indent="0" lvl="0" marL="0" marR="0" rtl="0" algn="l">
                        <a:spcBef>
                          <a:spcPts val="0"/>
                        </a:spcBef>
                        <a:buSzPct val="25000"/>
                        <a:buNone/>
                      </a:pPr>
                      <a:r>
                        <a:rPr b="1" lang="en-US" sz="1800"/>
                        <a:t>Innerclas</a:t>
                      </a:r>
                      <a:r>
                        <a:rPr lang="en-US" sz="1800"/>
                        <a:t> là phần bổ sung cho class, nên dùng chung các thuộc tính</a:t>
                      </a:r>
                    </a:p>
                  </a:txBody>
                  <a:tcPr marT="45725" marB="45725" marR="91450" marL="91450"/>
                </a:tc>
              </a:tr>
              <a:tr h="370850">
                <a:tc>
                  <a:txBody>
                    <a:bodyPr>
                      <a:noAutofit/>
                    </a:bodyPr>
                    <a:lstStyle/>
                    <a:p>
                      <a:pPr indent="0" lvl="0" marL="0" marR="0" rtl="0" algn="l">
                        <a:spcBef>
                          <a:spcPts val="0"/>
                        </a:spcBef>
                        <a:buSzPct val="25000"/>
                        <a:buNone/>
                      </a:pPr>
                      <a:r>
                        <a:t/>
                      </a:r>
                      <a:endParaRPr sz="1800"/>
                    </a:p>
                  </a:txBody>
                  <a:tcPr marT="45725" marB="45725" marR="91450" marL="91450"/>
                </a:tc>
                <a:tc>
                  <a:txBody>
                    <a:bodyPr>
                      <a:noAutofit/>
                    </a:bodyPr>
                    <a:lstStyle/>
                    <a:p>
                      <a:pPr indent="0" lvl="0" marL="0" marR="0" rtl="0" algn="l">
                        <a:spcBef>
                          <a:spcPts val="0"/>
                        </a:spcBef>
                        <a:buSzPct val="25000"/>
                        <a:buNone/>
                      </a:pPr>
                      <a:r>
                        <a:t/>
                      </a:r>
                      <a:endParaRPr sz="1800"/>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idx="1" type="body"/>
          </p:nvPr>
        </p:nvSpPr>
        <p:spPr>
          <a:xfrm>
            <a:off x="457200" y="1481328"/>
            <a:ext cx="8229600" cy="4525963"/>
          </a:xfrm>
          <a:prstGeom prst="rect">
            <a:avLst/>
          </a:prstGeom>
          <a:noFill/>
          <a:ln>
            <a:noFill/>
          </a:ln>
        </p:spPr>
        <p:txBody>
          <a:bodyPr anchorCtr="0" anchor="t" bIns="45700" lIns="91425" rIns="91425" tIns="45700">
            <a:noAutofit/>
          </a:bodyPr>
          <a:lstStyle/>
          <a:p>
            <a:pPr indent="-381000" lvl="0" marL="457200" rtl="0">
              <a:spcBef>
                <a:spcPts val="640"/>
              </a:spcBef>
              <a:buClr>
                <a:schemeClr val="dk1"/>
              </a:buClr>
              <a:buSzPct val="100000"/>
              <a:buFont typeface="Times New Roman"/>
            </a:pPr>
            <a:r>
              <a:rPr lang="en-US" sz="2400">
                <a:latin typeface="Times New Roman"/>
                <a:ea typeface="Times New Roman"/>
                <a:cs typeface="Times New Roman"/>
                <a:sym typeface="Times New Roman"/>
              </a:rPr>
              <a:t>Dùng abstract class?</a:t>
            </a:r>
          </a:p>
          <a:p>
            <a:pPr indent="-381000" lvl="0" marL="457200" rtl="0">
              <a:spcBef>
                <a:spcPts val="640"/>
              </a:spcBef>
              <a:buClr>
                <a:schemeClr val="dk1"/>
              </a:buClr>
              <a:buSzPct val="100000"/>
              <a:buFont typeface="Times New Roman"/>
            </a:pPr>
            <a:r>
              <a:rPr lang="en-US" sz="2400">
                <a:latin typeface="Times New Roman"/>
                <a:ea typeface="Times New Roman"/>
                <a:cs typeface="Times New Roman"/>
                <a:sym typeface="Times New Roman"/>
              </a:rPr>
              <a:t>Khi muốn </a:t>
            </a:r>
            <a:r>
              <a:rPr b="1" lang="en-US" sz="2400">
                <a:latin typeface="Times New Roman"/>
                <a:ea typeface="Times New Roman"/>
                <a:cs typeface="Times New Roman"/>
                <a:sym typeface="Times New Roman"/>
              </a:rPr>
              <a:t>chia sẽ</a:t>
            </a:r>
            <a:r>
              <a:rPr lang="en-US" sz="2400">
                <a:latin typeface="Times New Roman"/>
                <a:ea typeface="Times New Roman"/>
                <a:cs typeface="Times New Roman"/>
                <a:sym typeface="Times New Roman"/>
              </a:rPr>
              <a:t> code cho những lớp liên quan chặt chẽ.</a:t>
            </a:r>
          </a:p>
          <a:p>
            <a:pPr indent="-381000" lvl="0" marL="457200" rtl="0">
              <a:spcBef>
                <a:spcPts val="640"/>
              </a:spcBef>
              <a:buClr>
                <a:schemeClr val="dk1"/>
              </a:buClr>
              <a:buSzPct val="100000"/>
              <a:buFont typeface="Times New Roman"/>
            </a:pPr>
            <a:r>
              <a:rPr lang="en-US" sz="2400">
                <a:latin typeface="Times New Roman"/>
                <a:ea typeface="Times New Roman"/>
                <a:cs typeface="Times New Roman"/>
                <a:sym typeface="Times New Roman"/>
              </a:rPr>
              <a:t>Khi muốn một lớp có nhiều trường hoặc nhiều phương thức hơn hoặc </a:t>
            </a:r>
            <a:r>
              <a:rPr b="1" lang="en-US" sz="2400">
                <a:latin typeface="Times New Roman"/>
                <a:ea typeface="Times New Roman"/>
                <a:cs typeface="Times New Roman"/>
                <a:sym typeface="Times New Roman"/>
              </a:rPr>
              <a:t>truy xuất</a:t>
            </a:r>
            <a:r>
              <a:rPr lang="en-US" sz="2400">
                <a:latin typeface="Times New Roman"/>
                <a:ea typeface="Times New Roman"/>
                <a:cs typeface="Times New Roman"/>
                <a:sym typeface="Times New Roman"/>
              </a:rPr>
              <a:t> khác ngoài public.</a:t>
            </a:r>
          </a:p>
          <a:p>
            <a:pPr indent="-381000" lvl="0" marL="457200" rtl="0">
              <a:spcBef>
                <a:spcPts val="640"/>
              </a:spcBef>
              <a:buClr>
                <a:schemeClr val="dk1"/>
              </a:buClr>
              <a:buSzPct val="100000"/>
              <a:buFont typeface="Times New Roman"/>
            </a:pPr>
            <a:r>
              <a:rPr lang="en-US" sz="2400">
                <a:latin typeface="Times New Roman"/>
                <a:ea typeface="Times New Roman"/>
                <a:cs typeface="Times New Roman"/>
                <a:sym typeface="Times New Roman"/>
              </a:rPr>
              <a:t>Khi bạn muốn khai báo các trường </a:t>
            </a:r>
            <a:r>
              <a:rPr b="1" lang="en-US" sz="2400">
                <a:latin typeface="Times New Roman"/>
                <a:ea typeface="Times New Roman"/>
                <a:cs typeface="Times New Roman"/>
                <a:sym typeface="Times New Roman"/>
              </a:rPr>
              <a:t>non-static hoặc non-final</a:t>
            </a:r>
            <a:r>
              <a:rPr lang="en-US" sz="2400">
                <a:latin typeface="Times New Roman"/>
                <a:ea typeface="Times New Roman"/>
                <a:cs typeface="Times New Roman"/>
                <a:sym typeface="Times New Roman"/>
              </a:rPr>
              <a:t>.</a:t>
            </a:r>
          </a:p>
        </p:txBody>
      </p:sp>
      <p:sp>
        <p:nvSpPr>
          <p:cNvPr id="141" name="Shape 14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ambla"/>
              <a:buNone/>
            </a:pPr>
            <a:r>
              <a:rPr b="1" i="0" lang="en-US" sz="4100" u="none" cap="none" strike="noStrike">
                <a:solidFill>
                  <a:schemeClr val="dk2"/>
                </a:solidFill>
                <a:latin typeface="Rambla"/>
                <a:ea typeface="Rambla"/>
                <a:cs typeface="Rambla"/>
                <a:sym typeface="Rambla"/>
              </a:rPr>
              <a:t>Abstract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idx="1" type="body"/>
          </p:nvPr>
        </p:nvSpPr>
        <p:spPr>
          <a:xfrm>
            <a:off x="457200" y="1481328"/>
            <a:ext cx="8229600" cy="4525963"/>
          </a:xfrm>
          <a:prstGeom prst="rect">
            <a:avLst/>
          </a:prstGeom>
          <a:noFill/>
          <a:ln>
            <a:noFill/>
          </a:ln>
        </p:spPr>
        <p:txBody>
          <a:bodyPr anchorCtr="0" anchor="t" bIns="45700" lIns="91425" rIns="91425" tIns="45700">
            <a:noAutofit/>
          </a:bodyPr>
          <a:lstStyle/>
          <a:p>
            <a:pPr indent="-381000" lvl="0" marL="457200" rtl="0">
              <a:spcBef>
                <a:spcPts val="640"/>
              </a:spcBef>
              <a:buClr>
                <a:schemeClr val="dk1"/>
              </a:buClr>
              <a:buSzPct val="100000"/>
              <a:buFont typeface="Times New Roman"/>
            </a:pPr>
            <a:r>
              <a:rPr lang="en-US" sz="2400">
                <a:latin typeface="Times New Roman"/>
                <a:ea typeface="Times New Roman"/>
                <a:cs typeface="Times New Roman"/>
                <a:sym typeface="Times New Roman"/>
              </a:rPr>
              <a:t>Dùng interface class?</a:t>
            </a:r>
          </a:p>
          <a:p>
            <a:pPr indent="-381000" lvl="0" marL="457200" rtl="0">
              <a:spcBef>
                <a:spcPts val="640"/>
              </a:spcBef>
              <a:buClr>
                <a:schemeClr val="dk1"/>
              </a:buClr>
              <a:buSzPct val="100000"/>
              <a:buFont typeface="Times New Roman"/>
            </a:pPr>
            <a:r>
              <a:rPr lang="en-US" sz="2400">
                <a:latin typeface="Times New Roman"/>
                <a:ea typeface="Times New Roman"/>
                <a:cs typeface="Times New Roman"/>
                <a:sym typeface="Times New Roman"/>
              </a:rPr>
              <a:t>Khi muốn các lớp </a:t>
            </a:r>
            <a:r>
              <a:rPr b="1" lang="en-US" sz="2400">
                <a:latin typeface="Times New Roman"/>
                <a:ea typeface="Times New Roman"/>
                <a:cs typeface="Times New Roman"/>
                <a:sym typeface="Times New Roman"/>
              </a:rPr>
              <a:t>không liên quan</a:t>
            </a:r>
            <a:r>
              <a:rPr lang="en-US" sz="2400">
                <a:latin typeface="Times New Roman"/>
                <a:ea typeface="Times New Roman"/>
                <a:cs typeface="Times New Roman"/>
                <a:sym typeface="Times New Roman"/>
              </a:rPr>
              <a:t> thực hiện các phương thức của bạn.</a:t>
            </a:r>
          </a:p>
          <a:p>
            <a:pPr indent="-381000" lvl="0" marL="457200" rtl="0">
              <a:spcBef>
                <a:spcPts val="640"/>
              </a:spcBef>
              <a:buClr>
                <a:schemeClr val="dk1"/>
              </a:buClr>
              <a:buSzPct val="100000"/>
              <a:buFont typeface="Times New Roman"/>
            </a:pPr>
            <a:r>
              <a:rPr lang="en-US" sz="2400">
                <a:latin typeface="Times New Roman"/>
                <a:ea typeface="Times New Roman"/>
                <a:cs typeface="Times New Roman"/>
                <a:sym typeface="Times New Roman"/>
              </a:rPr>
              <a:t>Bạn muốn xác định </a:t>
            </a:r>
            <a:r>
              <a:rPr b="1" lang="en-US" sz="2400">
                <a:latin typeface="Times New Roman"/>
                <a:ea typeface="Times New Roman"/>
                <a:cs typeface="Times New Roman"/>
                <a:sym typeface="Times New Roman"/>
              </a:rPr>
              <a:t>hành vi</a:t>
            </a:r>
            <a:r>
              <a:rPr lang="en-US" sz="2400">
                <a:latin typeface="Times New Roman"/>
                <a:ea typeface="Times New Roman"/>
                <a:cs typeface="Times New Roman"/>
                <a:sym typeface="Times New Roman"/>
              </a:rPr>
              <a:t> của một kiểu dữ liệu cụ thể mà không quan tâm ai thực hiện hành vi đó.</a:t>
            </a:r>
          </a:p>
          <a:p>
            <a:pPr indent="-381000" lvl="0" marL="457200" rtl="0">
              <a:spcBef>
                <a:spcPts val="640"/>
              </a:spcBef>
              <a:buClr>
                <a:schemeClr val="dk1"/>
              </a:buClr>
              <a:buSzPct val="100000"/>
              <a:buFont typeface="Times New Roman"/>
            </a:pPr>
            <a:r>
              <a:rPr lang="en-US" sz="2400">
                <a:latin typeface="Times New Roman"/>
                <a:ea typeface="Times New Roman"/>
                <a:cs typeface="Times New Roman"/>
                <a:sym typeface="Times New Roman"/>
              </a:rPr>
              <a:t>Khi bạn muốn tận dụng </a:t>
            </a:r>
            <a:r>
              <a:rPr b="1" lang="en-US" sz="2400">
                <a:latin typeface="Times New Roman"/>
                <a:ea typeface="Times New Roman"/>
                <a:cs typeface="Times New Roman"/>
                <a:sym typeface="Times New Roman"/>
              </a:rPr>
              <a:t>đa kế thừa</a:t>
            </a:r>
            <a:r>
              <a:rPr lang="en-US" sz="2400">
                <a:latin typeface="Times New Roman"/>
                <a:ea typeface="Times New Roman"/>
                <a:cs typeface="Times New Roman"/>
                <a:sym typeface="Times New Roman"/>
              </a:rPr>
              <a:t>.</a:t>
            </a:r>
          </a:p>
        </p:txBody>
      </p:sp>
      <p:sp>
        <p:nvSpPr>
          <p:cNvPr id="147" name="Shape 14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ambla"/>
              <a:buNone/>
            </a:pPr>
            <a:r>
              <a:rPr b="1" i="0" lang="en-US" sz="4100" u="none" cap="none" strike="noStrike">
                <a:solidFill>
                  <a:schemeClr val="dk2"/>
                </a:solidFill>
                <a:latin typeface="Rambla"/>
                <a:ea typeface="Rambla"/>
                <a:cs typeface="Rambla"/>
                <a:sym typeface="Rambla"/>
              </a:rPr>
              <a:t>Interface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ambla"/>
              <a:buNone/>
            </a:pPr>
            <a:r>
              <a:rPr b="1" i="0" lang="en-US" sz="4100" u="none" cap="none" strike="noStrike">
                <a:solidFill>
                  <a:schemeClr val="dk2"/>
                </a:solidFill>
                <a:latin typeface="Times New Roman"/>
                <a:ea typeface="Times New Roman"/>
                <a:cs typeface="Times New Roman"/>
                <a:sym typeface="Times New Roman"/>
              </a:rPr>
              <a:t>Interface-</a:t>
            </a:r>
            <a:r>
              <a:rPr lang="en-US">
                <a:latin typeface="Times New Roman"/>
                <a:ea typeface="Times New Roman"/>
                <a:cs typeface="Times New Roman"/>
                <a:sym typeface="Times New Roman"/>
              </a:rPr>
              <a:t>Abstract</a:t>
            </a:r>
            <a:r>
              <a:rPr lang="en-US"/>
              <a:t> </a:t>
            </a:r>
          </a:p>
        </p:txBody>
      </p:sp>
      <p:sp>
        <p:nvSpPr>
          <p:cNvPr id="153" name="Shape 153"/>
          <p:cNvSpPr txBox="1"/>
          <p:nvPr/>
        </p:nvSpPr>
        <p:spPr>
          <a:xfrm>
            <a:off x="311700" y="1152475"/>
            <a:ext cx="8300100" cy="815100"/>
          </a:xfrm>
          <a:prstGeom prst="rect">
            <a:avLst/>
          </a:prstGeom>
          <a:noFill/>
          <a:ln>
            <a:noFill/>
          </a:ln>
        </p:spPr>
        <p:txBody>
          <a:bodyPr anchorCtr="0" anchor="t" bIns="91425" lIns="91425" rIns="91425" tIns="91425">
            <a:noAutofit/>
          </a:bodyPr>
          <a:lstStyle/>
          <a:p>
            <a:pPr indent="-342900" lvl="0" marL="457200" rtl="0">
              <a:lnSpc>
                <a:spcPct val="115000"/>
              </a:lnSpc>
              <a:spcBef>
                <a:spcPts val="0"/>
              </a:spcBef>
              <a:spcAft>
                <a:spcPts val="1600"/>
              </a:spcAft>
              <a:buClr>
                <a:srgbClr val="666666"/>
              </a:buClr>
              <a:buSzPct val="100000"/>
              <a:buFont typeface="Times New Roman"/>
              <a:buChar char="-"/>
            </a:pPr>
            <a:r>
              <a:rPr lang="en-US" sz="1800">
                <a:solidFill>
                  <a:srgbClr val="666666"/>
                </a:solidFill>
                <a:latin typeface="Times New Roman"/>
                <a:ea typeface="Times New Roman"/>
                <a:cs typeface="Times New Roman"/>
                <a:sym typeface="Times New Roman"/>
              </a:rPr>
              <a:t>Sử dụng interface khi muốn </a:t>
            </a:r>
            <a:r>
              <a:rPr b="1" i="1" lang="en-US" sz="1800">
                <a:solidFill>
                  <a:srgbClr val="FF0000"/>
                </a:solidFill>
                <a:latin typeface="Times New Roman"/>
                <a:ea typeface="Times New Roman"/>
                <a:cs typeface="Times New Roman"/>
                <a:sym typeface="Times New Roman"/>
              </a:rPr>
              <a:t>chuyên biệt</a:t>
            </a:r>
            <a:r>
              <a:rPr lang="en-US" sz="1800">
                <a:solidFill>
                  <a:srgbClr val="666666"/>
                </a:solidFill>
                <a:latin typeface="Times New Roman"/>
                <a:ea typeface="Times New Roman"/>
                <a:cs typeface="Times New Roman"/>
                <a:sym typeface="Times New Roman"/>
              </a:rPr>
              <a:t> (tách) những khối chức năng (method), chứ không gom vào cùng môt khối chung, gây dư thừa.</a:t>
            </a:r>
          </a:p>
        </p:txBody>
      </p:sp>
      <p:pic>
        <p:nvPicPr>
          <p:cNvPr descr="OpMyR.png" id="154" name="Shape 154"/>
          <p:cNvPicPr preferRelativeResize="0"/>
          <p:nvPr/>
        </p:nvPicPr>
        <p:blipFill>
          <a:blip r:embed="rId3">
            <a:alphaModFix/>
          </a:blip>
          <a:stretch>
            <a:fillRect/>
          </a:stretch>
        </p:blipFill>
        <p:spPr>
          <a:xfrm>
            <a:off x="756787" y="1915100"/>
            <a:ext cx="7630424" cy="43272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ambla"/>
              <a:buNone/>
            </a:pPr>
            <a:r>
              <a:rPr b="1" i="0" lang="en-US" sz="4100" u="none" cap="none" strike="noStrike">
                <a:solidFill>
                  <a:schemeClr val="dk2"/>
                </a:solidFill>
                <a:latin typeface="Rambla"/>
                <a:ea typeface="Rambla"/>
                <a:cs typeface="Rambla"/>
                <a:sym typeface="Rambla"/>
              </a:rPr>
              <a:t>Interface</a:t>
            </a:r>
          </a:p>
        </p:txBody>
      </p:sp>
      <p:sp>
        <p:nvSpPr>
          <p:cNvPr id="160" name="Shape 160"/>
          <p:cNvSpPr txBox="1"/>
          <p:nvPr/>
        </p:nvSpPr>
        <p:spPr>
          <a:xfrm>
            <a:off x="311700" y="1152475"/>
            <a:ext cx="8300100" cy="815100"/>
          </a:xfrm>
          <a:prstGeom prst="rect">
            <a:avLst/>
          </a:prstGeom>
          <a:noFill/>
          <a:ln>
            <a:noFill/>
          </a:ln>
        </p:spPr>
        <p:txBody>
          <a:bodyPr anchorCtr="0" anchor="t" bIns="91425" lIns="91425" rIns="91425" tIns="91425">
            <a:noAutofit/>
          </a:bodyPr>
          <a:lstStyle/>
          <a:p>
            <a:pPr indent="-342900" lvl="0" marL="457200" rtl="0">
              <a:lnSpc>
                <a:spcPct val="115000"/>
              </a:lnSpc>
              <a:spcBef>
                <a:spcPts val="0"/>
              </a:spcBef>
              <a:spcAft>
                <a:spcPts val="1600"/>
              </a:spcAft>
              <a:buClr>
                <a:srgbClr val="666666"/>
              </a:buClr>
              <a:buSzPct val="100000"/>
              <a:buFont typeface="Times New Roman"/>
              <a:buChar char="-"/>
            </a:pPr>
            <a:r>
              <a:rPr lang="en-US" sz="1800">
                <a:solidFill>
                  <a:srgbClr val="666666"/>
                </a:solidFill>
                <a:latin typeface="Times New Roman"/>
                <a:ea typeface="Times New Roman"/>
                <a:cs typeface="Times New Roman"/>
                <a:sym typeface="Times New Roman"/>
              </a:rPr>
              <a:t>Sử dụng interface khi muốn </a:t>
            </a:r>
            <a:r>
              <a:rPr b="1" i="1" lang="en-US" sz="1800">
                <a:solidFill>
                  <a:srgbClr val="FF0000"/>
                </a:solidFill>
                <a:latin typeface="Times New Roman"/>
                <a:ea typeface="Times New Roman"/>
                <a:cs typeface="Times New Roman"/>
                <a:sym typeface="Times New Roman"/>
              </a:rPr>
              <a:t>chuyên biệt</a:t>
            </a:r>
            <a:r>
              <a:rPr lang="en-US" sz="1800">
                <a:solidFill>
                  <a:srgbClr val="666666"/>
                </a:solidFill>
                <a:latin typeface="Times New Roman"/>
                <a:ea typeface="Times New Roman"/>
                <a:cs typeface="Times New Roman"/>
                <a:sym typeface="Times New Roman"/>
              </a:rPr>
              <a:t> (tách) những khối chức năng (method), chứ không gom vào cùng môt khối chung, gây dư thừa.</a:t>
            </a:r>
          </a:p>
        </p:txBody>
      </p:sp>
      <p:graphicFrame>
        <p:nvGraphicFramePr>
          <p:cNvPr id="161" name="Shape 161"/>
          <p:cNvGraphicFramePr/>
          <p:nvPr/>
        </p:nvGraphicFramePr>
        <p:xfrm>
          <a:off x="621475" y="2081000"/>
          <a:ext cx="3000000" cy="3000000"/>
        </p:xfrm>
        <a:graphic>
          <a:graphicData uri="http://schemas.openxmlformats.org/drawingml/2006/table">
            <a:tbl>
              <a:tblPr bandRow="1" firstRow="1">
                <a:noFill/>
                <a:tableStyleId>{8C249935-B319-4F02-A850-99192D4611C5}</a:tableStyleId>
              </a:tblPr>
              <a:tblGrid>
                <a:gridCol w="4086175"/>
                <a:gridCol w="4086175"/>
              </a:tblGrid>
              <a:tr h="278250">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lang="en-US" sz="1800" u="none" cap="none" strike="noStrike"/>
                        <a:t>Interface</a:t>
                      </a:r>
                    </a:p>
                  </a:txBody>
                  <a:tcPr marT="45725" marB="45725" marR="91450" marL="91450"/>
                </a:tc>
                <a:tc>
                  <a:txBody>
                    <a:bodyPr>
                      <a:noAutofit/>
                    </a:bodyPr>
                    <a:lstStyle/>
                    <a:p>
                      <a:pPr indent="0" lvl="0" marL="0" marR="0" rtl="0" algn="l">
                        <a:spcBef>
                          <a:spcPts val="0"/>
                        </a:spcBef>
                        <a:buSzPct val="25000"/>
                        <a:buNone/>
                      </a:pPr>
                      <a:r>
                        <a:rPr lang="en-US" sz="1800" u="none" cap="none" strike="noStrike"/>
                        <a:t>Abstract</a:t>
                      </a:r>
                    </a:p>
                  </a:txBody>
                  <a:tcPr marT="45725" marB="45725" marR="91450" marL="91450"/>
                </a:tc>
              </a:tr>
              <a:tr h="286700">
                <a:tc>
                  <a:txBody>
                    <a:bodyPr>
                      <a:noAutofit/>
                    </a:bodyPr>
                    <a:lstStyle/>
                    <a:p>
                      <a:pPr indent="0" lvl="0" marL="0" marR="0" rtl="0" algn="l">
                        <a:spcBef>
                          <a:spcPts val="0"/>
                        </a:spcBef>
                        <a:buSzPct val="25000"/>
                        <a:buNone/>
                      </a:pPr>
                      <a:r>
                        <a:rPr lang="en-US" sz="2000"/>
                        <a:t>Hỗ trợ </a:t>
                      </a:r>
                      <a:r>
                        <a:rPr b="1" lang="en-US" sz="2000"/>
                        <a:t>đa kế thừa</a:t>
                      </a:r>
                      <a:r>
                        <a:rPr lang="en-US" sz="2000"/>
                        <a:t>. </a:t>
                      </a:r>
                    </a:p>
                  </a:txBody>
                  <a:tcPr marT="45725" marB="45725" marR="91450" marL="91450"/>
                </a:tc>
                <a:tc>
                  <a:txBody>
                    <a:bodyPr>
                      <a:noAutofit/>
                    </a:bodyPr>
                    <a:lstStyle/>
                    <a:p>
                      <a:pPr indent="0" lvl="0" marL="0" marR="0" rtl="0" algn="l">
                        <a:spcBef>
                          <a:spcPts val="0"/>
                        </a:spcBef>
                        <a:buSzPct val="25000"/>
                        <a:buNone/>
                      </a:pPr>
                      <a:r>
                        <a:rPr b="1" lang="en-US" sz="2000"/>
                        <a:t>Không</a:t>
                      </a:r>
                      <a:r>
                        <a:rPr lang="en-US" sz="2000"/>
                        <a:t> h</a:t>
                      </a:r>
                      <a:r>
                        <a:rPr lang="en-US" sz="2000"/>
                        <a:t>ỗ</a:t>
                      </a:r>
                      <a:r>
                        <a:rPr lang="en-US" sz="2000"/>
                        <a:t> trợ đa kế thừa. </a:t>
                      </a:r>
                    </a:p>
                  </a:txBody>
                  <a:tcPr marT="45725" marB="45725" marR="91450" marL="91450"/>
                </a:tc>
              </a:tr>
              <a:tr h="286700">
                <a:tc>
                  <a:txBody>
                    <a:bodyPr>
                      <a:noAutofit/>
                    </a:bodyPr>
                    <a:lstStyle/>
                    <a:p>
                      <a:pPr indent="0" lvl="0" marL="0" marR="0" rtl="0" algn="l">
                        <a:spcBef>
                          <a:spcPts val="0"/>
                        </a:spcBef>
                        <a:buSzPct val="25000"/>
                        <a:buNone/>
                      </a:pPr>
                      <a:r>
                        <a:rPr b="1" lang="en-US" sz="2000"/>
                        <a:t>Chỉ</a:t>
                      </a:r>
                      <a:r>
                        <a:rPr b="1" lang="en-US" sz="2000"/>
                        <a:t> chứa</a:t>
                      </a:r>
                      <a:r>
                        <a:rPr lang="en-US" sz="2000"/>
                        <a:t> </a:t>
                      </a:r>
                      <a:r>
                        <a:rPr lang="en-US" sz="2000"/>
                        <a:t>thuộc tính </a:t>
                      </a:r>
                      <a:r>
                        <a:rPr b="1" lang="en-US" sz="2000"/>
                        <a:t>final</a:t>
                      </a:r>
                      <a:r>
                        <a:rPr lang="en-US" sz="2000"/>
                        <a:t>.</a:t>
                      </a:r>
                    </a:p>
                  </a:txBody>
                  <a:tcPr marT="45725" marB="45725" marR="91450" marL="91450"/>
                </a:tc>
                <a:tc>
                  <a:txBody>
                    <a:bodyPr>
                      <a:noAutofit/>
                    </a:bodyPr>
                    <a:lstStyle/>
                    <a:p>
                      <a:pPr indent="0" lvl="0" marL="0" marR="0" rtl="0" algn="l">
                        <a:spcBef>
                          <a:spcPts val="0"/>
                        </a:spcBef>
                        <a:buSzPct val="25000"/>
                        <a:buNone/>
                      </a:pPr>
                      <a:r>
                        <a:rPr lang="en-US" sz="2000"/>
                        <a:t>Chứa thuộc tính </a:t>
                      </a:r>
                      <a:r>
                        <a:rPr b="1" lang="en-US" sz="2000"/>
                        <a:t>final và biến</a:t>
                      </a:r>
                      <a:r>
                        <a:rPr lang="en-US" sz="2000"/>
                        <a:t>.</a:t>
                      </a:r>
                    </a:p>
                  </a:txBody>
                  <a:tcPr marT="45725" marB="45725" marR="91450" marL="91450"/>
                </a:tc>
              </a:tr>
              <a:tr h="1202225">
                <a:tc>
                  <a:txBody>
                    <a:bodyPr>
                      <a:noAutofit/>
                    </a:bodyPr>
                    <a:lstStyle/>
                    <a:p>
                      <a:pPr indent="0" lvl="0" marL="0" marR="0" rtl="0" algn="l">
                        <a:spcBef>
                          <a:spcPts val="0"/>
                        </a:spcBef>
                        <a:buSzPct val="25000"/>
                        <a:buNone/>
                      </a:pPr>
                      <a:r>
                        <a:rPr lang="en-US" sz="2000"/>
                        <a:t>Phương thức phải định nghĩa </a:t>
                      </a:r>
                      <a:r>
                        <a:rPr b="1" lang="en-US" sz="2000"/>
                        <a:t>public</a:t>
                      </a:r>
                      <a:r>
                        <a:rPr lang="en-US" sz="2000"/>
                        <a:t>. Chỉ chứa phương thức </a:t>
                      </a:r>
                      <a:r>
                        <a:rPr b="1" lang="en-US" sz="2000"/>
                        <a:t>rỗng</a:t>
                      </a:r>
                      <a:r>
                        <a:rPr lang="en-US" sz="2000"/>
                        <a:t>.</a:t>
                      </a:r>
                    </a:p>
                  </a:txBody>
                  <a:tcPr marT="45725" marB="45725" marR="91450" marL="91450"/>
                </a:tc>
                <a:tc>
                  <a:txBody>
                    <a:bodyPr>
                      <a:noAutofit/>
                    </a:bodyPr>
                    <a:lstStyle/>
                    <a:p>
                      <a:pPr indent="0" lvl="0" marL="0" marR="0" rtl="0" algn="l">
                        <a:spcBef>
                          <a:spcPts val="0"/>
                        </a:spcBef>
                        <a:buSzPct val="25000"/>
                        <a:buNone/>
                      </a:pPr>
                      <a:r>
                        <a:rPr lang="en-US" sz="2000"/>
                        <a:t>Phương thức có thể được định nghĩa bất kỳ: </a:t>
                      </a:r>
                      <a:r>
                        <a:rPr b="1" lang="en-US" sz="2000"/>
                        <a:t>public, private, protected</a:t>
                      </a:r>
                      <a:r>
                        <a:rPr lang="en-US" sz="2000"/>
                        <a:t>. Có thể chứa phương thức rỗng và phương thức </a:t>
                      </a:r>
                      <a:r>
                        <a:rPr b="1" lang="en-US" sz="2000"/>
                        <a:t>cụ thể</a:t>
                      </a:r>
                      <a:r>
                        <a:rPr lang="en-US" sz="2000"/>
                        <a:t>.</a:t>
                      </a:r>
                    </a:p>
                  </a:txBody>
                  <a:tcPr marT="45725" marB="45725" marR="91450" marL="91450"/>
                </a:tc>
              </a:tr>
              <a:tr h="286700">
                <a:tc>
                  <a:txBody>
                    <a:bodyPr>
                      <a:noAutofit/>
                    </a:bodyPr>
                    <a:lstStyle/>
                    <a:p>
                      <a:pPr indent="0" lvl="0" marL="0" marR="0" rtl="0" algn="l">
                        <a:spcBef>
                          <a:spcPts val="0"/>
                        </a:spcBef>
                        <a:buSzPct val="25000"/>
                        <a:buNone/>
                      </a:pPr>
                      <a:r>
                        <a:rPr b="1" lang="en-US" sz="2000"/>
                        <a:t>Không chứa</a:t>
                      </a:r>
                      <a:r>
                        <a:rPr lang="en-US" sz="2000"/>
                        <a:t> từ khóa </a:t>
                      </a:r>
                      <a:r>
                        <a:rPr b="1" lang="en-US" sz="2000"/>
                        <a:t>static</a:t>
                      </a:r>
                      <a:r>
                        <a:rPr lang="en-US" sz="2000"/>
                        <a:t>.</a:t>
                      </a:r>
                    </a:p>
                  </a:txBody>
                  <a:tcPr marT="45725" marB="45725" marR="91450" marL="91450"/>
                </a:tc>
                <a:tc>
                  <a:txBody>
                    <a:bodyPr>
                      <a:noAutofit/>
                    </a:bodyPr>
                    <a:lstStyle/>
                    <a:p>
                      <a:pPr indent="0" lvl="0" marL="0" marR="0" rtl="0" algn="l">
                        <a:spcBef>
                          <a:spcPts val="0"/>
                        </a:spcBef>
                        <a:buSzPct val="25000"/>
                        <a:buNone/>
                      </a:pPr>
                      <a:r>
                        <a:rPr lang="en-US" sz="2000"/>
                        <a:t>Có thể </a:t>
                      </a:r>
                      <a:r>
                        <a:rPr b="1" lang="en-US" sz="2000"/>
                        <a:t>chứa</a:t>
                      </a:r>
                      <a:r>
                        <a:rPr lang="en-US" sz="2000"/>
                        <a:t> từ khóa </a:t>
                      </a:r>
                      <a:r>
                        <a:rPr b="1" lang="en-US" sz="2000"/>
                        <a:t>static</a:t>
                      </a:r>
                      <a:r>
                        <a:rPr lang="en-US" sz="2000"/>
                        <a:t>.</a:t>
                      </a:r>
                    </a:p>
                  </a:txBody>
                  <a:tcPr marT="45725" marB="45725" marR="91450" marL="91450"/>
                </a:tc>
              </a:tr>
              <a:tr h="1202225">
                <a:tc>
                  <a:txBody>
                    <a:bodyPr>
                      <a:noAutofit/>
                    </a:bodyPr>
                    <a:lstStyle/>
                    <a:p>
                      <a:pPr indent="0" lvl="0" marL="0" marR="0" rtl="0" algn="l">
                        <a:spcBef>
                          <a:spcPts val="0"/>
                        </a:spcBef>
                        <a:buSzPct val="25000"/>
                        <a:buNone/>
                      </a:pPr>
                      <a:r>
                        <a:rPr lang="en-US" sz="2000"/>
                        <a:t>Nó yêu cầu implement </a:t>
                      </a:r>
                      <a:r>
                        <a:rPr b="1" lang="en-US" sz="2000"/>
                        <a:t>tất cả các phương thức</a:t>
                      </a:r>
                      <a:r>
                        <a:rPr lang="en-US" sz="2000"/>
                        <a:t> của nó.</a:t>
                      </a:r>
                    </a:p>
                  </a:txBody>
                  <a:tcPr marT="45725" marB="45725" marR="91450" marL="91450"/>
                </a:tc>
                <a:tc>
                  <a:txBody>
                    <a:bodyPr>
                      <a:noAutofit/>
                    </a:bodyPr>
                    <a:lstStyle/>
                    <a:p>
                      <a:pPr indent="-355600" lvl="0" marL="457200" marR="0" rtl="0" algn="l">
                        <a:spcBef>
                          <a:spcPts val="0"/>
                        </a:spcBef>
                        <a:buSzPct val="100000"/>
                        <a:buChar char="-"/>
                      </a:pPr>
                      <a:r>
                        <a:rPr lang="en-US" sz="2000"/>
                        <a:t>Nếu là phương thức abstract thì implement</a:t>
                      </a:r>
                    </a:p>
                    <a:p>
                      <a:pPr indent="-355600" lvl="0" marL="457200" marR="0" rtl="0" algn="l">
                        <a:spcBef>
                          <a:spcPts val="0"/>
                        </a:spcBef>
                        <a:buSzPct val="100000"/>
                        <a:buChar char="-"/>
                      </a:pPr>
                      <a:r>
                        <a:rPr lang="en-US" sz="2000"/>
                        <a:t>Không là phương thức abstract thì có thể không cần implement</a:t>
                      </a:r>
                    </a:p>
                  </a:txBody>
                  <a:tcPr marT="45725" marB="45725" marR="91450" marL="91450"/>
                </a:tc>
              </a:tr>
              <a:tr h="744475">
                <a:tc>
                  <a:txBody>
                    <a:bodyPr>
                      <a:noAutofit/>
                    </a:bodyPr>
                    <a:lstStyle/>
                    <a:p>
                      <a:pPr lvl="0" rtl="0">
                        <a:spcBef>
                          <a:spcPts val="0"/>
                        </a:spcBef>
                        <a:buClr>
                          <a:srgbClr val="000000"/>
                        </a:buClr>
                        <a:buSzPct val="25000"/>
                        <a:buFont typeface="Arial"/>
                        <a:buNone/>
                      </a:pPr>
                      <a:r>
                        <a:rPr lang="en-US" sz="2000"/>
                        <a:t>Sử dụng từ khóa “</a:t>
                      </a:r>
                      <a:r>
                        <a:rPr b="1" lang="en-US" sz="2000"/>
                        <a:t>implements</a:t>
                      </a:r>
                      <a:r>
                        <a:rPr lang="en-US" sz="2000"/>
                        <a:t>”.</a:t>
                      </a:r>
                    </a:p>
                    <a:p>
                      <a:pPr indent="0" lvl="0" marL="0" marR="0" rtl="0" algn="l">
                        <a:spcBef>
                          <a:spcPts val="0"/>
                        </a:spcBef>
                        <a:buSzPct val="25000"/>
                        <a:buNone/>
                      </a:pPr>
                      <a:r>
                        <a:t/>
                      </a:r>
                      <a:endParaRPr sz="2000"/>
                    </a:p>
                  </a:txBody>
                  <a:tcPr marT="45725" marB="45725" marR="91450" marL="91450"/>
                </a:tc>
                <a:tc>
                  <a:txBody>
                    <a:bodyPr>
                      <a:noAutofit/>
                    </a:bodyPr>
                    <a:lstStyle/>
                    <a:p>
                      <a:pPr lvl="0" rtl="0">
                        <a:spcBef>
                          <a:spcPts val="0"/>
                        </a:spcBef>
                        <a:buClr>
                          <a:srgbClr val="000000"/>
                        </a:buClr>
                        <a:buSzPct val="25000"/>
                        <a:buFont typeface="Arial"/>
                        <a:buNone/>
                      </a:pPr>
                      <a:r>
                        <a:rPr lang="en-US" sz="2000"/>
                        <a:t>Sử dụng từ khóa “</a:t>
                      </a:r>
                      <a:r>
                        <a:rPr b="1" lang="en-US" sz="2000"/>
                        <a:t>extends</a:t>
                      </a:r>
                      <a:r>
                        <a:rPr lang="en-US" sz="2000"/>
                        <a:t>”</a:t>
                      </a:r>
                    </a:p>
                    <a:p>
                      <a:pPr indent="0" lvl="0" marL="0" marR="0" rtl="0" algn="l">
                        <a:spcBef>
                          <a:spcPts val="0"/>
                        </a:spcBef>
                        <a:buSzPct val="25000"/>
                        <a:buNone/>
                      </a:pPr>
                      <a:r>
                        <a:t/>
                      </a:r>
                      <a:endParaRPr sz="2000"/>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