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7D7-97C7-434C-8F01-50AA13A037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692D804-7743-48E3-8BEB-0EE520A6FA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7D7-97C7-434C-8F01-50AA13A037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804-7743-48E3-8BEB-0EE520A6F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7D7-97C7-434C-8F01-50AA13A037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804-7743-48E3-8BEB-0EE520A6F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7D7-97C7-434C-8F01-50AA13A037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804-7743-48E3-8BEB-0EE520A6F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7D7-97C7-434C-8F01-50AA13A037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804-7743-48E3-8BEB-0EE520A6FAB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7D7-97C7-434C-8F01-50AA13A037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804-7743-48E3-8BEB-0EE520A6F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7D7-97C7-434C-8F01-50AA13A037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804-7743-48E3-8BEB-0EE520A6F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7D7-97C7-434C-8F01-50AA13A037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804-7743-48E3-8BEB-0EE520A6F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7D7-97C7-434C-8F01-50AA13A037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804-7743-48E3-8BEB-0EE520A6F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7D7-97C7-434C-8F01-50AA13A037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804-7743-48E3-8BEB-0EE520A6FA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7D7-97C7-434C-8F01-50AA13A037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D804-7743-48E3-8BEB-0EE520A6FA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44547D7-97C7-434C-8F01-50AA13A037BC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692D804-7743-48E3-8BEB-0EE520A6FA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–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nhã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Statechart</a:t>
            </a:r>
            <a:r>
              <a:rPr lang="en-US" dirty="0" smtClean="0"/>
              <a:t>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statechart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statechart</a:t>
            </a:r>
            <a:r>
              <a:rPr lang="en-US" dirty="0" smtClean="0"/>
              <a:t>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Statechart</a:t>
            </a:r>
            <a:r>
              <a:rPr lang="en-US" dirty="0" smtClean="0"/>
              <a:t> diagram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state, transition.</a:t>
            </a:r>
            <a:endParaRPr lang="en-US" dirty="0"/>
          </a:p>
        </p:txBody>
      </p:sp>
      <p:pic>
        <p:nvPicPr>
          <p:cNvPr id="4" name="Picture 2" descr="C:\Users\Public\Pictures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24200"/>
            <a:ext cx="31908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3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UML </a:t>
            </a:r>
            <a:r>
              <a:rPr lang="en-US" dirty="0" err="1" smtClean="0"/>
              <a:t>Statechart</a:t>
            </a:r>
            <a:r>
              <a:rPr lang="en-US" dirty="0" smtClean="0"/>
              <a:t> diagram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Picture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15" y="0"/>
            <a:ext cx="5295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457200"/>
            <a:ext cx="9556072" cy="10394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statechart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1527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97829" y="206799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Trạng</a:t>
            </a:r>
            <a:r>
              <a:rPr lang="en-US" b="1" dirty="0" smtClean="0"/>
              <a:t> </a:t>
            </a:r>
            <a:r>
              <a:rPr lang="en-US" b="1" dirty="0" err="1" smtClean="0"/>
              <a:t>thái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đối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57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39</TotalTime>
  <Words>109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Statechart diagrams</vt:lpstr>
      <vt:lpstr>Nội dung</vt:lpstr>
      <vt:lpstr>Giới thiệu</vt:lpstr>
      <vt:lpstr>Mục tiêu sử dụng</vt:lpstr>
      <vt:lpstr>PowerPoint Presentation</vt:lpstr>
      <vt:lpstr>Các thành phần trong statechart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Statechart diagrams</dc:title>
  <dc:creator>hv</dc:creator>
  <cp:lastModifiedBy>hv</cp:lastModifiedBy>
  <cp:revision>4</cp:revision>
  <dcterms:created xsi:type="dcterms:W3CDTF">2016-08-30T03:42:26Z</dcterms:created>
  <dcterms:modified xsi:type="dcterms:W3CDTF">2016-08-30T04:21:51Z</dcterms:modified>
</cp:coreProperties>
</file>