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0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74E-9BC9-4E40-BF76-42F42FB1EA7C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7BA6542-6284-4559-970B-5C56A853B57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74E-9BC9-4E40-BF76-42F42FB1EA7C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6542-6284-4559-970B-5C56A853B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74E-9BC9-4E40-BF76-42F42FB1EA7C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6542-6284-4559-970B-5C56A853B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74E-9BC9-4E40-BF76-42F42FB1EA7C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6542-6284-4559-970B-5C56A853B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74E-9BC9-4E40-BF76-42F42FB1EA7C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6542-6284-4559-970B-5C56A853B57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74E-9BC9-4E40-BF76-42F42FB1EA7C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6542-6284-4559-970B-5C56A853B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74E-9BC9-4E40-BF76-42F42FB1EA7C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6542-6284-4559-970B-5C56A853B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74E-9BC9-4E40-BF76-42F42FB1EA7C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6542-6284-4559-970B-5C56A853B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74E-9BC9-4E40-BF76-42F42FB1EA7C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6542-6284-4559-970B-5C56A853B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74E-9BC9-4E40-BF76-42F42FB1EA7C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6542-6284-4559-970B-5C56A853B5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274E-9BC9-4E40-BF76-42F42FB1EA7C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6542-6284-4559-970B-5C56A853B57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193274E-9BC9-4E40-BF76-42F42FB1EA7C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7BA6542-6284-4559-970B-5C56A853B5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java_regular_expressions.htm" TargetMode="External"/><Relationship Id="rId2" Type="http://schemas.openxmlformats.org/officeDocument/2006/relationships/hyperlink" Target="https://docs.oracle.com/javase/tutorial/essential/regex/patter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Find() </a:t>
            </a:r>
            <a:r>
              <a:rPr lang="en-US" dirty="0" err="1" smtClean="0"/>
              <a:t>và</a:t>
            </a:r>
            <a:r>
              <a:rPr lang="en-US" dirty="0" smtClean="0"/>
              <a:t> matches()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3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Find() </a:t>
            </a:r>
            <a:r>
              <a:rPr lang="en-US" dirty="0" err="1"/>
              <a:t>và</a:t>
            </a:r>
            <a:r>
              <a:rPr lang="en-US" dirty="0"/>
              <a:t> matches()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4267200"/>
          </a:xfrm>
        </p:spPr>
        <p:txBody>
          <a:bodyPr/>
          <a:lstStyle/>
          <a:p>
            <a:r>
              <a:rPr lang="vi-VN" dirty="0"/>
              <a:t>Hàm FIND() sẽ trả về true nếu nó tìm thấy một chuỗi con </a:t>
            </a:r>
            <a:r>
              <a:rPr lang="vi-VN" dirty="0" smtClean="0"/>
              <a:t>trong</a:t>
            </a:r>
            <a:r>
              <a:rPr lang="en-US" dirty="0"/>
              <a:t> </a:t>
            </a:r>
            <a:r>
              <a:rPr lang="vi-VN" dirty="0" smtClean="0"/>
              <a:t>chuỗi </a:t>
            </a:r>
            <a:r>
              <a:rPr lang="vi-VN" dirty="0"/>
              <a:t>đưa vào trùng khớp với biểu thức chính quy đã cho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/>
              <a:t>Hàm MATCHES() sẽ trả về true nếu như toàn bộ chuỗi đầu </a:t>
            </a:r>
            <a:r>
              <a:rPr lang="vi-VN" dirty="0" smtClean="0"/>
              <a:t>vào</a:t>
            </a:r>
            <a:r>
              <a:rPr lang="en-US" dirty="0" smtClean="0"/>
              <a:t> </a:t>
            </a:r>
            <a:r>
              <a:rPr lang="vi-VN" dirty="0" smtClean="0"/>
              <a:t>hoàn </a:t>
            </a:r>
            <a:r>
              <a:rPr lang="vi-VN" dirty="0"/>
              <a:t>toàn trùng khớp với biểu thức chính quy đã cho.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2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find() </a:t>
            </a:r>
            <a:r>
              <a:rPr lang="en-US" dirty="0" err="1" smtClean="0"/>
              <a:t>và</a:t>
            </a:r>
            <a:r>
              <a:rPr lang="en-US" dirty="0" smtClean="0"/>
              <a:t> matches()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676090"/>
              </p:ext>
            </p:extLst>
          </p:nvPr>
        </p:nvGraphicFramePr>
        <p:xfrm>
          <a:off x="533400" y="1752600"/>
          <a:ext cx="82296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MATCHES()</a:t>
                      </a:r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Sử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thông</a:t>
                      </a:r>
                      <a:r>
                        <a:rPr lang="en-US" baseline="0" dirty="0" smtClean="0"/>
                        <a:t> qua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Matcher 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Sử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thông</a:t>
                      </a:r>
                      <a:r>
                        <a:rPr lang="en-US" baseline="0" dirty="0" smtClean="0"/>
                        <a:t> qua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Matcher()</a:t>
                      </a: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 smtClean="0"/>
                        <a:t>So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sánh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So </a:t>
                      </a:r>
                      <a:r>
                        <a:rPr lang="en-US" dirty="0" err="1" smtClean="0"/>
                        <a:t>sánh</a:t>
                      </a:r>
                      <a:r>
                        <a:rPr lang="en-US" baseline="0" dirty="0" smtClean="0"/>
                        <a:t> 1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đúng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1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khớp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 </a:t>
                      </a:r>
                      <a:r>
                        <a:rPr lang="en-US" dirty="0" err="1" smtClean="0"/>
                        <a:t>sánh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đúng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bộ</a:t>
                      </a: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Tốc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độ</a:t>
                      </a:r>
                      <a:r>
                        <a:rPr lang="en-US" baseline="0" dirty="0" smtClean="0"/>
                        <a:t> so </a:t>
                      </a:r>
                      <a:r>
                        <a:rPr lang="en-US" baseline="0" dirty="0" err="1" smtClean="0"/>
                        <a:t>sánh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Nhanh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Chậm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Nhược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điểm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Nếu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dùng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hàm</a:t>
                      </a:r>
                      <a:r>
                        <a:rPr lang="en-US" baseline="0" dirty="0" smtClean="0"/>
                        <a:t> Reset()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nếu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gọi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nhiều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lần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nhìn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thấy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con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đầu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vào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22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797885"/>
              </p:ext>
            </p:extLst>
          </p:nvPr>
        </p:nvGraphicFramePr>
        <p:xfrm>
          <a:off x="304800" y="1676400"/>
          <a:ext cx="84582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MATCHES()</a:t>
                      </a:r>
                      <a:endParaRPr lang="en-US" dirty="0"/>
                    </a:p>
                  </a:txBody>
                  <a:tcPr/>
                </a:tc>
              </a:tr>
              <a:tr h="37719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public static void main(String[] </a:t>
                      </a:r>
                      <a:r>
                        <a:rPr lang="en-US" sz="2000" dirty="0" err="1" smtClean="0"/>
                        <a:t>args</a:t>
                      </a:r>
                      <a:r>
                        <a:rPr lang="en-US" sz="2000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String REGEX = "play"; 	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String INPUT ="play </a:t>
                      </a:r>
                      <a:r>
                        <a:rPr lang="en-US" sz="2000" dirty="0" err="1" smtClean="0"/>
                        <a:t>play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play</a:t>
                      </a:r>
                      <a:r>
                        <a:rPr lang="en-US" sz="2000" dirty="0" smtClean="0"/>
                        <a:t> football ";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Pattern p = </a:t>
                      </a:r>
                      <a:r>
                        <a:rPr lang="en-US" sz="2000" dirty="0" err="1" smtClean="0"/>
                        <a:t>Pattern.compile</a:t>
                      </a:r>
                      <a:r>
                        <a:rPr lang="en-US" sz="2000" dirty="0" smtClean="0"/>
                        <a:t>(REGEX);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 Matcher m = </a:t>
                      </a:r>
                      <a:r>
                        <a:rPr lang="en-US" sz="2000" dirty="0" err="1" smtClean="0"/>
                        <a:t>p.matcher</a:t>
                      </a:r>
                      <a:r>
                        <a:rPr lang="en-US" sz="2000" dirty="0" smtClean="0"/>
                        <a:t>(INPUT);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int</a:t>
                      </a:r>
                      <a:r>
                        <a:rPr lang="en-US" sz="2000" dirty="0" smtClean="0"/>
                        <a:t> count = 0;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 err="1" smtClean="0"/>
                        <a:t>System.out.println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m.find</a:t>
                      </a:r>
                      <a:r>
                        <a:rPr lang="en-US" sz="2000" dirty="0" smtClean="0"/>
                        <a:t>());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 err="1" smtClean="0"/>
                        <a:t>System.out.println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m.start</a:t>
                      </a:r>
                      <a:r>
                        <a:rPr lang="en-US" sz="2000" dirty="0" smtClean="0"/>
                        <a:t>());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 err="1" smtClean="0"/>
                        <a:t>System.out.println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m.end</a:t>
                      </a:r>
                      <a:r>
                        <a:rPr lang="en-US" sz="2000" dirty="0" smtClean="0"/>
                        <a:t>());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 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public static void main(String[] </a:t>
                      </a:r>
                      <a:r>
                        <a:rPr lang="en-US" sz="2000" dirty="0" err="1" smtClean="0"/>
                        <a:t>args</a:t>
                      </a:r>
                      <a:r>
                        <a:rPr lang="en-US" sz="2000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String REGEX = "...";      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String INPUT ="</a:t>
                      </a:r>
                      <a:r>
                        <a:rPr lang="en-US" sz="2000" dirty="0" err="1" smtClean="0"/>
                        <a:t>abc</a:t>
                      </a:r>
                      <a:r>
                        <a:rPr lang="en-US" sz="2000" dirty="0" smtClean="0"/>
                        <a:t>";      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Pattern p = </a:t>
                      </a:r>
                      <a:r>
                        <a:rPr lang="en-US" sz="2000" dirty="0" err="1" smtClean="0"/>
                        <a:t>Pattern.compile</a:t>
                      </a:r>
                      <a:r>
                        <a:rPr lang="en-US" sz="2000" dirty="0" smtClean="0"/>
                        <a:t>(REGEX);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Matcher m = </a:t>
                      </a:r>
                      <a:r>
                        <a:rPr lang="en-US" sz="2000" dirty="0" err="1" smtClean="0"/>
                        <a:t>p.matcher</a:t>
                      </a:r>
                      <a:r>
                        <a:rPr lang="en-US" sz="2000" dirty="0" smtClean="0"/>
                        <a:t>(INPUT); </a:t>
                      </a:r>
                      <a:r>
                        <a:rPr lang="en-US" sz="2000" dirty="0" err="1" smtClean="0"/>
                        <a:t>System.out.println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m.matches</a:t>
                      </a:r>
                      <a:r>
                        <a:rPr lang="en-US" sz="2000" dirty="0" smtClean="0"/>
                        <a:t>());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    }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1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https://docs.oracle.com/javase/tutorial/essential/regex/pattern.html</a:t>
            </a:r>
            <a:endParaRPr lang="en-US" dirty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://www.tutorialspoint.com/java/java_regular_expressions.htm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2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22</TotalTime>
  <Words>222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Apothecary</vt:lpstr>
      <vt:lpstr>Find() và matches()</vt:lpstr>
      <vt:lpstr>Find() và matches()</vt:lpstr>
      <vt:lpstr>So sánh find() và matches()</vt:lpstr>
      <vt:lpstr>Ví dụ</vt:lpstr>
      <vt:lpstr>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Find() và matches()</dc:title>
  <dc:creator>Hoa Huynh</dc:creator>
  <cp:lastModifiedBy>Hoa Huynh</cp:lastModifiedBy>
  <cp:revision>3</cp:revision>
  <dcterms:created xsi:type="dcterms:W3CDTF">2016-08-03T16:32:14Z</dcterms:created>
  <dcterms:modified xsi:type="dcterms:W3CDTF">2016-08-03T16:55:11Z</dcterms:modified>
</cp:coreProperties>
</file>