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35252F-43C0-4B92-88B1-0748A8DCE34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6FCE122-5B43-4535-BEA4-0AE3E1F0D2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Builder.html" TargetMode="External"/><Relationship Id="rId2" Type="http://schemas.openxmlformats.org/officeDocument/2006/relationships/hyperlink" Target="https://docs.oracle.com/javase/7/docs/api/java/lang/StringBuff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lang/Str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string, String builder, string buffer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2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dirty="0"/>
              <a:t>Khi làm việc với các dữ liệu văn bản, Java cung cấp cho bạn 3 class </a:t>
            </a:r>
            <a:r>
              <a:rPr lang="vi-VN" sz="2000" b="1" dirty="0"/>
              <a:t>String</a:t>
            </a:r>
            <a:r>
              <a:rPr lang="vi-VN" sz="2000" dirty="0"/>
              <a:t>, </a:t>
            </a:r>
            <a:r>
              <a:rPr lang="vi-VN" sz="2000" b="1" dirty="0"/>
              <a:t>StringBuffer </a:t>
            </a:r>
            <a:r>
              <a:rPr lang="vi-VN" sz="2000" dirty="0"/>
              <a:t>và </a:t>
            </a:r>
            <a:r>
              <a:rPr lang="vi-VN" sz="2000" b="1" dirty="0"/>
              <a:t>StringBuilder</a:t>
            </a:r>
            <a:r>
              <a:rPr lang="vi-VN" sz="2000" dirty="0"/>
              <a:t>. Nếu làm việc với các dữ liệu lớn bạn nên sử dụng </a:t>
            </a:r>
            <a:r>
              <a:rPr lang="vi-VN" sz="2000" b="1" dirty="0"/>
              <a:t>StringBuffer </a:t>
            </a:r>
            <a:r>
              <a:rPr lang="vi-VN" sz="2000" dirty="0"/>
              <a:t>hoặc </a:t>
            </a:r>
            <a:r>
              <a:rPr lang="vi-VN" sz="2000" b="1" dirty="0"/>
              <a:t>StringBuilder </a:t>
            </a:r>
            <a:r>
              <a:rPr lang="vi-VN" sz="2000" dirty="0"/>
              <a:t>để đạt hiệu năng nhanh nhất. Về cơ bản 3 class này có nhiều điểm giống nhau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vi-VN" b="1" dirty="0"/>
              <a:t>String</a:t>
            </a:r>
            <a:r>
              <a:rPr lang="vi-VN" dirty="0"/>
              <a:t> là không thể thay đổi (</a:t>
            </a:r>
            <a:r>
              <a:rPr lang="vi-VN" i="1" dirty="0"/>
              <a:t>immutable</a:t>
            </a:r>
            <a:r>
              <a:rPr lang="vi-VN" dirty="0"/>
              <a:t>), khái niệm này sẽ được nói chi tiết ở trong tài liệu, và không cho phép có class con.</a:t>
            </a:r>
          </a:p>
          <a:p>
            <a:pPr lvl="1">
              <a:buFont typeface="Wingdings" pitchFamily="2" charset="2"/>
              <a:buChar char="v"/>
            </a:pPr>
            <a:r>
              <a:rPr lang="vi-VN" b="1" dirty="0"/>
              <a:t>StringBuffer</a:t>
            </a:r>
            <a:r>
              <a:rPr lang="vi-VN" dirty="0"/>
              <a:t>, </a:t>
            </a:r>
            <a:r>
              <a:rPr lang="vi-VN" b="1" dirty="0"/>
              <a:t>StringBuilder </a:t>
            </a:r>
            <a:r>
              <a:rPr lang="vi-VN" dirty="0"/>
              <a:t>có thể thay đổi (</a:t>
            </a:r>
            <a:r>
              <a:rPr lang="vi-VN" i="1" dirty="0"/>
              <a:t>mutable</a:t>
            </a:r>
            <a:r>
              <a:rPr lang="vi-VN" dirty="0"/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1" dirty="0"/>
              <a:t>StringBuilder </a:t>
            </a:r>
            <a:r>
              <a:rPr lang="vi-VN" sz="2000" dirty="0"/>
              <a:t>và </a:t>
            </a:r>
            <a:r>
              <a:rPr lang="vi-VN" sz="2000" b="1" dirty="0"/>
              <a:t>StringBuffer </a:t>
            </a:r>
            <a:r>
              <a:rPr lang="vi-VN" sz="2000" dirty="0"/>
              <a:t>là giống nhau, nó chỉ khác biệt tình huống sử dụng có liên quan tới đa luồng (Multi Thread</a:t>
            </a:r>
            <a:r>
              <a:rPr lang="vi-VN" sz="2000" dirty="0" smtClean="0"/>
              <a:t>).</a:t>
            </a:r>
            <a:endParaRPr lang="en-US" sz="2000" dirty="0" smtClean="0"/>
          </a:p>
          <a:p>
            <a:r>
              <a:rPr lang="vi-VN" sz="2000" dirty="0"/>
              <a:t>Nếu so sánh về tốc độ sử lý </a:t>
            </a:r>
            <a:r>
              <a:rPr lang="vi-VN" sz="2000" b="1" dirty="0"/>
              <a:t>StringBuilder </a:t>
            </a:r>
            <a:r>
              <a:rPr lang="vi-VN" sz="2000" dirty="0"/>
              <a:t>là tốt nhất, sau đó </a:t>
            </a:r>
            <a:r>
              <a:rPr lang="vi-VN" sz="2000" b="1" dirty="0"/>
              <a:t>StringBuffer </a:t>
            </a:r>
            <a:r>
              <a:rPr lang="vi-VN" sz="2000" dirty="0"/>
              <a:t>và cuối cùng mới là </a:t>
            </a:r>
            <a:r>
              <a:rPr lang="vi-VN" sz="2000" b="1" dirty="0"/>
              <a:t>String</a:t>
            </a:r>
            <a:r>
              <a:rPr lang="vi-VN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vi-VN" dirty="0" smtClean="0"/>
              <a:t>Nếu </a:t>
            </a:r>
            <a:r>
              <a:rPr lang="vi-VN" dirty="0"/>
              <a:t>sử lý văn bản sử dụng nhiều luồng (Thread) bạn nên sử dụng </a:t>
            </a:r>
            <a:r>
              <a:rPr lang="vi-VN" b="1" dirty="0"/>
              <a:t>StringBuffer </a:t>
            </a:r>
            <a:r>
              <a:rPr lang="vi-VN" dirty="0"/>
              <a:t>để tránh tranh chấp giữa các luồng.</a:t>
            </a:r>
          </a:p>
          <a:p>
            <a:pPr lvl="1">
              <a:buFont typeface="Wingdings" pitchFamily="2" charset="2"/>
              <a:buChar char="v"/>
            </a:pPr>
            <a:r>
              <a:rPr lang="vi-VN" dirty="0"/>
              <a:t>Nếu sử lý văn bản sử dụng 1 luồng (Thread) nên sử dụng </a:t>
            </a:r>
            <a:r>
              <a:rPr lang="vi-VN" b="1" dirty="0" smtClean="0"/>
              <a:t>StringBuilder</a:t>
            </a:r>
            <a:r>
              <a:rPr lang="vi-VN" dirty="0" smtClean="0"/>
              <a:t>.</a:t>
            </a:r>
          </a:p>
          <a:p>
            <a:pPr marL="411480" lvl="1" indent="0">
              <a:buNone/>
            </a:pPr>
            <a:endParaRPr lang="vi-VN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306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endParaRPr lang="vi-VN" dirty="0" smtClean="0"/>
          </a:p>
          <a:p>
            <a:endParaRPr lang="en-US" sz="2000" dirty="0"/>
          </a:p>
        </p:txBody>
      </p:sp>
      <p:pic>
        <p:nvPicPr>
          <p:cNvPr id="1026" name="Picture 2" descr="C:\Users\hv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7881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39549"/>
              </p:ext>
            </p:extLst>
          </p:nvPr>
        </p:nvGraphicFramePr>
        <p:xfrm>
          <a:off x="457200" y="16764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209800"/>
                <a:gridCol w="2286000"/>
                <a:gridCol w="2209800"/>
              </a:tblGrid>
              <a:tr h="746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BUFFER</a:t>
                      </a:r>
                      <a:endParaRPr lang="en-US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Tốc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Chậm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cái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còn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Tốt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Tốt</a:t>
                      </a:r>
                      <a:endParaRPr lang="en-US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docs.oracle.com/javase/7/docs/api/java/lang/StringBuffer.html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docs.oracle.com/javase/7/docs/api/java/lang/StringBuilder.html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docs.oracle.com/javase/7/docs/api/java/lang/String.html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50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</TotalTime>
  <Words>99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So sánh string, String builder, string buffer</vt:lpstr>
      <vt:lpstr>Giới thiệu chung</vt:lpstr>
      <vt:lpstr>Giới thiệu chung</vt:lpstr>
      <vt:lpstr>Sơ đồ thừa kế</vt:lpstr>
      <vt:lpstr>So sánh</vt:lpstr>
      <vt:lpstr>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string, String builder, string buffer</dc:title>
  <dc:creator>hv</dc:creator>
  <cp:lastModifiedBy>Hoa Huynh</cp:lastModifiedBy>
  <cp:revision>4</cp:revision>
  <dcterms:created xsi:type="dcterms:W3CDTF">2016-08-02T09:12:57Z</dcterms:created>
  <dcterms:modified xsi:type="dcterms:W3CDTF">2016-08-02T16:05:08Z</dcterms:modified>
</cp:coreProperties>
</file>