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7" r:id="rId5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8" d="100"/>
          <a:sy n="68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6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6E1B7-8D8F-4085-A1B0-AEE8A748A839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ACCA4-21C6-43EC-BAE4-230A11C564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B300-7AA9-4365-99F3-0E8E04C5C6FC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C6B-95CA-429C-AFB2-7AD786C9A7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6" name="Picture 2" descr="C:\Documents and Settings\guoliang_liu\桌面\中国移动通信log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855" y="222321"/>
            <a:ext cx="1924882" cy="6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Documents and Settings\guoliang_liu\桌面\英文.png"/>
          <p:cNvPicPr>
            <a:picLocks noChangeAspect="1" noChangeArrowheads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504" y="370240"/>
            <a:ext cx="2644081" cy="46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标题和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0. 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600202"/>
            <a:ext cx="40386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600202"/>
            <a:ext cx="40386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10. 两栏内容 1,2格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600202"/>
            <a:ext cx="4038600" cy="452596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600202"/>
            <a:ext cx="4038600" cy="4525963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0. 两栏内容一,二 1,2格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600202"/>
            <a:ext cx="4038600" cy="4525963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600202"/>
            <a:ext cx="4038600" cy="4525963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两栏内容+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980000"/>
            <a:ext cx="4038600" cy="439248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980000"/>
            <a:ext cx="4038600" cy="439248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 两栏内容+小标题+1,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980000"/>
            <a:ext cx="4038600" cy="439248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980000"/>
            <a:ext cx="4038600" cy="439248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1 两栏内容+小标题+一,二,1,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980000"/>
            <a:ext cx="4038600" cy="4392488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980000"/>
            <a:ext cx="4038600" cy="4392488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两栏内容+加重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4038600" cy="475252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728000"/>
            <a:ext cx="4038600" cy="475252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. 两栏内容+加重小标题 1,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4038600" cy="475252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728000"/>
            <a:ext cx="4038600" cy="4752528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2. 两栏内容+加重小标题 一,二 1,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728000"/>
            <a:ext cx="4038600" cy="4752528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728000"/>
            <a:ext cx="4038600" cy="4752528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669209" y="126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.结尾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2627785" y="2564906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/>
                </a:solidFill>
              </a:rPr>
              <a:t>谢谢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algn="ctr"/>
            <a:r>
              <a:rPr lang="en-US" altLang="zh-CN" sz="3000" dirty="0">
                <a:solidFill>
                  <a:schemeClr val="tx1"/>
                </a:solidFill>
              </a:rPr>
              <a:t>Thank You</a:t>
            </a:r>
            <a:endParaRPr lang="zh-CN" altLang="en-US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两栏内容+统一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1980002"/>
            <a:ext cx="4038600" cy="435334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1980002"/>
            <a:ext cx="4038600" cy="435334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 两栏内容+统一小标题 + 分栏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5010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00" y="2448002"/>
            <a:ext cx="4038600" cy="384929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82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400" y="2448002"/>
            <a:ext cx="4038600" cy="384929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4"/>
          </p:nvPr>
        </p:nvSpPr>
        <p:spPr>
          <a:xfrm>
            <a:off x="432000" y="198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5"/>
          </p:nvPr>
        </p:nvSpPr>
        <p:spPr>
          <a:xfrm>
            <a:off x="4669209" y="1980000"/>
            <a:ext cx="4042792" cy="432000"/>
          </a:xfrm>
          <a:solidFill>
            <a:schemeClr val="accent1"/>
          </a:solidFill>
        </p:spPr>
        <p:txBody>
          <a:bodyPr lIns="46800" rIns="46800" anchor="t" anchorCtr="0">
            <a:noAutofit/>
          </a:bodyPr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比较三段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 userDrawn="1"/>
        </p:nvSpPr>
        <p:spPr bwMode="auto">
          <a:xfrm>
            <a:off x="5112000" y="1988840"/>
            <a:ext cx="3600000" cy="2160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34290" rIns="34290" anchor="ctr"/>
          <a:lstStyle/>
          <a:p>
            <a:endParaRPr lang="zh-CN" altLang="en-US" sz="1350"/>
          </a:p>
        </p:txBody>
      </p:sp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432000" y="1988840"/>
            <a:ext cx="4320000" cy="432048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34290" rIns="34290" anchor="ctr"/>
          <a:lstStyle/>
          <a:p>
            <a:endParaRPr lang="zh-CN" altLang="en-US" sz="1350"/>
          </a:p>
        </p:txBody>
      </p:sp>
      <p:sp>
        <p:nvSpPr>
          <p:cNvPr id="10" name="Rectangle 23"/>
          <p:cNvSpPr>
            <a:spLocks noChangeArrowheads="1"/>
          </p:cNvSpPr>
          <p:nvPr userDrawn="1"/>
        </p:nvSpPr>
        <p:spPr bwMode="auto">
          <a:xfrm>
            <a:off x="5112000" y="4437320"/>
            <a:ext cx="3600000" cy="1872000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34290" rIns="34290" anchor="ctr"/>
          <a:lstStyle/>
          <a:p>
            <a:endParaRPr lang="zh-CN" altLang="en-US" sz="1350"/>
          </a:p>
        </p:txBody>
      </p:sp>
      <p:sp>
        <p:nvSpPr>
          <p:cNvPr id="11" name="内容占位符 2"/>
          <p:cNvSpPr>
            <a:spLocks noGrp="1"/>
          </p:cNvSpPr>
          <p:nvPr>
            <p:ph sz="half" idx="13"/>
          </p:nvPr>
        </p:nvSpPr>
        <p:spPr>
          <a:xfrm>
            <a:off x="539552" y="2348880"/>
            <a:ext cx="4104456" cy="3816424"/>
          </a:xfrm>
        </p:spPr>
        <p:txBody>
          <a:bodyPr>
            <a:normAutofit/>
          </a:bodyPr>
          <a:lstStyle>
            <a:lvl1pPr>
              <a:defRPr sz="1050"/>
            </a:lvl1pPr>
            <a:lvl2pPr>
              <a:defRPr sz="900"/>
            </a:lvl2pPr>
            <a:lvl3pPr>
              <a:defRPr sz="788"/>
            </a:lvl3pPr>
            <a:lvl4pPr>
              <a:defRPr sz="750"/>
            </a:lvl4pPr>
            <a:lvl5pPr>
              <a:defRPr sz="6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5148065" y="2348880"/>
            <a:ext cx="3384376" cy="1440160"/>
          </a:xfrm>
        </p:spPr>
        <p:txBody>
          <a:bodyPr>
            <a:noAutofit/>
          </a:bodyPr>
          <a:lstStyle>
            <a:lvl1pPr>
              <a:defRPr sz="1050"/>
            </a:lvl1pPr>
            <a:lvl2pPr>
              <a:defRPr sz="900"/>
            </a:lvl2pPr>
            <a:lvl3pPr>
              <a:defRPr sz="788"/>
            </a:lvl3pPr>
            <a:lvl4pPr>
              <a:defRPr sz="750"/>
            </a:lvl4pPr>
            <a:lvl5pPr>
              <a:defRPr sz="6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5148065" y="4725144"/>
            <a:ext cx="3384376" cy="1440160"/>
          </a:xfrm>
        </p:spPr>
        <p:txBody>
          <a:bodyPr>
            <a:noAutofit/>
          </a:bodyPr>
          <a:lstStyle>
            <a:lvl1pPr>
              <a:defRPr sz="1050"/>
            </a:lvl1pPr>
            <a:lvl2pPr>
              <a:defRPr sz="900"/>
            </a:lvl2pPr>
            <a:lvl3pPr>
              <a:defRPr sz="788"/>
            </a:lvl3pPr>
            <a:lvl4pPr>
              <a:defRPr sz="750"/>
            </a:lvl4pPr>
            <a:lvl5pPr>
              <a:defRPr sz="6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5. 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777061"/>
            <a:ext cx="7920000" cy="1362075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76874"/>
            <a:ext cx="79200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6 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0 特殊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1268760"/>
            <a:ext cx="3008313" cy="1008112"/>
          </a:xfrm>
        </p:spPr>
        <p:txBody>
          <a:bodyPr lIns="46800" rIns="46800" anchor="t" anchorCtr="0">
            <a:noAutofit/>
          </a:bodyPr>
          <a:lstStyle>
            <a:lvl1pPr algn="l">
              <a:defRPr sz="15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2276874"/>
            <a:ext cx="3008313" cy="384929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1 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268761"/>
            <a:ext cx="5486400" cy="34588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33. 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4 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4746"/>
            <a:ext cx="2057400" cy="5001419"/>
          </a:xfrm>
        </p:spPr>
        <p:txBody>
          <a:bodyPr vert="eaVer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4746"/>
            <a:ext cx="6019800" cy="500141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.结尾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. 标准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94730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200"/>
            </a:lvl2pPr>
            <a:lvl5pPr>
              <a:defRPr sz="75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 标题和内容 1.2.类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94730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7 标题和内容 一,二 1.2.类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00" y="360000"/>
            <a:ext cx="8280000" cy="894730"/>
          </a:xfrm>
        </p:spPr>
        <p:txBody>
          <a:bodyPr/>
          <a:lstStyle>
            <a:lvl1pPr>
              <a:defRPr b="0" i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85763" indent="-385763">
              <a:buFont typeface="+mj-ea"/>
              <a:buAutoNum type="ea1JpnChsDbPeriod"/>
              <a:defRPr/>
            </a:lvl1pPr>
            <a:lvl2pPr marL="685800" indent="-342900">
              <a:buFont typeface="+mj-lt"/>
              <a:buAutoNum type="arabicPeriod"/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标题,小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00" y="1980000"/>
            <a:ext cx="8280000" cy="432048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 标题,小标题和1,2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00" y="1980000"/>
            <a:ext cx="8280000" cy="432048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8 标题,小标题和一,二 1,2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00" y="1260000"/>
            <a:ext cx="8280000" cy="639762"/>
          </a:xfrm>
        </p:spPr>
        <p:txBody>
          <a:bodyPr lIns="46800" rIns="46800" anchor="t" anchorCtr="0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00" y="1980000"/>
            <a:ext cx="8280000" cy="4320480"/>
          </a:xfrm>
        </p:spPr>
        <p:txBody>
          <a:bodyPr>
            <a:normAutofit/>
          </a:bodyPr>
          <a:lstStyle>
            <a:lvl1pPr marL="385763" indent="-385763">
              <a:buFont typeface="+mj-ea"/>
              <a:buAutoNum type="ea1JpnChsDbPeriod"/>
              <a:defRPr sz="1500"/>
            </a:lvl1pPr>
            <a:lvl2pPr marL="600075" indent="-257175">
              <a:buFont typeface="+mj-lt"/>
              <a:buAutoNum type="arabicPeriod"/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 hidden="1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37" imgW="270" imgH="270" progId="TCLayout.ActiveDocument.1">
                  <p:embed/>
                </p:oleObj>
              </mc:Choice>
              <mc:Fallback>
                <p:oleObj name="think-cell Slide" r:id="rId37" imgW="270" imgH="27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432000" y="360000"/>
            <a:ext cx="82800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432000" y="1620002"/>
            <a:ext cx="828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5"/>
            </p:custDataLst>
          </p:nvPr>
        </p:nvSpPr>
        <p:spPr>
          <a:xfrm>
            <a:off x="0" y="649287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6"/>
            </p:custDataLst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3AA4093-16E0-4A4B-8E5E-B74427E910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C:\Documents and Settings\guoliang_liu\桌面\中国移动通信logo.png"/>
          <p:cNvPicPr>
            <a:picLocks noChangeAspect="1" noChangeArrowheads="1"/>
          </p:cNvPicPr>
          <p:nvPr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255" y="90715"/>
            <a:ext cx="1101250" cy="38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3" r:id="rId2"/>
    <p:sldLayoutId id="2147483688" r:id="rId3"/>
    <p:sldLayoutId id="2147483665" r:id="rId4"/>
    <p:sldLayoutId id="2147483704" r:id="rId5"/>
    <p:sldLayoutId id="2147483712" r:id="rId6"/>
    <p:sldLayoutId id="2147483705" r:id="rId7"/>
    <p:sldLayoutId id="2147483713" r:id="rId8"/>
    <p:sldLayoutId id="2147483714" r:id="rId9"/>
    <p:sldLayoutId id="2147483706" r:id="rId10"/>
    <p:sldLayoutId id="2147483667" r:id="rId11"/>
    <p:sldLayoutId id="2147483715" r:id="rId12"/>
    <p:sldLayoutId id="2147483716" r:id="rId13"/>
    <p:sldLayoutId id="2147483710" r:id="rId14"/>
    <p:sldLayoutId id="2147483717" r:id="rId15"/>
    <p:sldLayoutId id="2147483718" r:id="rId16"/>
    <p:sldLayoutId id="2147483708" r:id="rId17"/>
    <p:sldLayoutId id="2147483719" r:id="rId18"/>
    <p:sldLayoutId id="2147483720" r:id="rId19"/>
    <p:sldLayoutId id="2147483709" r:id="rId20"/>
    <p:sldLayoutId id="2147483711" r:id="rId21"/>
    <p:sldLayoutId id="2147483707" r:id="rId22"/>
    <p:sldLayoutId id="2147483666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10000"/>
        </a:lnSpc>
        <a:spcBef>
          <a:spcPts val="450"/>
        </a:spcBef>
        <a:buFont typeface="Arial" pitchFamily="34" charset="0"/>
        <a:buChar char="•"/>
        <a:defRPr sz="15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57213" indent="-214313" algn="l" defTabSz="685800" rtl="0" eaLnBrk="1" latinLnBrk="0" hangingPunct="1">
        <a:lnSpc>
          <a:spcPct val="11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450"/>
        </a:spcBef>
        <a:buFont typeface="Arial" pitchFamily="34" charset="0"/>
        <a:buChar char="•"/>
        <a:defRPr sz="105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450"/>
        </a:spcBef>
        <a:buFont typeface="Arial" pitchFamily="34" charset="0"/>
        <a:buChar char="–"/>
        <a:defRPr sz="9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450"/>
        </a:spcBef>
        <a:buFont typeface="Arial" pitchFamily="34" charset="0"/>
        <a:buChar char="»"/>
        <a:defRPr sz="825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F2D97B-D183-4AF0-9371-75D5211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导轨式外壳资料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F4FBF-C682-4460-B1B8-3F0ECBBA1022}"/>
              </a:ext>
            </a:extLst>
          </p:cNvPr>
          <p:cNvSpPr/>
          <p:nvPr/>
        </p:nvSpPr>
        <p:spPr>
          <a:xfrm>
            <a:off x="611560" y="1844824"/>
            <a:ext cx="5624999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5E6C08-7481-4E77-8F52-14D4A8390203}"/>
              </a:ext>
            </a:extLst>
          </p:cNvPr>
          <p:cNvSpPr/>
          <p:nvPr/>
        </p:nvSpPr>
        <p:spPr>
          <a:xfrm>
            <a:off x="613952" y="2395640"/>
            <a:ext cx="5624999" cy="28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AFBEAF-81C8-47D8-87A2-C5FE63EE2871}"/>
              </a:ext>
            </a:extLst>
          </p:cNvPr>
          <p:cNvSpPr/>
          <p:nvPr/>
        </p:nvSpPr>
        <p:spPr>
          <a:xfrm>
            <a:off x="1151620" y="1991169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80F554-56BD-4D28-B41B-3F5199E88BA7}"/>
              </a:ext>
            </a:extLst>
          </p:cNvPr>
          <p:cNvSpPr/>
          <p:nvPr/>
        </p:nvSpPr>
        <p:spPr>
          <a:xfrm>
            <a:off x="2591780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8D14CB-FEDC-42F1-9406-7D1BD718D67F}"/>
              </a:ext>
            </a:extLst>
          </p:cNvPr>
          <p:cNvSpPr/>
          <p:nvPr/>
        </p:nvSpPr>
        <p:spPr>
          <a:xfrm>
            <a:off x="3941929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A397F-C1E2-48B8-830C-C332D15B8441}"/>
              </a:ext>
            </a:extLst>
          </p:cNvPr>
          <p:cNvSpPr/>
          <p:nvPr/>
        </p:nvSpPr>
        <p:spPr>
          <a:xfrm>
            <a:off x="5292079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N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79CE662-B815-4305-9CC9-C666985005CE}"/>
              </a:ext>
            </a:extLst>
          </p:cNvPr>
          <p:cNvSpPr/>
          <p:nvPr/>
        </p:nvSpPr>
        <p:spPr>
          <a:xfrm>
            <a:off x="70157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86BB23-07EF-498A-943D-DBF2007F9797}"/>
              </a:ext>
            </a:extLst>
          </p:cNvPr>
          <p:cNvSpPr/>
          <p:nvPr/>
        </p:nvSpPr>
        <p:spPr>
          <a:xfrm>
            <a:off x="169168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9185BF1-D84C-40CF-916E-C2DEBB07065F}"/>
              </a:ext>
            </a:extLst>
          </p:cNvPr>
          <p:cNvSpPr/>
          <p:nvPr/>
        </p:nvSpPr>
        <p:spPr>
          <a:xfrm>
            <a:off x="214173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A88B526-1C5C-42A8-81D2-248661BC1BFC}"/>
              </a:ext>
            </a:extLst>
          </p:cNvPr>
          <p:cNvSpPr/>
          <p:nvPr/>
        </p:nvSpPr>
        <p:spPr>
          <a:xfrm>
            <a:off x="448198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6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CC1909E-01C2-418C-ADA6-D0D6634B1134}"/>
              </a:ext>
            </a:extLst>
          </p:cNvPr>
          <p:cNvSpPr/>
          <p:nvPr/>
        </p:nvSpPr>
        <p:spPr>
          <a:xfrm>
            <a:off x="493203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7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8A3178-1F2C-401D-949E-8DE63FA3EB8A}"/>
              </a:ext>
            </a:extLst>
          </p:cNvPr>
          <p:cNvSpPr/>
          <p:nvPr/>
        </p:nvSpPr>
        <p:spPr>
          <a:xfrm>
            <a:off x="583213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8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68E2216-4175-4C0D-8428-E20D138B74B6}"/>
              </a:ext>
            </a:extLst>
          </p:cNvPr>
          <p:cNvSpPr/>
          <p:nvPr/>
        </p:nvSpPr>
        <p:spPr>
          <a:xfrm>
            <a:off x="358188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5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C068B51-6A9F-409B-ACB4-1EA320E76A90}"/>
              </a:ext>
            </a:extLst>
          </p:cNvPr>
          <p:cNvSpPr/>
          <p:nvPr/>
        </p:nvSpPr>
        <p:spPr>
          <a:xfrm>
            <a:off x="304183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4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5E7CD6-C5FF-49D2-A74A-2B36ED451A6B}"/>
              </a:ext>
            </a:extLst>
          </p:cNvPr>
          <p:cNvSpPr/>
          <p:nvPr/>
        </p:nvSpPr>
        <p:spPr>
          <a:xfrm>
            <a:off x="70157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9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86F560D-4B98-42F3-AD7F-E7EA8852054F}"/>
              </a:ext>
            </a:extLst>
          </p:cNvPr>
          <p:cNvSpPr/>
          <p:nvPr/>
        </p:nvSpPr>
        <p:spPr>
          <a:xfrm>
            <a:off x="169168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10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71DB35-481B-4C1E-AED2-DD9182EFB47C}"/>
              </a:ext>
            </a:extLst>
          </p:cNvPr>
          <p:cNvSpPr/>
          <p:nvPr/>
        </p:nvSpPr>
        <p:spPr>
          <a:xfrm>
            <a:off x="214173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D8B7C1D-C7AD-4BBF-B73E-DA77A7034507}"/>
              </a:ext>
            </a:extLst>
          </p:cNvPr>
          <p:cNvSpPr/>
          <p:nvPr/>
        </p:nvSpPr>
        <p:spPr>
          <a:xfrm>
            <a:off x="448198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14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B7B3B2D-E61E-48F0-ABFA-FCEC6D38DA2A}"/>
              </a:ext>
            </a:extLst>
          </p:cNvPr>
          <p:cNvSpPr/>
          <p:nvPr/>
        </p:nvSpPr>
        <p:spPr>
          <a:xfrm>
            <a:off x="493203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15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E4BC132-9E1F-45BC-A43C-87ED03B3003B}"/>
              </a:ext>
            </a:extLst>
          </p:cNvPr>
          <p:cNvSpPr/>
          <p:nvPr/>
        </p:nvSpPr>
        <p:spPr>
          <a:xfrm>
            <a:off x="583213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16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9332967-380B-4C8F-A49C-DF5E6EDCA4B6}"/>
              </a:ext>
            </a:extLst>
          </p:cNvPr>
          <p:cNvSpPr/>
          <p:nvPr/>
        </p:nvSpPr>
        <p:spPr>
          <a:xfrm>
            <a:off x="358188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B382707-5AEC-4E10-9F72-49C2E070573B}"/>
              </a:ext>
            </a:extLst>
          </p:cNvPr>
          <p:cNvSpPr/>
          <p:nvPr/>
        </p:nvSpPr>
        <p:spPr>
          <a:xfrm>
            <a:off x="304183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0D7B2CE-6829-4433-8A1D-6C3972930E3C}"/>
              </a:ext>
            </a:extLst>
          </p:cNvPr>
          <p:cNvSpPr/>
          <p:nvPr/>
        </p:nvSpPr>
        <p:spPr>
          <a:xfrm>
            <a:off x="1151620" y="540559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944C8F1-4F50-46F8-A876-4516AA4DA987}"/>
              </a:ext>
            </a:extLst>
          </p:cNvPr>
          <p:cNvSpPr/>
          <p:nvPr/>
        </p:nvSpPr>
        <p:spPr>
          <a:xfrm>
            <a:off x="2591780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CE93AB8-3226-457C-B397-C5F6B7D58567}"/>
              </a:ext>
            </a:extLst>
          </p:cNvPr>
          <p:cNvSpPr/>
          <p:nvPr/>
        </p:nvSpPr>
        <p:spPr>
          <a:xfrm>
            <a:off x="3941929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99DB21A-4E5F-4416-A3A7-D4FF7A3D2701}"/>
              </a:ext>
            </a:extLst>
          </p:cNvPr>
          <p:cNvSpPr/>
          <p:nvPr/>
        </p:nvSpPr>
        <p:spPr>
          <a:xfrm>
            <a:off x="5292079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N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D0FF674-C90A-4EB3-859D-45B0C4AFCF33}"/>
              </a:ext>
            </a:extLst>
          </p:cNvPr>
          <p:cNvGrpSpPr/>
          <p:nvPr/>
        </p:nvGrpSpPr>
        <p:grpSpPr>
          <a:xfrm>
            <a:off x="3493008" y="2450047"/>
            <a:ext cx="1295016" cy="605387"/>
            <a:chOff x="1849510" y="2450047"/>
            <a:chExt cx="1295016" cy="60538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B86E0A5-79AA-465E-A300-D4222342030B}"/>
                </a:ext>
              </a:extLst>
            </p:cNvPr>
            <p:cNvSpPr/>
            <p:nvPr/>
          </p:nvSpPr>
          <p:spPr>
            <a:xfrm>
              <a:off x="1849510" y="2450047"/>
              <a:ext cx="1295016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5V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E0071B-6626-477E-8FBC-2FA50355D316}"/>
                </a:ext>
              </a:extLst>
            </p:cNvPr>
            <p:cNvSpPr/>
            <p:nvPr/>
          </p:nvSpPr>
          <p:spPr>
            <a:xfrm>
              <a:off x="1849510" y="2492896"/>
              <a:ext cx="4154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5V+</a:t>
              </a:r>
              <a:endParaRPr lang="zh-CN" altLang="en-US" sz="1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463588-FABD-4244-8BF3-E244C6424DB5}"/>
                </a:ext>
              </a:extLst>
            </p:cNvPr>
            <p:cNvSpPr/>
            <p:nvPr/>
          </p:nvSpPr>
          <p:spPr>
            <a:xfrm>
              <a:off x="2483768" y="2492896"/>
              <a:ext cx="6607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GND</a:t>
              </a:r>
              <a:endParaRPr lang="zh-CN" altLang="en-US" sz="1000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BC77173-B2F1-4741-A51F-171FDD971277}"/>
              </a:ext>
            </a:extLst>
          </p:cNvPr>
          <p:cNvSpPr/>
          <p:nvPr/>
        </p:nvSpPr>
        <p:spPr>
          <a:xfrm>
            <a:off x="697382" y="2475663"/>
            <a:ext cx="1295016" cy="59329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b" anchorCtr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12V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B9CF3E-A69A-4F4E-B8A6-318C36643FD5}"/>
              </a:ext>
            </a:extLst>
          </p:cNvPr>
          <p:cNvSpPr/>
          <p:nvPr/>
        </p:nvSpPr>
        <p:spPr>
          <a:xfrm>
            <a:off x="683568" y="2506423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12V+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800949-A1CD-4DA0-83E3-D14645D7E9DD}"/>
              </a:ext>
            </a:extLst>
          </p:cNvPr>
          <p:cNvSpPr/>
          <p:nvPr/>
        </p:nvSpPr>
        <p:spPr>
          <a:xfrm>
            <a:off x="1187624" y="2506423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12V GND</a:t>
            </a:r>
            <a:endParaRPr lang="zh-CN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3D55E5A-7FF5-4AC5-BDCA-991CFD0BBF6C}"/>
              </a:ext>
            </a:extLst>
          </p:cNvPr>
          <p:cNvSpPr/>
          <p:nvPr/>
        </p:nvSpPr>
        <p:spPr>
          <a:xfrm>
            <a:off x="2920004" y="4509121"/>
            <a:ext cx="1826641" cy="60538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红外接收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82F5C41-BF8F-46ED-8F93-22E6266A01BD}"/>
              </a:ext>
            </a:extLst>
          </p:cNvPr>
          <p:cNvSpPr/>
          <p:nvPr/>
        </p:nvSpPr>
        <p:spPr>
          <a:xfrm>
            <a:off x="2901288" y="4838964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GND</a:t>
            </a:r>
            <a:endParaRPr lang="zh-CN" altLang="en-US" sz="1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CF5FE1-15F9-4A0E-936E-5F82D07132D7}"/>
              </a:ext>
            </a:extLst>
          </p:cNvPr>
          <p:cNvSpPr/>
          <p:nvPr/>
        </p:nvSpPr>
        <p:spPr>
          <a:xfrm>
            <a:off x="3313125" y="4838964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Data In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DA65272-5E47-48F7-871A-C96CDCCC3E96}"/>
              </a:ext>
            </a:extLst>
          </p:cNvPr>
          <p:cNvSpPr/>
          <p:nvPr/>
        </p:nvSpPr>
        <p:spPr>
          <a:xfrm>
            <a:off x="4151610" y="4838964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+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362482-33D9-40AC-94D1-F2C341DF6947}"/>
              </a:ext>
            </a:extLst>
          </p:cNvPr>
          <p:cNvSpPr/>
          <p:nvPr/>
        </p:nvSpPr>
        <p:spPr>
          <a:xfrm>
            <a:off x="4837532" y="4509120"/>
            <a:ext cx="1322832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红外发送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757058-C05F-4F0E-80A3-827196A6699D}"/>
              </a:ext>
            </a:extLst>
          </p:cNvPr>
          <p:cNvSpPr/>
          <p:nvPr/>
        </p:nvSpPr>
        <p:spPr>
          <a:xfrm>
            <a:off x="5440284" y="4838964"/>
            <a:ext cx="5196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红外</a:t>
            </a:r>
            <a:r>
              <a:rPr lang="en-US" altLang="zh-CN" sz="1000" dirty="0"/>
              <a:t> -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C9F031-2787-4291-A26A-7AD88D498966}"/>
              </a:ext>
            </a:extLst>
          </p:cNvPr>
          <p:cNvSpPr/>
          <p:nvPr/>
        </p:nvSpPr>
        <p:spPr>
          <a:xfrm>
            <a:off x="4863125" y="4838964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红外</a:t>
            </a:r>
            <a:r>
              <a:rPr lang="en-US" altLang="zh-CN" sz="1000" dirty="0"/>
              <a:t> +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8900C0-9839-4635-B41C-FD71BD2FC4A6}"/>
              </a:ext>
            </a:extLst>
          </p:cNvPr>
          <p:cNvSpPr/>
          <p:nvPr/>
        </p:nvSpPr>
        <p:spPr>
          <a:xfrm>
            <a:off x="724318" y="4509120"/>
            <a:ext cx="1826641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t" anchorCtr="0">
            <a:noAutofit/>
          </a:bodyPr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数字温湿度传感器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1D9014-56F1-4704-8B10-D2E9A10CD586}"/>
              </a:ext>
            </a:extLst>
          </p:cNvPr>
          <p:cNvSpPr/>
          <p:nvPr/>
        </p:nvSpPr>
        <p:spPr>
          <a:xfrm>
            <a:off x="721926" y="4838964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GND</a:t>
            </a:r>
            <a:endParaRPr lang="zh-CN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E11D13-09AC-457C-AD9E-6AB59BB4C24C}"/>
              </a:ext>
            </a:extLst>
          </p:cNvPr>
          <p:cNvSpPr/>
          <p:nvPr/>
        </p:nvSpPr>
        <p:spPr>
          <a:xfrm>
            <a:off x="1135905" y="4838964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Data In</a:t>
            </a:r>
            <a:endParaRPr lang="zh-CN" altLang="en-US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E9EE479-F856-4E68-A365-47131CFEFB39}"/>
              </a:ext>
            </a:extLst>
          </p:cNvPr>
          <p:cNvSpPr/>
          <p:nvPr/>
        </p:nvSpPr>
        <p:spPr>
          <a:xfrm>
            <a:off x="1910732" y="4838964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+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4BBD9E-F916-48D8-BF38-6A95D2226337}"/>
              </a:ext>
            </a:extLst>
          </p:cNvPr>
          <p:cNvSpPr/>
          <p:nvPr/>
        </p:nvSpPr>
        <p:spPr>
          <a:xfrm>
            <a:off x="4837533" y="2450047"/>
            <a:ext cx="1322832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b" anchorCtr="1">
            <a:noAutofit/>
          </a:bodyPr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RS485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36949ED-27E8-47C8-8A30-CB7E789CADB2}"/>
              </a:ext>
            </a:extLst>
          </p:cNvPr>
          <p:cNvSpPr/>
          <p:nvPr/>
        </p:nvSpPr>
        <p:spPr>
          <a:xfrm>
            <a:off x="4890627" y="2492896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+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B99F0B-F7A6-4F27-B876-A28FCCC2B0D1}"/>
              </a:ext>
            </a:extLst>
          </p:cNvPr>
          <p:cNvSpPr/>
          <p:nvPr/>
        </p:nvSpPr>
        <p:spPr>
          <a:xfrm>
            <a:off x="5788400" y="2492896"/>
            <a:ext cx="2279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-</a:t>
            </a:r>
            <a:endParaRPr lang="zh-CN" altLang="en-US" sz="1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2E4F536-E4BE-4CD4-A831-FE4D3999668F}"/>
              </a:ext>
            </a:extLst>
          </p:cNvPr>
          <p:cNvSpPr txBox="1"/>
          <p:nvPr/>
        </p:nvSpPr>
        <p:spPr>
          <a:xfrm>
            <a:off x="6596598" y="1844824"/>
            <a:ext cx="1719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L1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火线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L2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L3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N 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零线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2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5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6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7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A</a:t>
            </a: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8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B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9</a:t>
            </a:r>
            <a:r>
              <a:rPr lang="zh-CN" altLang="en-US" sz="1050" dirty="0">
                <a:latin typeface="+mn-ea"/>
              </a:rPr>
              <a:t>：温湿度 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10</a:t>
            </a:r>
            <a:r>
              <a:rPr lang="zh-CN" altLang="en-US" sz="1050" dirty="0">
                <a:latin typeface="+mn-ea"/>
              </a:rPr>
              <a:t>：温湿度 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11</a:t>
            </a:r>
            <a:r>
              <a:rPr lang="zh-CN" altLang="en-US" sz="1050" dirty="0">
                <a:latin typeface="+mn-ea"/>
              </a:rPr>
              <a:t>：温湿度 </a:t>
            </a:r>
            <a:r>
              <a:rPr lang="en-US" altLang="zh-CN" sz="1050" dirty="0">
                <a:latin typeface="+mn-ea"/>
              </a:rPr>
              <a:t>5V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12</a:t>
            </a:r>
            <a:r>
              <a:rPr lang="zh-CN" altLang="en-US" sz="1050" dirty="0">
                <a:latin typeface="+mn-ea"/>
              </a:rPr>
              <a:t>：红外接收 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13</a:t>
            </a:r>
            <a:r>
              <a:rPr lang="zh-CN" altLang="en-US" sz="1050" dirty="0">
                <a:latin typeface="+mn-ea"/>
              </a:rPr>
              <a:t>：红外接收 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14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15</a:t>
            </a:r>
            <a:r>
              <a:rPr lang="zh-CN" altLang="en-US" sz="1050" dirty="0">
                <a:latin typeface="+mn-ea"/>
              </a:rPr>
              <a:t>：红外发送正极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16</a:t>
            </a:r>
            <a:r>
              <a:rPr lang="zh-CN" altLang="en-US" sz="1050" dirty="0">
                <a:latin typeface="+mn-ea"/>
              </a:rPr>
              <a:t>：红外发送负极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zh-CN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71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F2D97B-D183-4AF0-9371-75D5211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导轨式外壳资料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988670-1671-437E-B949-5D2F25F13176}"/>
              </a:ext>
            </a:extLst>
          </p:cNvPr>
          <p:cNvGrpSpPr/>
          <p:nvPr/>
        </p:nvGrpSpPr>
        <p:grpSpPr>
          <a:xfrm flipH="1">
            <a:off x="611560" y="1844824"/>
            <a:ext cx="5627391" cy="3960440"/>
            <a:chOff x="611560" y="1844824"/>
            <a:chExt cx="5627391" cy="39604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0F4FBF-C682-4460-B1B8-3F0ECBBA1022}"/>
                </a:ext>
              </a:extLst>
            </p:cNvPr>
            <p:cNvSpPr/>
            <p:nvPr/>
          </p:nvSpPr>
          <p:spPr>
            <a:xfrm>
              <a:off x="611560" y="1844824"/>
              <a:ext cx="5624999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5E6C08-7481-4E77-8F52-14D4A8390203}"/>
                </a:ext>
              </a:extLst>
            </p:cNvPr>
            <p:cNvSpPr/>
            <p:nvPr/>
          </p:nvSpPr>
          <p:spPr>
            <a:xfrm>
              <a:off x="613952" y="2395640"/>
              <a:ext cx="5624999" cy="283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AFBEAF-81C8-47D8-87A2-C5FE63EE2871}"/>
                </a:ext>
              </a:extLst>
            </p:cNvPr>
            <p:cNvSpPr/>
            <p:nvPr/>
          </p:nvSpPr>
          <p:spPr>
            <a:xfrm>
              <a:off x="1151620" y="1991169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080F554-56BD-4D28-B41B-3F5199E88BA7}"/>
                </a:ext>
              </a:extLst>
            </p:cNvPr>
            <p:cNvSpPr/>
            <p:nvPr/>
          </p:nvSpPr>
          <p:spPr>
            <a:xfrm>
              <a:off x="2591780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78D14CB-FEDC-42F1-9406-7D1BD718D67F}"/>
                </a:ext>
              </a:extLst>
            </p:cNvPr>
            <p:cNvSpPr/>
            <p:nvPr/>
          </p:nvSpPr>
          <p:spPr>
            <a:xfrm>
              <a:off x="3941929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D7A397F-C1E2-48B8-830C-C332D15B8441}"/>
                </a:ext>
              </a:extLst>
            </p:cNvPr>
            <p:cNvSpPr/>
            <p:nvPr/>
          </p:nvSpPr>
          <p:spPr>
            <a:xfrm>
              <a:off x="5292079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N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9CE662-B815-4305-9CC9-C666985005CE}"/>
                </a:ext>
              </a:extLst>
            </p:cNvPr>
            <p:cNvSpPr/>
            <p:nvPr/>
          </p:nvSpPr>
          <p:spPr>
            <a:xfrm>
              <a:off x="70157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E86BB23-07EF-498A-943D-DBF2007F9797}"/>
                </a:ext>
              </a:extLst>
            </p:cNvPr>
            <p:cNvSpPr/>
            <p:nvPr/>
          </p:nvSpPr>
          <p:spPr>
            <a:xfrm>
              <a:off x="169168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185BF1-D84C-40CF-916E-C2DEBB07065F}"/>
                </a:ext>
              </a:extLst>
            </p:cNvPr>
            <p:cNvSpPr/>
            <p:nvPr/>
          </p:nvSpPr>
          <p:spPr>
            <a:xfrm>
              <a:off x="214173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A88B526-1C5C-42A8-81D2-248661BC1BFC}"/>
                </a:ext>
              </a:extLst>
            </p:cNvPr>
            <p:cNvSpPr/>
            <p:nvPr/>
          </p:nvSpPr>
          <p:spPr>
            <a:xfrm>
              <a:off x="448198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6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CC1909E-01C2-418C-ADA6-D0D6634B1134}"/>
                </a:ext>
              </a:extLst>
            </p:cNvPr>
            <p:cNvSpPr/>
            <p:nvPr/>
          </p:nvSpPr>
          <p:spPr>
            <a:xfrm>
              <a:off x="493203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7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28A3178-1F2C-401D-949E-8DE63FA3EB8A}"/>
                </a:ext>
              </a:extLst>
            </p:cNvPr>
            <p:cNvSpPr/>
            <p:nvPr/>
          </p:nvSpPr>
          <p:spPr>
            <a:xfrm>
              <a:off x="583213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8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68E2216-4175-4C0D-8428-E20D138B74B6}"/>
                </a:ext>
              </a:extLst>
            </p:cNvPr>
            <p:cNvSpPr/>
            <p:nvPr/>
          </p:nvSpPr>
          <p:spPr>
            <a:xfrm>
              <a:off x="358188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C068B51-6A9F-409B-ACB4-1EA320E76A90}"/>
                </a:ext>
              </a:extLst>
            </p:cNvPr>
            <p:cNvSpPr/>
            <p:nvPr/>
          </p:nvSpPr>
          <p:spPr>
            <a:xfrm>
              <a:off x="304183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4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C5E7CD6-C5FF-49D2-A74A-2B36ED451A6B}"/>
                </a:ext>
              </a:extLst>
            </p:cNvPr>
            <p:cNvSpPr/>
            <p:nvPr/>
          </p:nvSpPr>
          <p:spPr>
            <a:xfrm>
              <a:off x="70157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9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86F560D-4B98-42F3-AD7F-E7EA8852054F}"/>
                </a:ext>
              </a:extLst>
            </p:cNvPr>
            <p:cNvSpPr/>
            <p:nvPr/>
          </p:nvSpPr>
          <p:spPr>
            <a:xfrm>
              <a:off x="169168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10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971DB35-481B-4C1E-AED2-DD9182EFB47C}"/>
                </a:ext>
              </a:extLst>
            </p:cNvPr>
            <p:cNvSpPr/>
            <p:nvPr/>
          </p:nvSpPr>
          <p:spPr>
            <a:xfrm>
              <a:off x="214173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D8B7C1D-C7AD-4BBF-B73E-DA77A7034507}"/>
                </a:ext>
              </a:extLst>
            </p:cNvPr>
            <p:cNvSpPr/>
            <p:nvPr/>
          </p:nvSpPr>
          <p:spPr>
            <a:xfrm>
              <a:off x="448198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14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B7B3B2D-E61E-48F0-ABFA-FCEC6D38DA2A}"/>
                </a:ext>
              </a:extLst>
            </p:cNvPr>
            <p:cNvSpPr/>
            <p:nvPr/>
          </p:nvSpPr>
          <p:spPr>
            <a:xfrm>
              <a:off x="493203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E4BC132-9E1F-45BC-A43C-87ED03B3003B}"/>
                </a:ext>
              </a:extLst>
            </p:cNvPr>
            <p:cNvSpPr/>
            <p:nvPr/>
          </p:nvSpPr>
          <p:spPr>
            <a:xfrm>
              <a:off x="583213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16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9332967-380B-4C8F-A49C-DF5E6EDCA4B6}"/>
                </a:ext>
              </a:extLst>
            </p:cNvPr>
            <p:cNvSpPr/>
            <p:nvPr/>
          </p:nvSpPr>
          <p:spPr>
            <a:xfrm>
              <a:off x="358188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B382707-5AEC-4E10-9F72-49C2E070573B}"/>
                </a:ext>
              </a:extLst>
            </p:cNvPr>
            <p:cNvSpPr/>
            <p:nvPr/>
          </p:nvSpPr>
          <p:spPr>
            <a:xfrm>
              <a:off x="304183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0D7B2CE-6829-4433-8A1D-6C3972930E3C}"/>
                </a:ext>
              </a:extLst>
            </p:cNvPr>
            <p:cNvSpPr/>
            <p:nvPr/>
          </p:nvSpPr>
          <p:spPr>
            <a:xfrm>
              <a:off x="1151620" y="540559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44C8F1-4F50-46F8-A876-4516AA4DA987}"/>
                </a:ext>
              </a:extLst>
            </p:cNvPr>
            <p:cNvSpPr/>
            <p:nvPr/>
          </p:nvSpPr>
          <p:spPr>
            <a:xfrm>
              <a:off x="2591780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CE93AB8-3226-457C-B397-C5F6B7D58567}"/>
                </a:ext>
              </a:extLst>
            </p:cNvPr>
            <p:cNvSpPr/>
            <p:nvPr/>
          </p:nvSpPr>
          <p:spPr>
            <a:xfrm>
              <a:off x="3941929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99DB21A-4E5F-4416-A3A7-D4FF7A3D2701}"/>
                </a:ext>
              </a:extLst>
            </p:cNvPr>
            <p:cNvSpPr/>
            <p:nvPr/>
          </p:nvSpPr>
          <p:spPr>
            <a:xfrm>
              <a:off x="5292079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N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D0FF674-C90A-4EB3-859D-45B0C4AFCF33}"/>
                </a:ext>
              </a:extLst>
            </p:cNvPr>
            <p:cNvGrpSpPr/>
            <p:nvPr/>
          </p:nvGrpSpPr>
          <p:grpSpPr>
            <a:xfrm>
              <a:off x="3493008" y="2450047"/>
              <a:ext cx="1295016" cy="605387"/>
              <a:chOff x="1849510" y="2450047"/>
              <a:chExt cx="1295016" cy="605387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B86E0A5-79AA-465E-A300-D4222342030B}"/>
                  </a:ext>
                </a:extLst>
              </p:cNvPr>
              <p:cNvSpPr/>
              <p:nvPr/>
            </p:nvSpPr>
            <p:spPr>
              <a:xfrm>
                <a:off x="1849510" y="2450047"/>
                <a:ext cx="1295016" cy="605387"/>
              </a:xfrm>
              <a:prstGeom prst="rect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txBody>
              <a:bodyPr wrap="none" anchor="b" anchorCtr="1">
                <a:no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accent1"/>
                    </a:solidFill>
                  </a:rPr>
                  <a:t>5V</a:t>
                </a:r>
                <a:endParaRPr lang="zh-CN" altLang="en-US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CE0071B-6626-477E-8FBC-2FA50355D316}"/>
                  </a:ext>
                </a:extLst>
              </p:cNvPr>
              <p:cNvSpPr/>
              <p:nvPr/>
            </p:nvSpPr>
            <p:spPr>
              <a:xfrm>
                <a:off x="1849510" y="2492896"/>
                <a:ext cx="4154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/>
                  <a:t>5V+</a:t>
                </a:r>
                <a:endParaRPr lang="zh-CN" altLang="en-US" sz="10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5463588-FABD-4244-8BF3-E244C6424DB5}"/>
                  </a:ext>
                </a:extLst>
              </p:cNvPr>
              <p:cNvSpPr/>
              <p:nvPr/>
            </p:nvSpPr>
            <p:spPr>
              <a:xfrm>
                <a:off x="2483768" y="2492896"/>
                <a:ext cx="6607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/>
                  <a:t>5V GND</a:t>
                </a:r>
                <a:endParaRPr lang="zh-CN" altLang="en-US" sz="1000" dirty="0"/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C77173-B2F1-4741-A51F-171FDD971277}"/>
                </a:ext>
              </a:extLst>
            </p:cNvPr>
            <p:cNvSpPr/>
            <p:nvPr/>
          </p:nvSpPr>
          <p:spPr>
            <a:xfrm>
              <a:off x="697382" y="2475663"/>
              <a:ext cx="1295016" cy="59329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12V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1B9CF3E-A69A-4F4E-B8A6-318C36643FD5}"/>
                </a:ext>
              </a:extLst>
            </p:cNvPr>
            <p:cNvSpPr/>
            <p:nvPr/>
          </p:nvSpPr>
          <p:spPr>
            <a:xfrm>
              <a:off x="683568" y="2506423"/>
              <a:ext cx="4860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12V+</a:t>
              </a:r>
              <a:endParaRPr lang="zh-CN" altLang="en-US" sz="1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0800949-A1CD-4DA0-83E3-D14645D7E9DD}"/>
                </a:ext>
              </a:extLst>
            </p:cNvPr>
            <p:cNvSpPr/>
            <p:nvPr/>
          </p:nvSpPr>
          <p:spPr>
            <a:xfrm>
              <a:off x="1187624" y="2506423"/>
              <a:ext cx="7312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12V GND</a:t>
              </a:r>
              <a:endParaRPr lang="zh-CN" altLang="en-US" sz="1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3D55E5A-7FF5-4AC5-BDCA-991CFD0BBF6C}"/>
                </a:ext>
              </a:extLst>
            </p:cNvPr>
            <p:cNvSpPr/>
            <p:nvPr/>
          </p:nvSpPr>
          <p:spPr>
            <a:xfrm>
              <a:off x="2920004" y="4509121"/>
              <a:ext cx="1826641" cy="605386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红外接收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82F5C41-BF8F-46ED-8F93-22E6266A01BD}"/>
                </a:ext>
              </a:extLst>
            </p:cNvPr>
            <p:cNvSpPr/>
            <p:nvPr/>
          </p:nvSpPr>
          <p:spPr>
            <a:xfrm>
              <a:off x="2901288" y="4838964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GND</a:t>
              </a:r>
              <a:endParaRPr lang="zh-CN" alt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FCF5FE1-15F9-4A0E-936E-5F82D07132D7}"/>
                </a:ext>
              </a:extLst>
            </p:cNvPr>
            <p:cNvSpPr/>
            <p:nvPr/>
          </p:nvSpPr>
          <p:spPr>
            <a:xfrm>
              <a:off x="3313125" y="4838964"/>
              <a:ext cx="5950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Data In</a:t>
              </a:r>
              <a:endParaRPr lang="zh-CN" altLang="en-US" sz="10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DA65272-5E47-48F7-871A-C96CDCCC3E96}"/>
                </a:ext>
              </a:extLst>
            </p:cNvPr>
            <p:cNvSpPr/>
            <p:nvPr/>
          </p:nvSpPr>
          <p:spPr>
            <a:xfrm>
              <a:off x="4151610" y="483896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+</a:t>
              </a:r>
              <a:endParaRPr lang="zh-CN" altLang="en-US" sz="1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362482-33D9-40AC-94D1-F2C341DF6947}"/>
                </a:ext>
              </a:extLst>
            </p:cNvPr>
            <p:cNvSpPr/>
            <p:nvPr/>
          </p:nvSpPr>
          <p:spPr>
            <a:xfrm>
              <a:off x="4837532" y="4509120"/>
              <a:ext cx="1322832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红外发送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757058-C05F-4F0E-80A3-827196A6699D}"/>
                </a:ext>
              </a:extLst>
            </p:cNvPr>
            <p:cNvSpPr/>
            <p:nvPr/>
          </p:nvSpPr>
          <p:spPr>
            <a:xfrm>
              <a:off x="5440284" y="4838964"/>
              <a:ext cx="5196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红外</a:t>
              </a:r>
              <a:r>
                <a:rPr lang="en-US" altLang="zh-CN" sz="1000" dirty="0"/>
                <a:t> -</a:t>
              </a:r>
              <a:endParaRPr lang="zh-CN" altLang="en-US" sz="10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C9F031-2787-4291-A26A-7AD88D498966}"/>
                </a:ext>
              </a:extLst>
            </p:cNvPr>
            <p:cNvSpPr/>
            <p:nvPr/>
          </p:nvSpPr>
          <p:spPr>
            <a:xfrm>
              <a:off x="4863125" y="4838964"/>
              <a:ext cx="5517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红外</a:t>
              </a:r>
              <a:r>
                <a:rPr lang="en-US" altLang="zh-CN" sz="1000" dirty="0"/>
                <a:t> +</a:t>
              </a:r>
              <a:endParaRPr lang="zh-CN" altLang="en-US" sz="1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A8900C0-9839-4635-B41C-FD71BD2FC4A6}"/>
                </a:ext>
              </a:extLst>
            </p:cNvPr>
            <p:cNvSpPr/>
            <p:nvPr/>
          </p:nvSpPr>
          <p:spPr>
            <a:xfrm>
              <a:off x="724318" y="4509120"/>
              <a:ext cx="1826641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t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数字温湿度传感器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41D9014-56F1-4704-8B10-D2E9A10CD586}"/>
                </a:ext>
              </a:extLst>
            </p:cNvPr>
            <p:cNvSpPr/>
            <p:nvPr/>
          </p:nvSpPr>
          <p:spPr>
            <a:xfrm>
              <a:off x="721926" y="4838964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GND</a:t>
              </a:r>
              <a:endParaRPr lang="zh-CN" altLang="en-US" sz="10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E11D13-09AC-457C-AD9E-6AB59BB4C24C}"/>
                </a:ext>
              </a:extLst>
            </p:cNvPr>
            <p:cNvSpPr/>
            <p:nvPr/>
          </p:nvSpPr>
          <p:spPr>
            <a:xfrm>
              <a:off x="1135905" y="4838964"/>
              <a:ext cx="5950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Data In</a:t>
              </a:r>
              <a:endParaRPr lang="zh-CN" altLang="en-US" sz="10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E9EE479-F856-4E68-A365-47131CFEFB39}"/>
                </a:ext>
              </a:extLst>
            </p:cNvPr>
            <p:cNvSpPr/>
            <p:nvPr/>
          </p:nvSpPr>
          <p:spPr>
            <a:xfrm>
              <a:off x="1910732" y="483896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+</a:t>
              </a:r>
              <a:endParaRPr lang="zh-CN" altLang="en-US" sz="1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B4BBD9E-F916-48D8-BF38-6A95D2226337}"/>
                </a:ext>
              </a:extLst>
            </p:cNvPr>
            <p:cNvSpPr/>
            <p:nvPr/>
          </p:nvSpPr>
          <p:spPr>
            <a:xfrm>
              <a:off x="4837533" y="2450047"/>
              <a:ext cx="1322832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RS485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36949ED-27E8-47C8-8A30-CB7E789CADB2}"/>
                </a:ext>
              </a:extLst>
            </p:cNvPr>
            <p:cNvSpPr/>
            <p:nvPr/>
          </p:nvSpPr>
          <p:spPr>
            <a:xfrm>
              <a:off x="4890627" y="2492896"/>
              <a:ext cx="2600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+</a:t>
              </a:r>
              <a:endParaRPr lang="zh-CN" altLang="en-US" sz="10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5B99F0B-F7A6-4F27-B876-A28FCCC2B0D1}"/>
                </a:ext>
              </a:extLst>
            </p:cNvPr>
            <p:cNvSpPr/>
            <p:nvPr/>
          </p:nvSpPr>
          <p:spPr>
            <a:xfrm>
              <a:off x="5788400" y="2492896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-</a:t>
              </a:r>
              <a:endParaRPr lang="zh-CN" altLang="en-US" sz="10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E2E4F536-E4BE-4CD4-A831-FE4D3999668F}"/>
              </a:ext>
            </a:extLst>
          </p:cNvPr>
          <p:cNvSpPr txBox="1"/>
          <p:nvPr/>
        </p:nvSpPr>
        <p:spPr>
          <a:xfrm>
            <a:off x="6596598" y="1844824"/>
            <a:ext cx="1719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L1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火线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L2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L3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N 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零线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2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5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6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7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A</a:t>
            </a: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8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B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9</a:t>
            </a:r>
            <a:r>
              <a:rPr lang="zh-CN" altLang="en-US" sz="1050" dirty="0">
                <a:latin typeface="+mn-ea"/>
              </a:rPr>
              <a:t>：温湿度 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10</a:t>
            </a:r>
            <a:r>
              <a:rPr lang="zh-CN" altLang="en-US" sz="1050" dirty="0">
                <a:latin typeface="+mn-ea"/>
              </a:rPr>
              <a:t>：温湿度 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11</a:t>
            </a:r>
            <a:r>
              <a:rPr lang="zh-CN" altLang="en-US" sz="1050" dirty="0">
                <a:latin typeface="+mn-ea"/>
              </a:rPr>
              <a:t>：温湿度 </a:t>
            </a:r>
            <a:r>
              <a:rPr lang="en-US" altLang="zh-CN" sz="1050" dirty="0">
                <a:latin typeface="+mn-ea"/>
              </a:rPr>
              <a:t>5V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12</a:t>
            </a:r>
            <a:r>
              <a:rPr lang="zh-CN" altLang="en-US" sz="1050" dirty="0">
                <a:latin typeface="+mn-ea"/>
              </a:rPr>
              <a:t>：红外接收 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13</a:t>
            </a:r>
            <a:r>
              <a:rPr lang="zh-CN" altLang="en-US" sz="1050" dirty="0">
                <a:latin typeface="+mn-ea"/>
              </a:rPr>
              <a:t>：红外接收 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14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15</a:t>
            </a:r>
            <a:r>
              <a:rPr lang="zh-CN" altLang="en-US" sz="1050" dirty="0">
                <a:latin typeface="+mn-ea"/>
              </a:rPr>
              <a:t>：红外发送正极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16</a:t>
            </a:r>
            <a:r>
              <a:rPr lang="zh-CN" altLang="en-US" sz="1050" dirty="0">
                <a:latin typeface="+mn-ea"/>
              </a:rPr>
              <a:t>：红外发送负极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zh-CN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23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F2D97B-D183-4AF0-9371-75D5211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导轨式外壳资料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61B2B41-ED71-4DFC-9F64-6818A55C3D5F}"/>
              </a:ext>
            </a:extLst>
          </p:cNvPr>
          <p:cNvGrpSpPr/>
          <p:nvPr/>
        </p:nvGrpSpPr>
        <p:grpSpPr>
          <a:xfrm flipH="1">
            <a:off x="611560" y="1844824"/>
            <a:ext cx="5627391" cy="3960440"/>
            <a:chOff x="611560" y="1844824"/>
            <a:chExt cx="5627391" cy="39604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0F4FBF-C682-4460-B1B8-3F0ECBBA1022}"/>
                </a:ext>
              </a:extLst>
            </p:cNvPr>
            <p:cNvSpPr/>
            <p:nvPr/>
          </p:nvSpPr>
          <p:spPr>
            <a:xfrm>
              <a:off x="611560" y="1844824"/>
              <a:ext cx="5624999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5E6C08-7481-4E77-8F52-14D4A8390203}"/>
                </a:ext>
              </a:extLst>
            </p:cNvPr>
            <p:cNvSpPr/>
            <p:nvPr/>
          </p:nvSpPr>
          <p:spPr>
            <a:xfrm>
              <a:off x="613952" y="2395640"/>
              <a:ext cx="5624999" cy="283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3AFBEAF-81C8-47D8-87A2-C5FE63EE2871}"/>
                </a:ext>
              </a:extLst>
            </p:cNvPr>
            <p:cNvSpPr/>
            <p:nvPr/>
          </p:nvSpPr>
          <p:spPr>
            <a:xfrm>
              <a:off x="1151620" y="1991169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080F554-56BD-4D28-B41B-3F5199E88BA7}"/>
                </a:ext>
              </a:extLst>
            </p:cNvPr>
            <p:cNvSpPr/>
            <p:nvPr/>
          </p:nvSpPr>
          <p:spPr>
            <a:xfrm>
              <a:off x="2591780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78D14CB-FEDC-42F1-9406-7D1BD718D67F}"/>
                </a:ext>
              </a:extLst>
            </p:cNvPr>
            <p:cNvSpPr/>
            <p:nvPr/>
          </p:nvSpPr>
          <p:spPr>
            <a:xfrm>
              <a:off x="3941929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D7A397F-C1E2-48B8-830C-C332D15B8441}"/>
                </a:ext>
              </a:extLst>
            </p:cNvPr>
            <p:cNvSpPr/>
            <p:nvPr/>
          </p:nvSpPr>
          <p:spPr>
            <a:xfrm>
              <a:off x="5292079" y="198521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N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79CE662-B815-4305-9CC9-C666985005CE}"/>
                </a:ext>
              </a:extLst>
            </p:cNvPr>
            <p:cNvSpPr/>
            <p:nvPr/>
          </p:nvSpPr>
          <p:spPr>
            <a:xfrm>
              <a:off x="70157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E86BB23-07EF-498A-943D-DBF2007F9797}"/>
                </a:ext>
              </a:extLst>
            </p:cNvPr>
            <p:cNvSpPr/>
            <p:nvPr/>
          </p:nvSpPr>
          <p:spPr>
            <a:xfrm>
              <a:off x="169168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185BF1-D84C-40CF-916E-C2DEBB07065F}"/>
                </a:ext>
              </a:extLst>
            </p:cNvPr>
            <p:cNvSpPr/>
            <p:nvPr/>
          </p:nvSpPr>
          <p:spPr>
            <a:xfrm>
              <a:off x="214173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A88B526-1C5C-42A8-81D2-248661BC1BFC}"/>
                </a:ext>
              </a:extLst>
            </p:cNvPr>
            <p:cNvSpPr/>
            <p:nvPr/>
          </p:nvSpPr>
          <p:spPr>
            <a:xfrm>
              <a:off x="448198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6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CC1909E-01C2-418C-ADA6-D0D6634B1134}"/>
                </a:ext>
              </a:extLst>
            </p:cNvPr>
            <p:cNvSpPr/>
            <p:nvPr/>
          </p:nvSpPr>
          <p:spPr>
            <a:xfrm>
              <a:off x="493203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7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28A3178-1F2C-401D-949E-8DE63FA3EB8A}"/>
                </a:ext>
              </a:extLst>
            </p:cNvPr>
            <p:cNvSpPr/>
            <p:nvPr/>
          </p:nvSpPr>
          <p:spPr>
            <a:xfrm>
              <a:off x="583213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8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68E2216-4175-4C0D-8428-E20D138B74B6}"/>
                </a:ext>
              </a:extLst>
            </p:cNvPr>
            <p:cNvSpPr/>
            <p:nvPr/>
          </p:nvSpPr>
          <p:spPr>
            <a:xfrm>
              <a:off x="3581889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C068B51-6A9F-409B-ACB4-1EA320E76A90}"/>
                </a:ext>
              </a:extLst>
            </p:cNvPr>
            <p:cNvSpPr/>
            <p:nvPr/>
          </p:nvSpPr>
          <p:spPr>
            <a:xfrm>
              <a:off x="3041830" y="198521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4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C5E7CD6-C5FF-49D2-A74A-2B36ED451A6B}"/>
                </a:ext>
              </a:extLst>
            </p:cNvPr>
            <p:cNvSpPr/>
            <p:nvPr/>
          </p:nvSpPr>
          <p:spPr>
            <a:xfrm>
              <a:off x="70157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9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86F560D-4B98-42F3-AD7F-E7EA8852054F}"/>
                </a:ext>
              </a:extLst>
            </p:cNvPr>
            <p:cNvSpPr/>
            <p:nvPr/>
          </p:nvSpPr>
          <p:spPr>
            <a:xfrm>
              <a:off x="169168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10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971DB35-481B-4C1E-AED2-DD9182EFB47C}"/>
                </a:ext>
              </a:extLst>
            </p:cNvPr>
            <p:cNvSpPr/>
            <p:nvPr/>
          </p:nvSpPr>
          <p:spPr>
            <a:xfrm>
              <a:off x="214173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D8B7C1D-C7AD-4BBF-B73E-DA77A7034507}"/>
                </a:ext>
              </a:extLst>
            </p:cNvPr>
            <p:cNvSpPr/>
            <p:nvPr/>
          </p:nvSpPr>
          <p:spPr>
            <a:xfrm>
              <a:off x="448198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14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B7B3B2D-E61E-48F0-ABFA-FCEC6D38DA2A}"/>
                </a:ext>
              </a:extLst>
            </p:cNvPr>
            <p:cNvSpPr/>
            <p:nvPr/>
          </p:nvSpPr>
          <p:spPr>
            <a:xfrm>
              <a:off x="493203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E4BC132-9E1F-45BC-A43C-87ED03B3003B}"/>
                </a:ext>
              </a:extLst>
            </p:cNvPr>
            <p:cNvSpPr/>
            <p:nvPr/>
          </p:nvSpPr>
          <p:spPr>
            <a:xfrm>
              <a:off x="583213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16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9332967-380B-4C8F-A49C-DF5E6EDCA4B6}"/>
                </a:ext>
              </a:extLst>
            </p:cNvPr>
            <p:cNvSpPr/>
            <p:nvPr/>
          </p:nvSpPr>
          <p:spPr>
            <a:xfrm>
              <a:off x="3581889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B382707-5AEC-4E10-9F72-49C2E070573B}"/>
                </a:ext>
              </a:extLst>
            </p:cNvPr>
            <p:cNvSpPr/>
            <p:nvPr/>
          </p:nvSpPr>
          <p:spPr>
            <a:xfrm>
              <a:off x="3041830" y="5495607"/>
              <a:ext cx="180020" cy="180020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0D7B2CE-6829-4433-8A1D-6C3972930E3C}"/>
                </a:ext>
              </a:extLst>
            </p:cNvPr>
            <p:cNvSpPr/>
            <p:nvPr/>
          </p:nvSpPr>
          <p:spPr>
            <a:xfrm>
              <a:off x="1151620" y="5405597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L1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44C8F1-4F50-46F8-A876-4516AA4DA987}"/>
                </a:ext>
              </a:extLst>
            </p:cNvPr>
            <p:cNvSpPr/>
            <p:nvPr/>
          </p:nvSpPr>
          <p:spPr>
            <a:xfrm>
              <a:off x="2591780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L2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CE93AB8-3226-457C-B397-C5F6B7D58567}"/>
                </a:ext>
              </a:extLst>
            </p:cNvPr>
            <p:cNvSpPr/>
            <p:nvPr/>
          </p:nvSpPr>
          <p:spPr>
            <a:xfrm>
              <a:off x="3941929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L3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99DB21A-4E5F-4416-A3A7-D4FF7A3D2701}"/>
                </a:ext>
              </a:extLst>
            </p:cNvPr>
            <p:cNvSpPr/>
            <p:nvPr/>
          </p:nvSpPr>
          <p:spPr>
            <a:xfrm>
              <a:off x="5292079" y="5399644"/>
              <a:ext cx="270030" cy="27003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N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D0FF674-C90A-4EB3-859D-45B0C4AFCF33}"/>
                </a:ext>
              </a:extLst>
            </p:cNvPr>
            <p:cNvGrpSpPr/>
            <p:nvPr/>
          </p:nvGrpSpPr>
          <p:grpSpPr>
            <a:xfrm>
              <a:off x="701570" y="2450047"/>
              <a:ext cx="1295016" cy="605387"/>
              <a:chOff x="1849510" y="2450047"/>
              <a:chExt cx="1295016" cy="605387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B86E0A5-79AA-465E-A300-D4222342030B}"/>
                  </a:ext>
                </a:extLst>
              </p:cNvPr>
              <p:cNvSpPr/>
              <p:nvPr/>
            </p:nvSpPr>
            <p:spPr>
              <a:xfrm>
                <a:off x="1849510" y="2450047"/>
                <a:ext cx="1295016" cy="605387"/>
              </a:xfrm>
              <a:prstGeom prst="rect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txBody>
              <a:bodyPr wrap="none" anchor="b" anchorCtr="1">
                <a:no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accent1"/>
                    </a:solidFill>
                  </a:rPr>
                  <a:t>5V</a:t>
                </a:r>
                <a:endParaRPr lang="zh-CN" altLang="en-US" sz="11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CE0071B-6626-477E-8FBC-2FA50355D316}"/>
                  </a:ext>
                </a:extLst>
              </p:cNvPr>
              <p:cNvSpPr/>
              <p:nvPr/>
            </p:nvSpPr>
            <p:spPr>
              <a:xfrm>
                <a:off x="1849510" y="2492896"/>
                <a:ext cx="4154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/>
                  <a:t>5V+</a:t>
                </a:r>
                <a:endParaRPr lang="zh-CN" altLang="en-US" sz="10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5463588-FABD-4244-8BF3-E244C6424DB5}"/>
                  </a:ext>
                </a:extLst>
              </p:cNvPr>
              <p:cNvSpPr/>
              <p:nvPr/>
            </p:nvSpPr>
            <p:spPr>
              <a:xfrm>
                <a:off x="2483768" y="2492896"/>
                <a:ext cx="66075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/>
                  <a:t>5V GND</a:t>
                </a:r>
                <a:endParaRPr lang="zh-CN" altLang="en-US" sz="1000" dirty="0"/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C77173-B2F1-4741-A51F-171FDD971277}"/>
                </a:ext>
              </a:extLst>
            </p:cNvPr>
            <p:cNvSpPr/>
            <p:nvPr/>
          </p:nvSpPr>
          <p:spPr>
            <a:xfrm>
              <a:off x="2065534" y="2462136"/>
              <a:ext cx="1295016" cy="59329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12V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1B9CF3E-A69A-4F4E-B8A6-318C36643FD5}"/>
                </a:ext>
              </a:extLst>
            </p:cNvPr>
            <p:cNvSpPr/>
            <p:nvPr/>
          </p:nvSpPr>
          <p:spPr>
            <a:xfrm>
              <a:off x="2051720" y="2492896"/>
              <a:ext cx="4860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12V+</a:t>
              </a:r>
              <a:endParaRPr lang="zh-CN" altLang="en-US" sz="1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0800949-A1CD-4DA0-83E3-D14645D7E9DD}"/>
                </a:ext>
              </a:extLst>
            </p:cNvPr>
            <p:cNvSpPr/>
            <p:nvPr/>
          </p:nvSpPr>
          <p:spPr>
            <a:xfrm>
              <a:off x="2555776" y="2492896"/>
              <a:ext cx="7312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12V GND</a:t>
              </a:r>
              <a:endParaRPr lang="zh-CN" altLang="en-US" sz="1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3D55E5A-7FF5-4AC5-BDCA-991CFD0BBF6C}"/>
                </a:ext>
              </a:extLst>
            </p:cNvPr>
            <p:cNvSpPr/>
            <p:nvPr/>
          </p:nvSpPr>
          <p:spPr>
            <a:xfrm>
              <a:off x="2920004" y="4509121"/>
              <a:ext cx="1826641" cy="605386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红外接收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82F5C41-BF8F-46ED-8F93-22E6266A01BD}"/>
                </a:ext>
              </a:extLst>
            </p:cNvPr>
            <p:cNvSpPr/>
            <p:nvPr/>
          </p:nvSpPr>
          <p:spPr>
            <a:xfrm>
              <a:off x="2901288" y="483896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+</a:t>
              </a:r>
              <a:endParaRPr lang="zh-CN" alt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FCF5FE1-15F9-4A0E-936E-5F82D07132D7}"/>
                </a:ext>
              </a:extLst>
            </p:cNvPr>
            <p:cNvSpPr/>
            <p:nvPr/>
          </p:nvSpPr>
          <p:spPr>
            <a:xfrm>
              <a:off x="3313125" y="4838964"/>
              <a:ext cx="6607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GND</a:t>
              </a:r>
              <a:endParaRPr lang="zh-CN" altLang="en-US" sz="10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DA65272-5E47-48F7-871A-C96CDCCC3E96}"/>
                </a:ext>
              </a:extLst>
            </p:cNvPr>
            <p:cNvSpPr/>
            <p:nvPr/>
          </p:nvSpPr>
          <p:spPr>
            <a:xfrm>
              <a:off x="4151610" y="4838964"/>
              <a:ext cx="5950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Data In</a:t>
              </a:r>
              <a:endParaRPr lang="zh-CN" altLang="en-US" sz="1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6362482-33D9-40AC-94D1-F2C341DF6947}"/>
                </a:ext>
              </a:extLst>
            </p:cNvPr>
            <p:cNvSpPr/>
            <p:nvPr/>
          </p:nvSpPr>
          <p:spPr>
            <a:xfrm>
              <a:off x="4837532" y="4509120"/>
              <a:ext cx="1322832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红外发送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A757058-C05F-4F0E-80A3-827196A6699D}"/>
                </a:ext>
              </a:extLst>
            </p:cNvPr>
            <p:cNvSpPr/>
            <p:nvPr/>
          </p:nvSpPr>
          <p:spPr>
            <a:xfrm>
              <a:off x="5440284" y="4838964"/>
              <a:ext cx="76174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红外</a:t>
              </a:r>
              <a:r>
                <a:rPr lang="en-US" altLang="zh-CN" sz="1000" dirty="0"/>
                <a:t> GND</a:t>
              </a:r>
              <a:endParaRPr lang="zh-CN" altLang="en-US" sz="10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C9F031-2787-4291-A26A-7AD88D498966}"/>
                </a:ext>
              </a:extLst>
            </p:cNvPr>
            <p:cNvSpPr/>
            <p:nvPr/>
          </p:nvSpPr>
          <p:spPr>
            <a:xfrm>
              <a:off x="4863125" y="4838964"/>
              <a:ext cx="55175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红外</a:t>
              </a:r>
              <a:r>
                <a:rPr lang="en-US" altLang="zh-CN" sz="1000" dirty="0"/>
                <a:t> +</a:t>
              </a:r>
              <a:endParaRPr lang="zh-CN" altLang="en-US" sz="1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A8900C0-9839-4635-B41C-FD71BD2FC4A6}"/>
                </a:ext>
              </a:extLst>
            </p:cNvPr>
            <p:cNvSpPr/>
            <p:nvPr/>
          </p:nvSpPr>
          <p:spPr>
            <a:xfrm>
              <a:off x="724318" y="4509120"/>
              <a:ext cx="1826641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t" anchorCtr="0">
              <a:no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1"/>
                  </a:solidFill>
                </a:rPr>
                <a:t>数字温湿度传感器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41D9014-56F1-4704-8B10-D2E9A10CD586}"/>
                </a:ext>
              </a:extLst>
            </p:cNvPr>
            <p:cNvSpPr/>
            <p:nvPr/>
          </p:nvSpPr>
          <p:spPr>
            <a:xfrm>
              <a:off x="721926" y="483896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+</a:t>
              </a:r>
              <a:endParaRPr lang="zh-CN" altLang="en-US" sz="10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E11D13-09AC-457C-AD9E-6AB59BB4C24C}"/>
                </a:ext>
              </a:extLst>
            </p:cNvPr>
            <p:cNvSpPr/>
            <p:nvPr/>
          </p:nvSpPr>
          <p:spPr>
            <a:xfrm>
              <a:off x="1135905" y="4838964"/>
              <a:ext cx="6607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GND</a:t>
              </a:r>
              <a:endParaRPr lang="zh-CN" altLang="en-US" sz="10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E9EE479-F856-4E68-A365-47131CFEFB39}"/>
                </a:ext>
              </a:extLst>
            </p:cNvPr>
            <p:cNvSpPr/>
            <p:nvPr/>
          </p:nvSpPr>
          <p:spPr>
            <a:xfrm>
              <a:off x="1910732" y="4838964"/>
              <a:ext cx="5950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Data In</a:t>
              </a:r>
              <a:endParaRPr lang="zh-CN" altLang="en-US" sz="1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B4BBD9E-F916-48D8-BF38-6A95D2226337}"/>
                </a:ext>
              </a:extLst>
            </p:cNvPr>
            <p:cNvSpPr/>
            <p:nvPr/>
          </p:nvSpPr>
          <p:spPr>
            <a:xfrm>
              <a:off x="4837533" y="2450047"/>
              <a:ext cx="1322832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solidFill>
                    <a:schemeClr val="accent1"/>
                  </a:solidFill>
                </a:rPr>
                <a:t>RS485</a:t>
              </a:r>
              <a:endParaRPr lang="zh-CN" altLang="en-US" sz="1100" dirty="0">
                <a:solidFill>
                  <a:schemeClr val="accent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36949ED-27E8-47C8-8A30-CB7E789CADB2}"/>
                </a:ext>
              </a:extLst>
            </p:cNvPr>
            <p:cNvSpPr/>
            <p:nvPr/>
          </p:nvSpPr>
          <p:spPr>
            <a:xfrm>
              <a:off x="4890627" y="2492896"/>
              <a:ext cx="2600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+</a:t>
              </a:r>
              <a:endParaRPr lang="zh-CN" altLang="en-US" sz="10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5B99F0B-F7A6-4F27-B876-A28FCCC2B0D1}"/>
                </a:ext>
              </a:extLst>
            </p:cNvPr>
            <p:cNvSpPr/>
            <p:nvPr/>
          </p:nvSpPr>
          <p:spPr>
            <a:xfrm>
              <a:off x="5788400" y="2492896"/>
              <a:ext cx="2279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-</a:t>
              </a:r>
              <a:endParaRPr lang="zh-CN" altLang="en-US" sz="1000" dirty="0"/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E2E4F536-E4BE-4CD4-A831-FE4D3999668F}"/>
              </a:ext>
            </a:extLst>
          </p:cNvPr>
          <p:cNvSpPr txBox="1"/>
          <p:nvPr/>
        </p:nvSpPr>
        <p:spPr>
          <a:xfrm>
            <a:off x="6596598" y="1844824"/>
            <a:ext cx="1719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L1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火线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L2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L3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N 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零线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2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5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6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7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</a:t>
            </a:r>
            <a:r>
              <a:rPr lang="zh-CN" altLang="en-US" sz="1050" dirty="0">
                <a:latin typeface="+mn-ea"/>
              </a:rPr>
              <a:t>正级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8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9</a:t>
            </a:r>
            <a:r>
              <a:rPr lang="zh-CN" altLang="en-US" sz="1050" dirty="0">
                <a:latin typeface="+mn-ea"/>
              </a:rPr>
              <a:t>：温湿度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10</a:t>
            </a:r>
            <a:r>
              <a:rPr lang="zh-CN" altLang="en-US" sz="1050" dirty="0">
                <a:latin typeface="+mn-ea"/>
              </a:rPr>
              <a:t>：温湿度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11</a:t>
            </a:r>
            <a:r>
              <a:rPr lang="zh-CN" altLang="en-US" sz="1050" dirty="0">
                <a:latin typeface="+mn-ea"/>
              </a:rPr>
              <a:t>：温湿度数据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12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13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14</a:t>
            </a:r>
            <a:r>
              <a:rPr lang="zh-CN" altLang="en-US" sz="1050" dirty="0">
                <a:latin typeface="+mn-ea"/>
              </a:rPr>
              <a:t>：红外接收数据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15</a:t>
            </a:r>
            <a:r>
              <a:rPr lang="zh-CN" altLang="en-US" sz="1050" dirty="0">
                <a:latin typeface="+mn-ea"/>
              </a:rPr>
              <a:t>：红外发送正极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16</a:t>
            </a:r>
            <a:r>
              <a:rPr lang="zh-CN" altLang="en-US" sz="1050" dirty="0">
                <a:latin typeface="+mn-ea"/>
              </a:rPr>
              <a:t>：红外发送负极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zh-CN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766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F2D97B-D183-4AF0-9371-75D52115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导轨式外壳资料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F4FBF-C682-4460-B1B8-3F0ECBBA1022}"/>
              </a:ext>
            </a:extLst>
          </p:cNvPr>
          <p:cNvSpPr/>
          <p:nvPr/>
        </p:nvSpPr>
        <p:spPr>
          <a:xfrm>
            <a:off x="611560" y="1844824"/>
            <a:ext cx="5624999" cy="3960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5E6C08-7481-4E77-8F52-14D4A8390203}"/>
              </a:ext>
            </a:extLst>
          </p:cNvPr>
          <p:cNvSpPr/>
          <p:nvPr/>
        </p:nvSpPr>
        <p:spPr>
          <a:xfrm>
            <a:off x="613952" y="2395640"/>
            <a:ext cx="5624999" cy="28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3AFBEAF-81C8-47D8-87A2-C5FE63EE2871}"/>
              </a:ext>
            </a:extLst>
          </p:cNvPr>
          <p:cNvSpPr/>
          <p:nvPr/>
        </p:nvSpPr>
        <p:spPr>
          <a:xfrm>
            <a:off x="1151620" y="1991169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80F554-56BD-4D28-B41B-3F5199E88BA7}"/>
              </a:ext>
            </a:extLst>
          </p:cNvPr>
          <p:cNvSpPr/>
          <p:nvPr/>
        </p:nvSpPr>
        <p:spPr>
          <a:xfrm>
            <a:off x="2591780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8D14CB-FEDC-42F1-9406-7D1BD718D67F}"/>
              </a:ext>
            </a:extLst>
          </p:cNvPr>
          <p:cNvSpPr/>
          <p:nvPr/>
        </p:nvSpPr>
        <p:spPr>
          <a:xfrm>
            <a:off x="3941929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A397F-C1E2-48B8-830C-C332D15B8441}"/>
              </a:ext>
            </a:extLst>
          </p:cNvPr>
          <p:cNvSpPr/>
          <p:nvPr/>
        </p:nvSpPr>
        <p:spPr>
          <a:xfrm>
            <a:off x="5292079" y="198521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N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79CE662-B815-4305-9CC9-C666985005CE}"/>
              </a:ext>
            </a:extLst>
          </p:cNvPr>
          <p:cNvSpPr/>
          <p:nvPr/>
        </p:nvSpPr>
        <p:spPr>
          <a:xfrm>
            <a:off x="70157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E86BB23-07EF-498A-943D-DBF2007F9797}"/>
              </a:ext>
            </a:extLst>
          </p:cNvPr>
          <p:cNvSpPr/>
          <p:nvPr/>
        </p:nvSpPr>
        <p:spPr>
          <a:xfrm>
            <a:off x="169168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9185BF1-D84C-40CF-916E-C2DEBB07065F}"/>
              </a:ext>
            </a:extLst>
          </p:cNvPr>
          <p:cNvSpPr/>
          <p:nvPr/>
        </p:nvSpPr>
        <p:spPr>
          <a:xfrm>
            <a:off x="214173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A88B526-1C5C-42A8-81D2-248661BC1BFC}"/>
              </a:ext>
            </a:extLst>
          </p:cNvPr>
          <p:cNvSpPr/>
          <p:nvPr/>
        </p:nvSpPr>
        <p:spPr>
          <a:xfrm>
            <a:off x="448198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6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CC1909E-01C2-418C-ADA6-D0D6634B1134}"/>
              </a:ext>
            </a:extLst>
          </p:cNvPr>
          <p:cNvSpPr/>
          <p:nvPr/>
        </p:nvSpPr>
        <p:spPr>
          <a:xfrm>
            <a:off x="493203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7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28A3178-1F2C-401D-949E-8DE63FA3EB8A}"/>
              </a:ext>
            </a:extLst>
          </p:cNvPr>
          <p:cNvSpPr/>
          <p:nvPr/>
        </p:nvSpPr>
        <p:spPr>
          <a:xfrm>
            <a:off x="583213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8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68E2216-4175-4C0D-8428-E20D138B74B6}"/>
              </a:ext>
            </a:extLst>
          </p:cNvPr>
          <p:cNvSpPr/>
          <p:nvPr/>
        </p:nvSpPr>
        <p:spPr>
          <a:xfrm>
            <a:off x="3581889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5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C068B51-6A9F-409B-ACB4-1EA320E76A90}"/>
              </a:ext>
            </a:extLst>
          </p:cNvPr>
          <p:cNvSpPr/>
          <p:nvPr/>
        </p:nvSpPr>
        <p:spPr>
          <a:xfrm>
            <a:off x="3041830" y="198521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4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5E7CD6-C5FF-49D2-A74A-2B36ED451A6B}"/>
              </a:ext>
            </a:extLst>
          </p:cNvPr>
          <p:cNvSpPr/>
          <p:nvPr/>
        </p:nvSpPr>
        <p:spPr>
          <a:xfrm>
            <a:off x="70157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9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86F560D-4B98-42F3-AD7F-E7EA8852054F}"/>
              </a:ext>
            </a:extLst>
          </p:cNvPr>
          <p:cNvSpPr/>
          <p:nvPr/>
        </p:nvSpPr>
        <p:spPr>
          <a:xfrm>
            <a:off x="169168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10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971DB35-481B-4C1E-AED2-DD9182EFB47C}"/>
              </a:ext>
            </a:extLst>
          </p:cNvPr>
          <p:cNvSpPr/>
          <p:nvPr/>
        </p:nvSpPr>
        <p:spPr>
          <a:xfrm>
            <a:off x="214173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D8B7C1D-C7AD-4BBF-B73E-DA77A7034507}"/>
              </a:ext>
            </a:extLst>
          </p:cNvPr>
          <p:cNvSpPr/>
          <p:nvPr/>
        </p:nvSpPr>
        <p:spPr>
          <a:xfrm>
            <a:off x="448198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14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B7B3B2D-E61E-48F0-ABFA-FCEC6D38DA2A}"/>
              </a:ext>
            </a:extLst>
          </p:cNvPr>
          <p:cNvSpPr/>
          <p:nvPr/>
        </p:nvSpPr>
        <p:spPr>
          <a:xfrm>
            <a:off x="493203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15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E4BC132-9E1F-45BC-A43C-87ED03B3003B}"/>
              </a:ext>
            </a:extLst>
          </p:cNvPr>
          <p:cNvSpPr/>
          <p:nvPr/>
        </p:nvSpPr>
        <p:spPr>
          <a:xfrm>
            <a:off x="583213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16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9332967-380B-4C8F-A49C-DF5E6EDCA4B6}"/>
              </a:ext>
            </a:extLst>
          </p:cNvPr>
          <p:cNvSpPr/>
          <p:nvPr/>
        </p:nvSpPr>
        <p:spPr>
          <a:xfrm>
            <a:off x="3581889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B382707-5AEC-4E10-9F72-49C2E070573B}"/>
              </a:ext>
            </a:extLst>
          </p:cNvPr>
          <p:cNvSpPr/>
          <p:nvPr/>
        </p:nvSpPr>
        <p:spPr>
          <a:xfrm>
            <a:off x="3041830" y="5495607"/>
            <a:ext cx="180020" cy="1800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12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0D7B2CE-6829-4433-8A1D-6C3972930E3C}"/>
              </a:ext>
            </a:extLst>
          </p:cNvPr>
          <p:cNvSpPr/>
          <p:nvPr/>
        </p:nvSpPr>
        <p:spPr>
          <a:xfrm>
            <a:off x="1151620" y="5405597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L1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944C8F1-4F50-46F8-A876-4516AA4DA987}"/>
              </a:ext>
            </a:extLst>
          </p:cNvPr>
          <p:cNvSpPr/>
          <p:nvPr/>
        </p:nvSpPr>
        <p:spPr>
          <a:xfrm>
            <a:off x="2591780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L2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CE93AB8-3226-457C-B397-C5F6B7D58567}"/>
              </a:ext>
            </a:extLst>
          </p:cNvPr>
          <p:cNvSpPr/>
          <p:nvPr/>
        </p:nvSpPr>
        <p:spPr>
          <a:xfrm>
            <a:off x="3941929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L3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99DB21A-4E5F-4416-A3A7-D4FF7A3D2701}"/>
              </a:ext>
            </a:extLst>
          </p:cNvPr>
          <p:cNvSpPr/>
          <p:nvPr/>
        </p:nvSpPr>
        <p:spPr>
          <a:xfrm>
            <a:off x="5292079" y="5399644"/>
            <a:ext cx="270030" cy="27003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</a:rPr>
              <a:t>N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D0FF674-C90A-4EB3-859D-45B0C4AFCF33}"/>
              </a:ext>
            </a:extLst>
          </p:cNvPr>
          <p:cNvGrpSpPr/>
          <p:nvPr/>
        </p:nvGrpSpPr>
        <p:grpSpPr>
          <a:xfrm>
            <a:off x="701570" y="2450047"/>
            <a:ext cx="1295016" cy="605387"/>
            <a:chOff x="1849510" y="2450047"/>
            <a:chExt cx="1295016" cy="60538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B86E0A5-79AA-465E-A300-D4222342030B}"/>
                </a:ext>
              </a:extLst>
            </p:cNvPr>
            <p:cNvSpPr/>
            <p:nvPr/>
          </p:nvSpPr>
          <p:spPr>
            <a:xfrm>
              <a:off x="1849510" y="2450047"/>
              <a:ext cx="1295016" cy="60538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</a:ln>
          </p:spPr>
          <p:txBody>
            <a:bodyPr wrap="none" anchor="b" anchorCtr="1">
              <a:noAutofit/>
            </a:bodyPr>
            <a:lstStyle/>
            <a:p>
              <a:pPr algn="ctr"/>
              <a:r>
                <a:rPr lang="en-US" altLang="zh-CN" sz="1100" dirty="0">
                  <a:ln>
                    <a:solidFill>
                      <a:schemeClr val="accent1"/>
                    </a:solidFill>
                    <a:prstDash val="dash"/>
                  </a:ln>
                </a:rPr>
                <a:t>5V</a:t>
              </a:r>
              <a:endParaRPr lang="zh-CN" altLang="en-US" sz="1100" dirty="0">
                <a:ln>
                  <a:solidFill>
                    <a:schemeClr val="accent1"/>
                  </a:solidFill>
                  <a:prstDash val="dash"/>
                </a:ln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CE0071B-6626-477E-8FBC-2FA50355D316}"/>
                </a:ext>
              </a:extLst>
            </p:cNvPr>
            <p:cNvSpPr/>
            <p:nvPr/>
          </p:nvSpPr>
          <p:spPr>
            <a:xfrm>
              <a:off x="1849510" y="2492896"/>
              <a:ext cx="4154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5V+</a:t>
              </a:r>
              <a:endParaRPr lang="zh-CN" altLang="en-US" sz="1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5463588-FABD-4244-8BF3-E244C6424DB5}"/>
                </a:ext>
              </a:extLst>
            </p:cNvPr>
            <p:cNvSpPr/>
            <p:nvPr/>
          </p:nvSpPr>
          <p:spPr>
            <a:xfrm>
              <a:off x="2483768" y="2492896"/>
              <a:ext cx="6607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5V GND</a:t>
              </a:r>
              <a:endParaRPr lang="zh-CN" altLang="en-US" sz="1000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ABC77173-B2F1-4741-A51F-171FDD971277}"/>
              </a:ext>
            </a:extLst>
          </p:cNvPr>
          <p:cNvSpPr/>
          <p:nvPr/>
        </p:nvSpPr>
        <p:spPr>
          <a:xfrm>
            <a:off x="697382" y="4491887"/>
            <a:ext cx="1295016" cy="59329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t" anchorCtr="0">
            <a:noAutofit/>
          </a:bodyPr>
          <a:lstStyle/>
          <a:p>
            <a:pPr algn="ctr"/>
            <a:r>
              <a:rPr lang="en-US" altLang="zh-CN" sz="1100" dirty="0">
                <a:ln>
                  <a:solidFill>
                    <a:schemeClr val="accent1"/>
                  </a:solidFill>
                  <a:prstDash val="dash"/>
                </a:ln>
              </a:rPr>
              <a:t>12V</a:t>
            </a:r>
            <a:endParaRPr lang="zh-CN" altLang="en-US" sz="1100" dirty="0">
              <a:ln>
                <a:solidFill>
                  <a:schemeClr val="accent1"/>
                </a:solidFill>
                <a:prstDash val="dash"/>
              </a:ln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1B9CF3E-A69A-4F4E-B8A6-318C36643FD5}"/>
              </a:ext>
            </a:extLst>
          </p:cNvPr>
          <p:cNvSpPr/>
          <p:nvPr/>
        </p:nvSpPr>
        <p:spPr>
          <a:xfrm>
            <a:off x="683568" y="4838964"/>
            <a:ext cx="4860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12V+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0800949-A1CD-4DA0-83E3-D14645D7E9DD}"/>
              </a:ext>
            </a:extLst>
          </p:cNvPr>
          <p:cNvSpPr/>
          <p:nvPr/>
        </p:nvSpPr>
        <p:spPr>
          <a:xfrm>
            <a:off x="1187624" y="4838964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12V GND</a:t>
            </a:r>
            <a:endParaRPr lang="zh-CN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3D55E5A-7FF5-4AC5-BDCA-991CFD0BBF6C}"/>
              </a:ext>
            </a:extLst>
          </p:cNvPr>
          <p:cNvSpPr/>
          <p:nvPr/>
        </p:nvSpPr>
        <p:spPr>
          <a:xfrm>
            <a:off x="2920004" y="4509121"/>
            <a:ext cx="1826641" cy="60538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红外接收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82F5C41-BF8F-46ED-8F93-22E6266A01BD}"/>
              </a:ext>
            </a:extLst>
          </p:cNvPr>
          <p:cNvSpPr/>
          <p:nvPr/>
        </p:nvSpPr>
        <p:spPr>
          <a:xfrm>
            <a:off x="2901288" y="4838964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+</a:t>
            </a:r>
            <a:endParaRPr lang="zh-CN" altLang="en-US" sz="1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FCF5FE1-15F9-4A0E-936E-5F82D07132D7}"/>
              </a:ext>
            </a:extLst>
          </p:cNvPr>
          <p:cNvSpPr/>
          <p:nvPr/>
        </p:nvSpPr>
        <p:spPr>
          <a:xfrm>
            <a:off x="3313125" y="4838964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GND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DA65272-5E47-48F7-871A-C96CDCCC3E96}"/>
              </a:ext>
            </a:extLst>
          </p:cNvPr>
          <p:cNvSpPr/>
          <p:nvPr/>
        </p:nvSpPr>
        <p:spPr>
          <a:xfrm>
            <a:off x="4151610" y="4838964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Data In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362482-33D9-40AC-94D1-F2C341DF6947}"/>
              </a:ext>
            </a:extLst>
          </p:cNvPr>
          <p:cNvSpPr/>
          <p:nvPr/>
        </p:nvSpPr>
        <p:spPr>
          <a:xfrm>
            <a:off x="4837532" y="4509120"/>
            <a:ext cx="1322832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noAutofit/>
          </a:bodyPr>
          <a:lstStyle/>
          <a:p>
            <a:pPr algn="ctr"/>
            <a:r>
              <a:rPr lang="zh-CN" altLang="en-US" sz="1100" dirty="0">
                <a:solidFill>
                  <a:schemeClr val="accent1"/>
                </a:solidFill>
              </a:rPr>
              <a:t>红外发送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A757058-C05F-4F0E-80A3-827196A6699D}"/>
              </a:ext>
            </a:extLst>
          </p:cNvPr>
          <p:cNvSpPr/>
          <p:nvPr/>
        </p:nvSpPr>
        <p:spPr>
          <a:xfrm>
            <a:off x="5440284" y="4838964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红外</a:t>
            </a:r>
            <a:r>
              <a:rPr lang="en-US" altLang="zh-CN" sz="1000" dirty="0"/>
              <a:t> GND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C9F031-2787-4291-A26A-7AD88D498966}"/>
              </a:ext>
            </a:extLst>
          </p:cNvPr>
          <p:cNvSpPr/>
          <p:nvPr/>
        </p:nvSpPr>
        <p:spPr>
          <a:xfrm>
            <a:off x="4863125" y="4838964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红外</a:t>
            </a:r>
            <a:r>
              <a:rPr lang="en-US" altLang="zh-CN" sz="1000" dirty="0"/>
              <a:t> +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A8900C0-9839-4635-B41C-FD71BD2FC4A6}"/>
              </a:ext>
            </a:extLst>
          </p:cNvPr>
          <p:cNvSpPr/>
          <p:nvPr/>
        </p:nvSpPr>
        <p:spPr>
          <a:xfrm>
            <a:off x="2889375" y="2463573"/>
            <a:ext cx="1826641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b" anchorCtr="1">
            <a:noAutofit/>
          </a:bodyPr>
          <a:lstStyle/>
          <a:p>
            <a:pPr algn="ctr"/>
            <a:r>
              <a:rPr lang="zh-CN" altLang="en-US" sz="1100" dirty="0">
                <a:ln>
                  <a:solidFill>
                    <a:schemeClr val="accent1"/>
                  </a:solidFill>
                  <a:prstDash val="dash"/>
                </a:ln>
              </a:rPr>
              <a:t>数字温湿度传感器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41D9014-56F1-4704-8B10-D2E9A10CD586}"/>
              </a:ext>
            </a:extLst>
          </p:cNvPr>
          <p:cNvSpPr/>
          <p:nvPr/>
        </p:nvSpPr>
        <p:spPr>
          <a:xfrm>
            <a:off x="2886983" y="2492896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+</a:t>
            </a:r>
            <a:endParaRPr lang="zh-CN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E11D13-09AC-457C-AD9E-6AB59BB4C24C}"/>
              </a:ext>
            </a:extLst>
          </p:cNvPr>
          <p:cNvSpPr/>
          <p:nvPr/>
        </p:nvSpPr>
        <p:spPr>
          <a:xfrm>
            <a:off x="3300962" y="2492896"/>
            <a:ext cx="6607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5V GND</a:t>
            </a:r>
            <a:endParaRPr lang="zh-CN" altLang="en-US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E9EE479-F856-4E68-A365-47131CFEFB39}"/>
              </a:ext>
            </a:extLst>
          </p:cNvPr>
          <p:cNvSpPr/>
          <p:nvPr/>
        </p:nvSpPr>
        <p:spPr>
          <a:xfrm>
            <a:off x="4075789" y="2492896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Data In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4BBD9E-F916-48D8-BF38-6A95D2226337}"/>
              </a:ext>
            </a:extLst>
          </p:cNvPr>
          <p:cNvSpPr/>
          <p:nvPr/>
        </p:nvSpPr>
        <p:spPr>
          <a:xfrm>
            <a:off x="4837533" y="2450047"/>
            <a:ext cx="1322832" cy="6053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 anchor="b" anchorCtr="1">
            <a:noAutofit/>
          </a:bodyPr>
          <a:lstStyle/>
          <a:p>
            <a:pPr algn="ctr"/>
            <a:r>
              <a:rPr lang="en-US" altLang="zh-CN" sz="1100" dirty="0">
                <a:ln>
                  <a:solidFill>
                    <a:schemeClr val="accent1"/>
                  </a:solidFill>
                  <a:prstDash val="dash"/>
                </a:ln>
              </a:rPr>
              <a:t>RS485</a:t>
            </a:r>
            <a:endParaRPr lang="zh-CN" altLang="en-US" sz="1100" dirty="0">
              <a:ln>
                <a:solidFill>
                  <a:schemeClr val="accent1"/>
                </a:solidFill>
                <a:prstDash val="dash"/>
              </a:ln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36949ED-27E8-47C8-8A30-CB7E789CADB2}"/>
              </a:ext>
            </a:extLst>
          </p:cNvPr>
          <p:cNvSpPr/>
          <p:nvPr/>
        </p:nvSpPr>
        <p:spPr>
          <a:xfrm>
            <a:off x="4890627" y="2492896"/>
            <a:ext cx="2600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+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B99F0B-F7A6-4F27-B876-A28FCCC2B0D1}"/>
              </a:ext>
            </a:extLst>
          </p:cNvPr>
          <p:cNvSpPr/>
          <p:nvPr/>
        </p:nvSpPr>
        <p:spPr>
          <a:xfrm>
            <a:off x="5788400" y="2492896"/>
            <a:ext cx="2279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-</a:t>
            </a:r>
            <a:endParaRPr lang="zh-CN" altLang="en-US" sz="1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2E4F536-E4BE-4CD4-A831-FE4D3999668F}"/>
              </a:ext>
            </a:extLst>
          </p:cNvPr>
          <p:cNvSpPr txBox="1"/>
          <p:nvPr/>
        </p:nvSpPr>
        <p:spPr>
          <a:xfrm>
            <a:off x="6596598" y="1844824"/>
            <a:ext cx="17198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L1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火线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L2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L3</a:t>
            </a:r>
            <a:r>
              <a:rPr lang="zh-CN" altLang="en-US" sz="1050" dirty="0">
                <a:latin typeface="+mn-ea"/>
              </a:rPr>
              <a:t>：空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N </a:t>
            </a:r>
            <a:r>
              <a:rPr lang="zh-CN" altLang="en-US" sz="1050" dirty="0">
                <a:latin typeface="+mn-ea"/>
              </a:rPr>
              <a:t>：交流</a:t>
            </a:r>
            <a:r>
              <a:rPr lang="en-US" altLang="zh-CN" sz="1050" dirty="0">
                <a:latin typeface="+mn-ea"/>
              </a:rPr>
              <a:t>220</a:t>
            </a:r>
            <a:r>
              <a:rPr lang="zh-CN" altLang="en-US" sz="1050" dirty="0">
                <a:latin typeface="+mn-ea"/>
              </a:rPr>
              <a:t>零线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2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4</a:t>
            </a:r>
            <a:r>
              <a:rPr lang="zh-CN" altLang="en-US" sz="1050" dirty="0">
                <a:latin typeface="+mn-ea"/>
              </a:rPr>
              <a:t>：温湿度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5</a:t>
            </a:r>
            <a:r>
              <a:rPr lang="zh-CN" altLang="en-US" sz="1050" dirty="0">
                <a:latin typeface="+mn-ea"/>
              </a:rPr>
              <a:t>：温湿度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6</a:t>
            </a:r>
            <a:r>
              <a:rPr lang="zh-CN" altLang="en-US" sz="1050" dirty="0">
                <a:latin typeface="+mn-ea"/>
              </a:rPr>
              <a:t>：温湿度数据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7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</a:t>
            </a:r>
            <a:r>
              <a:rPr lang="zh-CN" altLang="en-US" sz="1050" dirty="0">
                <a:latin typeface="+mn-ea"/>
              </a:rPr>
              <a:t>正级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8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RS485 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9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10</a:t>
            </a:r>
            <a:r>
              <a:rPr lang="zh-CN" altLang="en-US" sz="1050" dirty="0">
                <a:latin typeface="+mn-ea"/>
              </a:rPr>
              <a:t>：</a:t>
            </a:r>
            <a:r>
              <a:rPr lang="en-US" altLang="zh-CN" sz="1050" dirty="0">
                <a:latin typeface="+mn-ea"/>
              </a:rPr>
              <a:t>12V</a:t>
            </a:r>
            <a:r>
              <a:rPr lang="zh-CN" altLang="en-US" sz="1050" dirty="0">
                <a:latin typeface="+mn-ea"/>
              </a:rPr>
              <a:t>电源地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12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13</a:t>
            </a:r>
            <a:r>
              <a:rPr lang="zh-CN" altLang="en-US" sz="1050" dirty="0">
                <a:latin typeface="+mn-ea"/>
              </a:rPr>
              <a:t>：红外接收 </a:t>
            </a:r>
            <a:r>
              <a:rPr lang="en-US" altLang="zh-CN" sz="1050" dirty="0">
                <a:latin typeface="+mn-ea"/>
              </a:rPr>
              <a:t>5V</a:t>
            </a:r>
            <a:r>
              <a:rPr lang="zh-CN" altLang="en-US" sz="1050" dirty="0">
                <a:latin typeface="+mn-ea"/>
              </a:rPr>
              <a:t>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14</a:t>
            </a:r>
            <a:r>
              <a:rPr lang="zh-CN" altLang="en-US" sz="1050" dirty="0">
                <a:latin typeface="+mn-ea"/>
              </a:rPr>
              <a:t>：红外接收数据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15</a:t>
            </a:r>
            <a:r>
              <a:rPr lang="zh-CN" altLang="en-US" sz="1050" dirty="0">
                <a:latin typeface="+mn-ea"/>
              </a:rPr>
              <a:t>：红外发送正极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r>
              <a:rPr lang="en-US" altLang="zh-CN" sz="1050" dirty="0">
                <a:latin typeface="+mn-ea"/>
              </a:rPr>
              <a:t>16</a:t>
            </a:r>
            <a:r>
              <a:rPr lang="zh-CN" altLang="en-US" sz="1050" dirty="0">
                <a:latin typeface="+mn-ea"/>
              </a:rPr>
              <a:t>：红外发送负极</a:t>
            </a:r>
            <a:endParaRPr lang="en-US" altLang="zh-CN" sz="1050" dirty="0">
              <a:latin typeface="+mn-ea"/>
            </a:endParaRPr>
          </a:p>
          <a:p>
            <a:pPr>
              <a:lnSpc>
                <a:spcPts val="1200"/>
              </a:lnSpc>
            </a:pPr>
            <a:endParaRPr lang="zh-CN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74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GC75k81Eq7Jmsd2YRSq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hwwfpGxU6GCU15QHxE.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SOAFsCEkCoj0j7tn7T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dMEbfWFUCzwQaAViHA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GE6kTSuPk27OryWl3TD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obR..j0UeXwH0Usg9BIA"/>
</p:tagLst>
</file>

<file path=ppt/theme/theme1.xml><?xml version="1.0" encoding="utf-8"?>
<a:theme xmlns:a="http://schemas.openxmlformats.org/drawingml/2006/main" name="标准无背景模板">
  <a:themeElements>
    <a:clrScheme name="Roland Berger Style">
      <a:dk1>
        <a:sysClr val="windowText" lastClr="000000"/>
      </a:dk1>
      <a:lt1>
        <a:sysClr val="window" lastClr="FFFFFF"/>
      </a:lt1>
      <a:dk2>
        <a:srgbClr val="B2D2DE"/>
      </a:dk2>
      <a:lt2>
        <a:srgbClr val="D6CBC2"/>
      </a:lt2>
      <a:accent1>
        <a:srgbClr val="256885"/>
      </a:accent1>
      <a:accent2>
        <a:srgbClr val="6CAAC0"/>
      </a:accent2>
      <a:accent3>
        <a:srgbClr val="B2D2DE"/>
      </a:accent3>
      <a:accent4>
        <a:srgbClr val="FF960C"/>
      </a:accent4>
      <a:accent5>
        <a:srgbClr val="09BAFF"/>
      </a:accent5>
      <a:accent6>
        <a:srgbClr val="D6CBC2"/>
      </a:accent6>
      <a:hlink>
        <a:srgbClr val="6CAAC0"/>
      </a:hlink>
      <a:folHlink>
        <a:srgbClr val="09BAFF"/>
      </a:folHlink>
    </a:clrScheme>
    <a:fontScheme name="中文常用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基本模板43.potx" id="{F5370EC0-4396-4A11-AABD-8B92A5910B27}" vid="{1BBAE348-924B-48D3-B33B-91ABB635527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基本模板43</Template>
  <TotalTime>116</TotalTime>
  <Words>602</Words>
  <Application>Microsoft Office PowerPoint</Application>
  <PresentationFormat>全屏显示(4:3)</PresentationFormat>
  <Paragraphs>280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Calibri</vt:lpstr>
      <vt:lpstr>标准无背景模板</vt:lpstr>
      <vt:lpstr>think-cell Slide</vt:lpstr>
      <vt:lpstr>导轨式外壳资料</vt:lpstr>
      <vt:lpstr>导轨式外壳资料</vt:lpstr>
      <vt:lpstr>导轨式外壳资料</vt:lpstr>
      <vt:lpstr>导轨式外壳资料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Lian</dc:creator>
  <cp:lastModifiedBy>Steven Lian</cp:lastModifiedBy>
  <cp:revision>17</cp:revision>
  <dcterms:created xsi:type="dcterms:W3CDTF">2017-08-14T08:21:54Z</dcterms:created>
  <dcterms:modified xsi:type="dcterms:W3CDTF">2017-08-18T04:26:23Z</dcterms:modified>
</cp:coreProperties>
</file>