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09-Jan-17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09-Jan-17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09-Jan-17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Website Application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78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28600"/>
            <a:ext cx="32004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Techniques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600201"/>
            <a:ext cx="6172200" cy="17526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Functionality Testing: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Verify there are no dead page/ invalid redirects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Check validations on each field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Wrong inputs to perform negative testing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200400"/>
            <a:ext cx="6172200" cy="1234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Usability Testing: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Navigations and controls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Content Checking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606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28600"/>
            <a:ext cx="32004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Techniques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600201"/>
            <a:ext cx="6172200" cy="12953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Interface Testing: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 verify the interface and the dataflow from one system to the other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2819400"/>
            <a:ext cx="6172200" cy="144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Compatibility Testing: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Browser compatibility test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Operating System compatibility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Device compatibility</a:t>
            </a:r>
            <a:endParaRPr lang="en-US" sz="20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4572000"/>
            <a:ext cx="6172200" cy="144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Performance Testing: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Load testing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Stress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285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(Go easy please…)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4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800" y="457200"/>
            <a:ext cx="4724400" cy="5715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Idea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/>
              <a:t>A </a:t>
            </a:r>
            <a:r>
              <a:rPr lang="en-US" sz="2400" dirty="0"/>
              <a:t>Linking Platform, which provides help on projects &amp; connects with people that have expertise on a variety of topics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5200" y="381000"/>
            <a:ext cx="32004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Background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2514600"/>
            <a:ext cx="5715000" cy="351399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Lack of Assistance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Regarding</a:t>
            </a:r>
            <a:r>
              <a:rPr lang="en-US" sz="2000" dirty="0" smtClean="0"/>
              <a:t> </a:t>
            </a:r>
            <a:r>
              <a:rPr lang="en-US" sz="2000" dirty="0" smtClean="0"/>
              <a:t>projects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Main Target Audience: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Students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Freelancers</a:t>
            </a:r>
          </a:p>
          <a:p>
            <a:pPr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65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3200400" cy="17526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Objectives/Scope of the Problem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752600"/>
            <a:ext cx="6248400" cy="3285391"/>
          </a:xfrm>
        </p:spPr>
        <p:txBody>
          <a:bodyPr>
            <a:norm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problem resides under the heading of education department.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It will maintain a database containing information regarding the projects which have been worked on in the past.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Online platform to get real time help with the help of a chat forum.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Integration of numerous systems to get collaborative activities like forum, glossary, etc.</a:t>
            </a:r>
          </a:p>
        </p:txBody>
      </p:sp>
    </p:spTree>
    <p:extLst>
      <p:ext uri="{BB962C8B-B14F-4D97-AF65-F5344CB8AC3E}">
        <p14:creationId xmlns:p14="http://schemas.microsoft.com/office/powerpoint/2010/main" val="10575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3886200" cy="12954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Gathering Techniques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6172200" cy="343779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Ethnography – Observed the behavior of students who had someone to help &amp; the behavior of students who didn’t had someone to help</a:t>
            </a:r>
            <a:r>
              <a:rPr lang="en-US" sz="20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Open-Interviews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Evaluation of existing Systems 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Domain Information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End Semester Projects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Freelancing communities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Final Year Projects (Seniors)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Use case diagrams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20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28600"/>
            <a:ext cx="32004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Interviews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6172200" cy="46482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Where do you start on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Who helps you?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What is the most difficult thing while doing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Q: What do you think about the semester projects you get ?</a:t>
            </a:r>
          </a:p>
          <a:p>
            <a:pPr algn="l"/>
            <a:r>
              <a:rPr lang="en-US" sz="2000" dirty="0" smtClean="0"/>
              <a:t>	</a:t>
            </a:r>
            <a:r>
              <a:rPr lang="en-US" sz="2000" dirty="0" err="1" smtClean="0"/>
              <a:t>Ans</a:t>
            </a:r>
            <a:r>
              <a:rPr lang="en-US" sz="2000" dirty="0"/>
              <a:t>: I think the projects are really good but the they are very open-ended. </a:t>
            </a:r>
            <a:r>
              <a:rPr lang="en-US" sz="2000" dirty="0" smtClean="0"/>
              <a:t>So </a:t>
            </a:r>
            <a:r>
              <a:rPr lang="en-US" sz="2000" dirty="0"/>
              <a:t>we get confused very often and can’t decide how much complex </a:t>
            </a:r>
            <a:r>
              <a:rPr lang="en-US" sz="2000" dirty="0" smtClean="0"/>
              <a:t>should </a:t>
            </a:r>
            <a:r>
              <a:rPr lang="en-US" sz="2000" dirty="0"/>
              <a:t>our project be.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Q: So are you able to easily complete your semester projects ?</a:t>
            </a:r>
          </a:p>
          <a:p>
            <a:pPr algn="l"/>
            <a:r>
              <a:rPr lang="en-US" sz="2000" dirty="0" smtClean="0"/>
              <a:t>	</a:t>
            </a:r>
            <a:r>
              <a:rPr lang="en-US" sz="2000" dirty="0" err="1" smtClean="0"/>
              <a:t>Ans</a:t>
            </a:r>
            <a:r>
              <a:rPr lang="en-US" sz="2000" dirty="0"/>
              <a:t>: Absolutely no, we face a lot of difficulties in our semester project. </a:t>
            </a:r>
            <a:r>
              <a:rPr lang="en-US" sz="2000" dirty="0" smtClean="0"/>
              <a:t>The problem </a:t>
            </a:r>
            <a:r>
              <a:rPr lang="en-US" sz="2000" dirty="0"/>
              <a:t>occurs when we get stuck due to an error in our code</a:t>
            </a:r>
            <a:r>
              <a:rPr lang="en-US" sz="2000" dirty="0" smtClean="0"/>
              <a:t>. Sometimes </a:t>
            </a:r>
            <a:r>
              <a:rPr lang="en-US" sz="2000" dirty="0"/>
              <a:t>even a wrong design decision also proves very lethal.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7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28600"/>
            <a:ext cx="3200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Approach and Strategy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6172200" cy="39624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 Use Case driven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Processing </a:t>
            </a:r>
            <a:r>
              <a:rPr lang="en-US" sz="2000" dirty="0"/>
              <a:t>on our end. (better user experience)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We are following an MVC approach to our problem. (separation of concerns)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We are also reusing code.</a:t>
            </a:r>
          </a:p>
          <a:p>
            <a:pPr lvl="1"/>
            <a:r>
              <a:rPr lang="en-US" sz="2000" dirty="0"/>
              <a:t>Moodle which is open-source software</a:t>
            </a:r>
          </a:p>
          <a:p>
            <a:pPr lvl="1"/>
            <a:r>
              <a:rPr lang="en-US" sz="2000" dirty="0"/>
              <a:t>Front-end Website template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For fast and efficient searching we are using RDBMS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For smooth integration of everything we are using Spring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879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7848600" cy="559773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91200" y="381000"/>
            <a:ext cx="2819400" cy="60960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2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7239000" cy="6019800"/>
          </a:xfrm>
        </p:spPr>
      </p:pic>
    </p:spTree>
    <p:extLst>
      <p:ext uri="{BB962C8B-B14F-4D97-AF65-F5344CB8AC3E}">
        <p14:creationId xmlns:p14="http://schemas.microsoft.com/office/powerpoint/2010/main" val="2092836975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72</TotalTime>
  <Words>313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Composite</vt:lpstr>
      <vt:lpstr>Rabt Website Application</vt:lpstr>
      <vt:lpstr>Abstract Idea A Linking Platform, which provides help on projects &amp; connects with people that have expertise on a variety of topics. </vt:lpstr>
      <vt:lpstr>Project Background</vt:lpstr>
      <vt:lpstr>Objectives/Scope of the Problem </vt:lpstr>
      <vt:lpstr>Requirement Gathering Techniques</vt:lpstr>
      <vt:lpstr>Interviews</vt:lpstr>
      <vt:lpstr>Designing Approach and Strategy</vt:lpstr>
      <vt:lpstr>Use Case</vt:lpstr>
      <vt:lpstr>PowerPoint Presentation</vt:lpstr>
      <vt:lpstr>Testing Techniques</vt:lpstr>
      <vt:lpstr>Testing Techniques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Rabt Website Application</dc:title>
  <dc:creator>shafiq</dc:creator>
  <cp:lastModifiedBy>shafiq</cp:lastModifiedBy>
  <cp:revision>9</cp:revision>
  <dcterms:created xsi:type="dcterms:W3CDTF">2017-01-08T19:10:13Z</dcterms:created>
  <dcterms:modified xsi:type="dcterms:W3CDTF">2017-01-09T07:28:16Z</dcterms:modified>
</cp:coreProperties>
</file>