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3" r:id="rId6"/>
    <p:sldId id="261" r:id="rId7"/>
    <p:sldId id="259" r:id="rId8"/>
    <p:sldId id="258" r:id="rId9"/>
    <p:sldId id="260" r:id="rId10"/>
    <p:sldId id="262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981"/>
    <a:srgbClr val="201F1F"/>
    <a:srgbClr val="265186"/>
    <a:srgbClr val="E6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14326-6D25-46CA-AC82-8D0DA640C026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68CCE-1FEC-46C4-BB34-5EAE232BCA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77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3C4FF81-C3E5-4E16-8517-D48A0E0C80C0}"/>
              </a:ext>
            </a:extLst>
          </p:cNvPr>
          <p:cNvSpPr/>
          <p:nvPr userDrawn="1"/>
        </p:nvSpPr>
        <p:spPr>
          <a:xfrm>
            <a:off x="1524000" y="4010025"/>
            <a:ext cx="9188450" cy="1655762"/>
          </a:xfrm>
          <a:prstGeom prst="rect">
            <a:avLst/>
          </a:prstGeom>
          <a:solidFill>
            <a:srgbClr val="E6F1F5"/>
          </a:solidFill>
          <a:ln>
            <a:solidFill>
              <a:srgbClr val="E6F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DFC381-9B0B-49D6-86D1-C1E1AFEFB36A}"/>
              </a:ext>
            </a:extLst>
          </p:cNvPr>
          <p:cNvSpPr/>
          <p:nvPr userDrawn="1"/>
        </p:nvSpPr>
        <p:spPr>
          <a:xfrm>
            <a:off x="0" y="1"/>
            <a:ext cx="12192000" cy="3255962"/>
          </a:xfrm>
          <a:prstGeom prst="rect">
            <a:avLst/>
          </a:prstGeom>
          <a:solidFill>
            <a:srgbClr val="265186"/>
          </a:solidFill>
          <a:ln>
            <a:solidFill>
              <a:srgbClr val="2651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B2518B-3BB9-4D32-908B-60E4EC2D5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434182"/>
            <a:ext cx="6905625" cy="2387600"/>
          </a:xfrm>
        </p:spPr>
        <p:txBody>
          <a:bodyPr anchor="ctr" anchorCtr="0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DE47F9-B77B-45A1-B449-303B1C0E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0025"/>
            <a:ext cx="91884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F3075-2F2E-4390-B991-CE5877C9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8630" y="6437769"/>
            <a:ext cx="7494740" cy="365125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BBA43D-DB6A-4514-8CA4-D557E44A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2678" y="6437769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8203EF3-BD23-4F06-A00B-70F84CFDB8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434182"/>
            <a:ext cx="4038600" cy="139743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978A13D-A870-41AA-BDD5-FD71F4D62BB6}"/>
              </a:ext>
            </a:extLst>
          </p:cNvPr>
          <p:cNvSpPr/>
          <p:nvPr userDrawn="1"/>
        </p:nvSpPr>
        <p:spPr>
          <a:xfrm>
            <a:off x="0" y="3255962"/>
            <a:ext cx="12192000" cy="63501"/>
          </a:xfrm>
          <a:prstGeom prst="rect">
            <a:avLst/>
          </a:prstGeom>
          <a:solidFill>
            <a:srgbClr val="C5A981"/>
          </a:solidFill>
          <a:ln>
            <a:solidFill>
              <a:srgbClr val="C5A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2A442DA-808F-4F6F-85A1-9C57FE4F5A2A}"/>
              </a:ext>
            </a:extLst>
          </p:cNvPr>
          <p:cNvSpPr txBox="1"/>
          <p:nvPr userDrawn="1"/>
        </p:nvSpPr>
        <p:spPr>
          <a:xfrm>
            <a:off x="9374356" y="1429741"/>
            <a:ext cx="281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+mj-lt"/>
              </a:rPr>
              <a:t>IT-Abteilung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058E3-7712-4EBC-9FEC-6A8F7F08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7769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3E6D4B-1B4F-4C5F-A7C0-C954BDDD24F2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99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CE73F-2F60-4456-8881-C0ACB98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15231-3671-49AB-8B3B-E5E7424A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FCACDF27-9934-4C29-BB37-E480B178D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8630" y="6437769"/>
            <a:ext cx="749474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3E34396C-EAA8-4BC2-9428-28C5F862F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2678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85C5E573-4343-42C3-BBE7-024B5CC97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5E8CFBF-9A2F-43A1-BEDF-0F6B1F3C798A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50A1A0-C406-42C1-9985-0436DDDF0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72776-B5F6-420E-A03E-D6C9EDD6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16CB9857-2F73-4536-8BEC-7FF66144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8630" y="6437769"/>
            <a:ext cx="749474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8AD8AC4-97D0-4828-8767-DFFC7EEF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2678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BB5C2B9D-10C3-4E7C-B099-E069AC99C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3238E37-BDE1-432B-9A99-7DE993787189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4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A4D2BC2-CF96-4B1E-BC3F-7CB35BC4A9E1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265186"/>
          </a:solidFill>
          <a:ln>
            <a:solidFill>
              <a:srgbClr val="2651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065F0-91B0-4834-808B-7B241BA7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0"/>
            <a:ext cx="850265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1AA2A-6547-44D5-86E1-BB269D5A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DB792B6-50E3-4ECE-8991-3ABE2A97FA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27640"/>
            <a:ext cx="2908300" cy="100633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43293AA-4194-4B40-AAC9-255AF8C9E7EE}"/>
              </a:ext>
            </a:extLst>
          </p:cNvPr>
          <p:cNvSpPr/>
          <p:nvPr userDrawn="1"/>
        </p:nvSpPr>
        <p:spPr>
          <a:xfrm>
            <a:off x="0" y="1325563"/>
            <a:ext cx="12192000" cy="63501"/>
          </a:xfrm>
          <a:prstGeom prst="rect">
            <a:avLst/>
          </a:prstGeom>
          <a:solidFill>
            <a:srgbClr val="C5A981"/>
          </a:solidFill>
          <a:ln>
            <a:solidFill>
              <a:srgbClr val="C5A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9CFC8C-8A32-4538-9514-4354DBF00ACB}"/>
              </a:ext>
            </a:extLst>
          </p:cNvPr>
          <p:cNvSpPr txBox="1"/>
          <p:nvPr userDrawn="1"/>
        </p:nvSpPr>
        <p:spPr>
          <a:xfrm>
            <a:off x="10204450" y="731251"/>
            <a:ext cx="18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+mj-lt"/>
              </a:rPr>
              <a:t>IT-Abteilung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DE7DD0C4-D3C2-4E87-9CFB-BD7EB461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8630" y="6430961"/>
            <a:ext cx="7494740" cy="365125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96D30BF-A57B-4416-A00D-2A0B4547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2678" y="6430961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5DDB1913-EDC8-43B3-98F6-7E078927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0961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541AB2-4B85-4ADB-B940-A4A242DEAE1D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2D0B-A3E4-4008-8CD7-67EA74F4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47FE5-4B6C-4291-8BBA-7DC59A3D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5E12729-95AE-4DAE-9E37-948089AA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8630" y="6431506"/>
            <a:ext cx="7494740" cy="365125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D163C5-961D-46CA-92BD-5E0BA48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2678" y="6431506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09E2F52-BE8B-4ED0-AD81-B26E609D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1506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0EEB8-84C7-43CC-8158-F3A1A619A0BA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37FFB-0568-46D7-8A3D-5395A4B1F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184FE7-145D-421B-9246-56EB31B7C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4DC143-716B-42C8-8FD7-EDBB495C3B88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265186"/>
          </a:solidFill>
          <a:ln>
            <a:solidFill>
              <a:srgbClr val="2651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8D821B9-2109-43FB-98EE-DE244699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0"/>
            <a:ext cx="850265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9970AC5-5854-4941-A64D-9FE9D5310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27640"/>
            <a:ext cx="2908300" cy="100633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10A7EBE-6517-4A16-BA9F-E158D62F62BC}"/>
              </a:ext>
            </a:extLst>
          </p:cNvPr>
          <p:cNvSpPr/>
          <p:nvPr userDrawn="1"/>
        </p:nvSpPr>
        <p:spPr>
          <a:xfrm>
            <a:off x="0" y="1325563"/>
            <a:ext cx="12192000" cy="63501"/>
          </a:xfrm>
          <a:prstGeom prst="rect">
            <a:avLst/>
          </a:prstGeom>
          <a:solidFill>
            <a:srgbClr val="C5A981"/>
          </a:solidFill>
          <a:ln>
            <a:solidFill>
              <a:srgbClr val="C5A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80929DA-019D-440F-8249-E94DEB711E00}"/>
              </a:ext>
            </a:extLst>
          </p:cNvPr>
          <p:cNvSpPr txBox="1"/>
          <p:nvPr userDrawn="1"/>
        </p:nvSpPr>
        <p:spPr>
          <a:xfrm>
            <a:off x="10204450" y="731251"/>
            <a:ext cx="18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+mj-lt"/>
              </a:rPr>
              <a:t>IT-Abteilung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327CBD83-41BA-4C72-82A6-2D1BED21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8630" y="6430961"/>
            <a:ext cx="7494740" cy="365125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FB517D78-4ADB-44D1-AF65-55618723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2678" y="6430961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EA198045-CB48-481C-A074-CA252842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0961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3A82D3-9357-45D7-87BC-A683D9F4FA6B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DB399-37FC-49A2-8009-07173FC5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610FB-A429-4313-97B2-AAF6BD639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A5F9FF-2258-4F03-89E1-75571AF7B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A540F9-C430-4652-A047-8DCAE5226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E691F9D-D5AB-4220-A324-3CC80CCBF2EF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265186"/>
          </a:solidFill>
          <a:ln>
            <a:solidFill>
              <a:srgbClr val="2651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53A8E05-24A7-4886-A1D1-A1FB5D76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0"/>
            <a:ext cx="850265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EC5DE6B-C829-4085-AF4E-59F4E3795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27640"/>
            <a:ext cx="2908300" cy="100633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125D0F71-F064-4F26-AF80-502BA28BE78A}"/>
              </a:ext>
            </a:extLst>
          </p:cNvPr>
          <p:cNvSpPr/>
          <p:nvPr userDrawn="1"/>
        </p:nvSpPr>
        <p:spPr>
          <a:xfrm>
            <a:off x="0" y="1325563"/>
            <a:ext cx="12192000" cy="63501"/>
          </a:xfrm>
          <a:prstGeom prst="rect">
            <a:avLst/>
          </a:prstGeom>
          <a:solidFill>
            <a:srgbClr val="C5A981"/>
          </a:solidFill>
          <a:ln>
            <a:solidFill>
              <a:srgbClr val="C5A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CD9EDD8-B545-417E-951C-D9ED4D38E710}"/>
              </a:ext>
            </a:extLst>
          </p:cNvPr>
          <p:cNvSpPr txBox="1"/>
          <p:nvPr userDrawn="1"/>
        </p:nvSpPr>
        <p:spPr>
          <a:xfrm>
            <a:off x="10204450" y="731251"/>
            <a:ext cx="18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+mj-lt"/>
              </a:rPr>
              <a:t>IT-Abteilung</a:t>
            </a: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0FC3F207-A9BE-429A-957B-17923F18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8630" y="6430919"/>
            <a:ext cx="7494740" cy="365125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11880228-C92D-4F83-BBD6-79259A0E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2678" y="6430919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D07B666F-5355-4AD8-9360-9A61692C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0919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71382-9CC1-4054-8263-D30026E0B539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5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C1CA6EB-80BB-4B2A-8EF4-5DAEC1B07204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265186"/>
          </a:solidFill>
          <a:ln>
            <a:solidFill>
              <a:srgbClr val="2651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65CB542-1529-481B-89DE-89C44DB7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0"/>
            <a:ext cx="850265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F7AA733-BE16-40D1-9DE1-301F79E51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27640"/>
            <a:ext cx="2908300" cy="100633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74B667A-B8BD-4EBB-AC15-3B292C5A66A3}"/>
              </a:ext>
            </a:extLst>
          </p:cNvPr>
          <p:cNvSpPr/>
          <p:nvPr userDrawn="1"/>
        </p:nvSpPr>
        <p:spPr>
          <a:xfrm>
            <a:off x="0" y="1325563"/>
            <a:ext cx="12192000" cy="63501"/>
          </a:xfrm>
          <a:prstGeom prst="rect">
            <a:avLst/>
          </a:prstGeom>
          <a:solidFill>
            <a:srgbClr val="C5A981"/>
          </a:solidFill>
          <a:ln>
            <a:solidFill>
              <a:srgbClr val="C5A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5C9817B-0FE8-4980-AFDA-4B91211A9EDE}"/>
              </a:ext>
            </a:extLst>
          </p:cNvPr>
          <p:cNvSpPr txBox="1"/>
          <p:nvPr userDrawn="1"/>
        </p:nvSpPr>
        <p:spPr>
          <a:xfrm>
            <a:off x="10204450" y="731251"/>
            <a:ext cx="18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+mj-lt"/>
              </a:rPr>
              <a:t>IT-Abteilung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D85A7ADF-2619-493F-982E-24FDCAF64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8630" y="6437769"/>
            <a:ext cx="749474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DF4FE201-02D6-4F97-AE58-847A40B09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2678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DEA92D74-0B91-4B41-9104-356244BD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19EEBE7-9E20-46C1-9810-F631FB20DCDC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9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BEEEB7A0-A862-447D-B2FD-7882DA8A7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8630" y="6437769"/>
            <a:ext cx="749474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AE87E321-CBCE-467D-B71E-BD51A2CB7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2678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EC353C6F-2C99-4280-BCBB-703215397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738D7D6-FBDF-46E2-842F-395263D4E87D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6D3F3-B4A4-4CC1-B612-48E203F0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9144E-FF08-4F87-A5A5-847B7E34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4386D0-BB2D-41B8-9A38-9F2CA0A3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3AAACD0-A71F-4897-91C9-24DB61E2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8630" y="6435860"/>
            <a:ext cx="7494740" cy="365125"/>
          </a:xfrm>
          <a:prstGeom prst="rect">
            <a:avLst/>
          </a:prstGeom>
        </p:spPr>
        <p:txBody>
          <a:bodyPr/>
          <a:lstStyle>
            <a:lvl1pPr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5110494-8978-434E-B76A-CC5EF8DD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2678" y="6435860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283F180F-276D-490C-A581-1997ED2A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5860"/>
            <a:ext cx="1241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D52475-BFDB-4F31-8A8E-32DCD8A43EE5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50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E1947-48B1-45F2-8A39-4FD1EC1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38F8EE-1F6D-4CD1-A51A-0293D5CE2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1F7D2B-9DD9-4E4E-86D7-8F43C8887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C6601ED-41B6-45E6-BB4B-7D198C89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8630" y="6437769"/>
            <a:ext cx="749474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2956BDD-3634-4070-86BB-11A6AA2C9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2678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0A528471-9EEE-47AB-8BD0-68160C16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3B10937-E52C-4D2A-95F5-C4A3648D4F0D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4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C9B7A6C-3667-49D1-ADA6-AC75B1AB3C71}"/>
              </a:ext>
            </a:extLst>
          </p:cNvPr>
          <p:cNvSpPr/>
          <p:nvPr userDrawn="1"/>
        </p:nvSpPr>
        <p:spPr>
          <a:xfrm>
            <a:off x="1" y="6437769"/>
            <a:ext cx="12192000" cy="365125"/>
          </a:xfrm>
          <a:prstGeom prst="rect">
            <a:avLst/>
          </a:prstGeom>
          <a:solidFill>
            <a:srgbClr val="265186"/>
          </a:solidFill>
          <a:ln>
            <a:solidFill>
              <a:srgbClr val="2651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2C762-D164-4C69-8213-1F5E5CAF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3B90B-6CC0-456B-B10A-6D41282C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758393-8200-422F-9667-6A3708664320}"/>
              </a:ext>
            </a:extLst>
          </p:cNvPr>
          <p:cNvSpPr/>
          <p:nvPr userDrawn="1"/>
        </p:nvSpPr>
        <p:spPr>
          <a:xfrm flipV="1">
            <a:off x="0" y="6802894"/>
            <a:ext cx="12192000" cy="53181"/>
          </a:xfrm>
          <a:prstGeom prst="rect">
            <a:avLst/>
          </a:prstGeom>
          <a:solidFill>
            <a:srgbClr val="C5A981"/>
          </a:solidFill>
          <a:ln>
            <a:solidFill>
              <a:srgbClr val="C5A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DC33CB82-6EF2-4BA2-AC7E-715FC5B2D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8630" y="6437769"/>
            <a:ext cx="749474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/>
            </a:lvl1pPr>
          </a:lstStyle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0A1C4D5-06AF-4895-A5AF-4D21DF4BF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2678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AE8BC0-B6F1-479B-A681-26D46365331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AA47E767-2C5E-4447-AA11-64CDFF919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7769"/>
            <a:ext cx="1241121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6E40F8A5-B9A7-4F9E-9672-80094BF61CA5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3703B-EC89-4293-847B-5277BD2FA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Vorstellung des</a:t>
            </a:r>
            <a:br>
              <a:rPr lang="de-DE" sz="4000" dirty="0"/>
            </a:br>
            <a:r>
              <a:rPr lang="de-DE" sz="4000" dirty="0"/>
              <a:t>Förderkurskonzeptes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E37777-0977-4D9E-ABFD-40576D5EF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DACD6B-2D7B-40E7-8C41-D22621F1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71F9-B5A0-46D2-975B-38A33AF3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B8E6-D78A-40DB-8D46-9A396FDB8785}" type="datetime1">
              <a:rPr lang="de-DE" smtClean="0"/>
              <a:t>08.08.2024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E469B-A496-4D11-B205-2643D35C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Explosion: 14 Zacken 6">
            <a:extLst>
              <a:ext uri="{FF2B5EF4-FFF2-40B4-BE49-F238E27FC236}">
                <a16:creationId xmlns:a16="http://schemas.microsoft.com/office/drawing/2014/main" id="{6BB12CBF-F399-4265-9293-D4193C51E60C}"/>
              </a:ext>
            </a:extLst>
          </p:cNvPr>
          <p:cNvSpPr/>
          <p:nvPr/>
        </p:nvSpPr>
        <p:spPr>
          <a:xfrm rot="21199492">
            <a:off x="3838575" y="3523659"/>
            <a:ext cx="4733925" cy="2647950"/>
          </a:xfrm>
          <a:prstGeom prst="irregularSeal2">
            <a:avLst/>
          </a:prstGeom>
          <a:solidFill>
            <a:srgbClr val="C5A981"/>
          </a:solidFill>
          <a:ln>
            <a:solidFill>
              <a:srgbClr val="C5A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48308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3703B-EC89-4293-847B-5277BD2FA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Vorstellung des</a:t>
            </a:r>
            <a:br>
              <a:rPr lang="de-DE" sz="4000" dirty="0"/>
            </a:br>
            <a:r>
              <a:rPr lang="de-DE" sz="4000" dirty="0"/>
              <a:t>Förderkurskonzeptes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E37777-0977-4D9E-ABFD-40576D5EF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DACD6B-2D7B-40E7-8C41-D22621F1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5E71F9-B5A0-46D2-975B-38A33AF3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F37E-053D-49BA-ABD9-14926486B6DF}" type="datetime1">
              <a:rPr lang="de-DE" smtClean="0"/>
              <a:t>08.08.2024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E469B-A496-4D11-B205-2643D35C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Explosion: 14 Zacken 6">
            <a:extLst>
              <a:ext uri="{FF2B5EF4-FFF2-40B4-BE49-F238E27FC236}">
                <a16:creationId xmlns:a16="http://schemas.microsoft.com/office/drawing/2014/main" id="{6BB12CBF-F399-4265-9293-D4193C51E60C}"/>
              </a:ext>
            </a:extLst>
          </p:cNvPr>
          <p:cNvSpPr/>
          <p:nvPr/>
        </p:nvSpPr>
        <p:spPr>
          <a:xfrm rot="21199492">
            <a:off x="3838575" y="3523659"/>
            <a:ext cx="4733925" cy="2647950"/>
          </a:xfrm>
          <a:prstGeom prst="irregularSeal2">
            <a:avLst/>
          </a:prstGeom>
          <a:solidFill>
            <a:srgbClr val="C5A981"/>
          </a:solidFill>
          <a:ln>
            <a:solidFill>
              <a:srgbClr val="C5A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9675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2532E-0F03-43DE-AEB5-234E9002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6C7A2-1780-437B-8F91-62433781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400"/>
          </a:xfrm>
        </p:spPr>
        <p:txBody>
          <a:bodyPr/>
          <a:lstStyle/>
          <a:p>
            <a:r>
              <a:rPr lang="de-DE" dirty="0"/>
              <a:t>Lücken aus dem 1. bzw. 2. Ausbildungsjahr schließen</a:t>
            </a:r>
          </a:p>
          <a:p>
            <a:pPr lvl="1"/>
            <a:r>
              <a:rPr lang="de-DE" dirty="0"/>
              <a:t>Verpasste Themen nachholen</a:t>
            </a:r>
          </a:p>
          <a:p>
            <a:pPr lvl="1"/>
            <a:r>
              <a:rPr lang="de-DE" dirty="0"/>
              <a:t>Offene Fragen klären</a:t>
            </a:r>
          </a:p>
          <a:p>
            <a:pPr lvl="1"/>
            <a:r>
              <a:rPr lang="de-DE" dirty="0"/>
              <a:t>Themen mit denen Sie Schwierigkeiten hatten, wiederholen / vertiefen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DC2961-3B38-4A2C-A40E-B8632709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657B-DD7E-454D-BC15-49FA974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319BF-AB93-4DB5-8CB0-A0FA06DD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902B-E2A8-4D7C-9301-EA49051A1584}" type="datetime1">
              <a:rPr lang="de-DE" smtClean="0"/>
              <a:t>08.08.2024</a:t>
            </a:fld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07F5EAE-7C4E-441C-9F02-D7E8E2BF1BAF}"/>
              </a:ext>
            </a:extLst>
          </p:cNvPr>
          <p:cNvSpPr txBox="1">
            <a:spLocks/>
          </p:cNvSpPr>
          <p:nvPr/>
        </p:nvSpPr>
        <p:spPr>
          <a:xfrm>
            <a:off x="838199" y="3711575"/>
            <a:ext cx="105156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Umschüler:innen</a:t>
            </a:r>
            <a:endParaRPr lang="de-DE" dirty="0"/>
          </a:p>
          <a:p>
            <a:pPr lvl="1"/>
            <a:r>
              <a:rPr lang="de-DE" dirty="0"/>
              <a:t>Verpasste Themen nachholen</a:t>
            </a:r>
          </a:p>
          <a:p>
            <a:pPr lvl="1"/>
            <a:r>
              <a:rPr lang="de-DE" dirty="0"/>
              <a:t>Begleitung bei der Aufarbeitung der Lernfelder</a:t>
            </a:r>
          </a:p>
          <a:p>
            <a:pPr lvl="1"/>
            <a:endParaRPr lang="de-DE" dirty="0"/>
          </a:p>
        </p:txBody>
      </p:sp>
      <p:pic>
        <p:nvPicPr>
          <p:cNvPr id="8" name="Grafik 7" descr="Rakete mit einfarbiger Füllung">
            <a:extLst>
              <a:ext uri="{FF2B5EF4-FFF2-40B4-BE49-F238E27FC236}">
                <a16:creationId xmlns:a16="http://schemas.microsoft.com/office/drawing/2014/main" id="{B573DAB3-6A21-4912-A1FB-647263753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209" y="3826442"/>
            <a:ext cx="2236938" cy="22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4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2532E-0F03-43DE-AEB5-234E9002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Lernfelder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DC2961-3B38-4A2C-A40E-B8632709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319BF-AB93-4DB5-8CB0-A0FA06DD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507-C33A-4501-9CA8-E6B0CC30F442}" type="datetime1">
              <a:rPr lang="de-DE" smtClean="0"/>
              <a:t>08.08.2024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657B-DD7E-454D-BC15-49FA974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C1F82F-3730-4AEC-826B-CA1F3BF8EF9F}"/>
              </a:ext>
            </a:extLst>
          </p:cNvPr>
          <p:cNvSpPr/>
          <p:nvPr/>
        </p:nvSpPr>
        <p:spPr>
          <a:xfrm>
            <a:off x="6480478" y="2465005"/>
            <a:ext cx="1929444" cy="650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23CEC6-70B0-41D9-8CB8-2696FA0CFA07}"/>
              </a:ext>
            </a:extLst>
          </p:cNvPr>
          <p:cNvSpPr/>
          <p:nvPr/>
        </p:nvSpPr>
        <p:spPr>
          <a:xfrm>
            <a:off x="3905219" y="2484040"/>
            <a:ext cx="1888294" cy="650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E8CCA7-0401-4E57-93D5-B88FF37CD201}"/>
              </a:ext>
            </a:extLst>
          </p:cNvPr>
          <p:cNvSpPr/>
          <p:nvPr/>
        </p:nvSpPr>
        <p:spPr>
          <a:xfrm>
            <a:off x="1545844" y="2502659"/>
            <a:ext cx="1888296" cy="6287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 IT-Berufe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B7A0BC-1CE2-4EEB-BC00-56628A684161}"/>
              </a:ext>
            </a:extLst>
          </p:cNvPr>
          <p:cNvSpPr/>
          <p:nvPr/>
        </p:nvSpPr>
        <p:spPr>
          <a:xfrm>
            <a:off x="1545844" y="1703130"/>
            <a:ext cx="1888296" cy="650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Inhalte des 1. AJ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AF8192C-3595-4D77-B8B1-78BC7D0EE24E}"/>
              </a:ext>
            </a:extLst>
          </p:cNvPr>
          <p:cNvSpPr/>
          <p:nvPr/>
        </p:nvSpPr>
        <p:spPr>
          <a:xfrm>
            <a:off x="3905219" y="1707370"/>
            <a:ext cx="4504703" cy="650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Inhalte des 2. AJ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8DBBBFF-B62C-4D6D-89D2-E016BC0B2BE3}"/>
              </a:ext>
            </a:extLst>
          </p:cNvPr>
          <p:cNvSpPr/>
          <p:nvPr/>
        </p:nvSpPr>
        <p:spPr>
          <a:xfrm>
            <a:off x="1545844" y="3280851"/>
            <a:ext cx="1888296" cy="2913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LF1</a:t>
            </a:r>
          </a:p>
          <a:p>
            <a:pPr algn="ctr"/>
            <a:r>
              <a:rPr lang="de-DE" dirty="0"/>
              <a:t>LF2</a:t>
            </a:r>
          </a:p>
          <a:p>
            <a:pPr algn="ctr"/>
            <a:r>
              <a:rPr lang="de-DE" dirty="0"/>
              <a:t>LF3</a:t>
            </a:r>
          </a:p>
          <a:p>
            <a:pPr algn="ctr"/>
            <a:r>
              <a:rPr lang="de-DE" dirty="0"/>
              <a:t>LF4</a:t>
            </a:r>
          </a:p>
          <a:p>
            <a:pPr algn="ctr"/>
            <a:r>
              <a:rPr lang="de-DE" dirty="0"/>
              <a:t>LF5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2C3D257-4715-4B4F-B991-067230D17958}"/>
              </a:ext>
            </a:extLst>
          </p:cNvPr>
          <p:cNvSpPr/>
          <p:nvPr/>
        </p:nvSpPr>
        <p:spPr>
          <a:xfrm>
            <a:off x="3905217" y="3322223"/>
            <a:ext cx="4504702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LF6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51C0756-15E6-4163-B3C4-8FF9FEB09CBE}"/>
              </a:ext>
            </a:extLst>
          </p:cNvPr>
          <p:cNvSpPr/>
          <p:nvPr/>
        </p:nvSpPr>
        <p:spPr>
          <a:xfrm>
            <a:off x="3905217" y="3844019"/>
            <a:ext cx="1888296" cy="239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LF7</a:t>
            </a:r>
          </a:p>
          <a:p>
            <a:pPr algn="ctr"/>
            <a:r>
              <a:rPr lang="de-DE" dirty="0"/>
              <a:t>LF8</a:t>
            </a:r>
          </a:p>
          <a:p>
            <a:pPr algn="ctr"/>
            <a:r>
              <a:rPr lang="de-DE" dirty="0"/>
              <a:t>LF9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20C9BB4-9E1B-422F-AEFF-A90BDA9B8DBB}"/>
              </a:ext>
            </a:extLst>
          </p:cNvPr>
          <p:cNvSpPr/>
          <p:nvPr/>
        </p:nvSpPr>
        <p:spPr>
          <a:xfrm>
            <a:off x="6521623" y="3854396"/>
            <a:ext cx="1888296" cy="23916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LF7</a:t>
            </a:r>
          </a:p>
          <a:p>
            <a:pPr algn="ctr"/>
            <a:r>
              <a:rPr lang="de-DE" dirty="0"/>
              <a:t>LF8</a:t>
            </a:r>
          </a:p>
          <a:p>
            <a:pPr algn="ctr"/>
            <a:r>
              <a:rPr lang="de-DE" dirty="0"/>
              <a:t>LF9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7DBBD7-5F8F-5D4A-6B9A-4EE0696ABC98}"/>
              </a:ext>
            </a:extLst>
          </p:cNvPr>
          <p:cNvGrpSpPr/>
          <p:nvPr/>
        </p:nvGrpSpPr>
        <p:grpSpPr>
          <a:xfrm>
            <a:off x="8880996" y="1703130"/>
            <a:ext cx="1888296" cy="4491198"/>
            <a:chOff x="8880996" y="1703130"/>
            <a:chExt cx="1888296" cy="449119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4F260D4-473E-0A79-6888-1AF3137D6CE5}"/>
                </a:ext>
              </a:extLst>
            </p:cNvPr>
            <p:cNvSpPr/>
            <p:nvPr/>
          </p:nvSpPr>
          <p:spPr>
            <a:xfrm>
              <a:off x="8880996" y="2502659"/>
              <a:ext cx="1888296" cy="6287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Alle IT-Berufe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E1D7769-4DFE-A554-7536-89579E2142FC}"/>
                </a:ext>
              </a:extLst>
            </p:cNvPr>
            <p:cNvSpPr/>
            <p:nvPr/>
          </p:nvSpPr>
          <p:spPr>
            <a:xfrm>
              <a:off x="8880996" y="1703130"/>
              <a:ext cx="1888296" cy="6500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Inhalte des 3. AJ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9A2AA1B-EF1F-4E2B-C45E-AD4877529630}"/>
                </a:ext>
              </a:extLst>
            </p:cNvPr>
            <p:cNvSpPr/>
            <p:nvPr/>
          </p:nvSpPr>
          <p:spPr>
            <a:xfrm>
              <a:off x="8880996" y="3280851"/>
              <a:ext cx="1888296" cy="29134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Individuell je nach Bildungsgang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80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2532E-0F03-43DE-AEB5-234E9002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DC2961-3B38-4A2C-A40E-B8632709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319BF-AB93-4DB5-8CB0-A0FA06DD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F108-134A-4D72-BF53-14DE6E7CDDD0}" type="datetime1">
              <a:rPr lang="de-DE" smtClean="0"/>
              <a:t>08.08.2024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657B-DD7E-454D-BC15-49FA974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C1F82F-3730-4AEC-826B-CA1F3BF8EF9F}"/>
              </a:ext>
            </a:extLst>
          </p:cNvPr>
          <p:cNvSpPr/>
          <p:nvPr/>
        </p:nvSpPr>
        <p:spPr>
          <a:xfrm>
            <a:off x="6480478" y="2513551"/>
            <a:ext cx="1929444" cy="650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23CEC6-70B0-41D9-8CB8-2696FA0CFA07}"/>
              </a:ext>
            </a:extLst>
          </p:cNvPr>
          <p:cNvSpPr/>
          <p:nvPr/>
        </p:nvSpPr>
        <p:spPr>
          <a:xfrm>
            <a:off x="3905219" y="2532586"/>
            <a:ext cx="1888294" cy="650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E8CCA7-0401-4E57-93D5-B88FF37CD201}"/>
              </a:ext>
            </a:extLst>
          </p:cNvPr>
          <p:cNvSpPr/>
          <p:nvPr/>
        </p:nvSpPr>
        <p:spPr>
          <a:xfrm>
            <a:off x="1545844" y="2513551"/>
            <a:ext cx="1888296" cy="6287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 IT-Berufe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62A29CE-C2A7-4749-AE65-1B063C1C3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46" y="3291743"/>
            <a:ext cx="1888294" cy="2665827"/>
          </a:xfrm>
          <a:prstGeom prst="rect">
            <a:avLst/>
          </a:prstGeom>
        </p:spPr>
      </p:pic>
      <p:pic>
        <p:nvPicPr>
          <p:cNvPr id="14" name="Grafik 13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394527AA-C465-44CC-BE50-7C43C9CAA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19" y="3357085"/>
            <a:ext cx="1888294" cy="2665827"/>
          </a:xfrm>
          <a:prstGeom prst="rect">
            <a:avLst/>
          </a:prstGeom>
        </p:spPr>
      </p:pic>
      <p:pic>
        <p:nvPicPr>
          <p:cNvPr id="15" name="Grafik 14" descr="Ein Bild, das Text, Licht, Schild enthält.&#10;&#10;Automatisch generierte Beschreibung">
            <a:extLst>
              <a:ext uri="{FF2B5EF4-FFF2-40B4-BE49-F238E27FC236}">
                <a16:creationId xmlns:a16="http://schemas.microsoft.com/office/drawing/2014/main" id="{8579F21D-E14C-4C9B-B40E-D97050CD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79" y="3338048"/>
            <a:ext cx="1929444" cy="269854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33D6174-EBC1-5F0A-C7CC-24D23549E769}"/>
              </a:ext>
            </a:extLst>
          </p:cNvPr>
          <p:cNvSpPr/>
          <p:nvPr/>
        </p:nvSpPr>
        <p:spPr>
          <a:xfrm>
            <a:off x="1545844" y="1703130"/>
            <a:ext cx="1888296" cy="650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Inhalte des 1. AJ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0B8758-3768-297C-9185-22818692FBC0}"/>
              </a:ext>
            </a:extLst>
          </p:cNvPr>
          <p:cNvSpPr/>
          <p:nvPr/>
        </p:nvSpPr>
        <p:spPr>
          <a:xfrm>
            <a:off x="3905219" y="1707370"/>
            <a:ext cx="4504703" cy="650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Inhalte des 2. AJ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F19F436-BC5A-610A-385D-A7D9BBF5D8AF}"/>
              </a:ext>
            </a:extLst>
          </p:cNvPr>
          <p:cNvGrpSpPr/>
          <p:nvPr/>
        </p:nvGrpSpPr>
        <p:grpSpPr>
          <a:xfrm>
            <a:off x="8878648" y="1703130"/>
            <a:ext cx="3089661" cy="4623198"/>
            <a:chOff x="8878648" y="1703130"/>
            <a:chExt cx="3089661" cy="462319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D70E4D2-091F-B85A-518C-C514D4BE14CE}"/>
                </a:ext>
              </a:extLst>
            </p:cNvPr>
            <p:cNvSpPr/>
            <p:nvPr/>
          </p:nvSpPr>
          <p:spPr>
            <a:xfrm>
              <a:off x="8880996" y="1703130"/>
              <a:ext cx="1888296" cy="6500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Inhalte des 3. AJ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302BC15-4223-697A-5EDF-10E99717A8FD}"/>
                </a:ext>
              </a:extLst>
            </p:cNvPr>
            <p:cNvSpPr/>
            <p:nvPr/>
          </p:nvSpPr>
          <p:spPr>
            <a:xfrm>
              <a:off x="8880996" y="2534888"/>
              <a:ext cx="1888296" cy="6287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Alle IT-Berufe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BF88B162-9B55-DB14-67E4-5EE9857F8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8648" y="3345309"/>
              <a:ext cx="1929444" cy="2711856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5049088-664B-D5B0-4483-3B644D82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85610" y="3612367"/>
              <a:ext cx="1982699" cy="2713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8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2532E-0F03-43DE-AEB5-234E9002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Betreuung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DC2961-3B38-4A2C-A40E-B8632709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319BF-AB93-4DB5-8CB0-A0FA06DD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CB18-1A9D-41F6-B31A-E4488C4A57D2}" type="datetime1">
              <a:rPr lang="de-DE" smtClean="0"/>
              <a:t>08.08.2024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657B-DD7E-454D-BC15-49FA974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2" name="Grafik 21" descr="Professor mit einfarbiger Füllung">
            <a:extLst>
              <a:ext uri="{FF2B5EF4-FFF2-40B4-BE49-F238E27FC236}">
                <a16:creationId xmlns:a16="http://schemas.microsoft.com/office/drawing/2014/main" id="{4CB0FD7C-D969-4A05-9326-CD927373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7671" y="4617233"/>
            <a:ext cx="914400" cy="914400"/>
          </a:xfrm>
          <a:prstGeom prst="rect">
            <a:avLst/>
          </a:prstGeom>
        </p:spPr>
      </p:pic>
      <p:pic>
        <p:nvPicPr>
          <p:cNvPr id="23" name="Grafik 22" descr="Professor mit einfarbiger Füllung">
            <a:extLst>
              <a:ext uri="{FF2B5EF4-FFF2-40B4-BE49-F238E27FC236}">
                <a16:creationId xmlns:a16="http://schemas.microsoft.com/office/drawing/2014/main" id="{258D58FA-DFE4-48D7-BC7E-66BF153B0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0821" y="4617233"/>
            <a:ext cx="914400" cy="914400"/>
          </a:xfrm>
          <a:prstGeom prst="rect">
            <a:avLst/>
          </a:prstGeom>
        </p:spPr>
      </p:pic>
      <p:pic>
        <p:nvPicPr>
          <p:cNvPr id="24" name="Grafik 23" descr="Professor mit einfarbiger Füllung">
            <a:extLst>
              <a:ext uri="{FF2B5EF4-FFF2-40B4-BE49-F238E27FC236}">
                <a16:creationId xmlns:a16="http://schemas.microsoft.com/office/drawing/2014/main" id="{87F51461-D633-489C-ABD5-0DE68EC81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246" y="4617233"/>
            <a:ext cx="914400" cy="91440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5F06DE3-ACC2-4727-A1E4-281F78A54C91}"/>
              </a:ext>
            </a:extLst>
          </p:cNvPr>
          <p:cNvSpPr/>
          <p:nvPr/>
        </p:nvSpPr>
        <p:spPr>
          <a:xfrm>
            <a:off x="4417671" y="5617358"/>
            <a:ext cx="914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C00000"/>
                </a:solidFill>
              </a:rPr>
              <a:t>Technik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DC00190-9A33-4937-A131-FE61A451DC70}"/>
              </a:ext>
            </a:extLst>
          </p:cNvPr>
          <p:cNvSpPr/>
          <p:nvPr/>
        </p:nvSpPr>
        <p:spPr>
          <a:xfrm>
            <a:off x="5589246" y="5614182"/>
            <a:ext cx="914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0070C0"/>
                </a:solidFill>
              </a:rPr>
              <a:t>Technik &amp; Wirtschaft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E8325A4-CBE0-4625-A44E-EBD8A94278F0}"/>
              </a:ext>
            </a:extLst>
          </p:cNvPr>
          <p:cNvSpPr/>
          <p:nvPr/>
        </p:nvSpPr>
        <p:spPr>
          <a:xfrm>
            <a:off x="6760821" y="5614182"/>
            <a:ext cx="914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00B050"/>
                </a:solidFill>
              </a:rPr>
              <a:t>Wirtschaft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08D3F79-56AE-4B31-A10C-0EB8EFC2E3D1}"/>
              </a:ext>
            </a:extLst>
          </p:cNvPr>
          <p:cNvSpPr/>
          <p:nvPr/>
        </p:nvSpPr>
        <p:spPr>
          <a:xfrm>
            <a:off x="2152650" y="1735137"/>
            <a:ext cx="3848100" cy="242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0B9C45A-4782-46B1-A5A2-D05AF9C4BCF2}"/>
              </a:ext>
            </a:extLst>
          </p:cNvPr>
          <p:cNvSpPr/>
          <p:nvPr/>
        </p:nvSpPr>
        <p:spPr>
          <a:xfrm>
            <a:off x="6067425" y="1735136"/>
            <a:ext cx="3848100" cy="242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Sechseck 29">
            <a:extLst>
              <a:ext uri="{FF2B5EF4-FFF2-40B4-BE49-F238E27FC236}">
                <a16:creationId xmlns:a16="http://schemas.microsoft.com/office/drawing/2014/main" id="{A2290E87-EAF1-46E4-B0F8-5E0B75370132}"/>
              </a:ext>
            </a:extLst>
          </p:cNvPr>
          <p:cNvSpPr/>
          <p:nvPr/>
        </p:nvSpPr>
        <p:spPr>
          <a:xfrm>
            <a:off x="1379235" y="1840704"/>
            <a:ext cx="1152525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R. 2.11</a:t>
            </a:r>
          </a:p>
        </p:txBody>
      </p:sp>
      <p:sp>
        <p:nvSpPr>
          <p:cNvPr id="31" name="Sechseck 30">
            <a:extLst>
              <a:ext uri="{FF2B5EF4-FFF2-40B4-BE49-F238E27FC236}">
                <a16:creationId xmlns:a16="http://schemas.microsoft.com/office/drawing/2014/main" id="{3F91AB05-015B-49B5-9425-45728CCAED45}"/>
              </a:ext>
            </a:extLst>
          </p:cNvPr>
          <p:cNvSpPr/>
          <p:nvPr/>
        </p:nvSpPr>
        <p:spPr>
          <a:xfrm>
            <a:off x="9536415" y="1840704"/>
            <a:ext cx="1152525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R. 2.13</a:t>
            </a:r>
          </a:p>
        </p:txBody>
      </p:sp>
      <p:pic>
        <p:nvPicPr>
          <p:cNvPr id="33" name="Grafik 32" descr="Mann mit einfarbiger Füllung">
            <a:extLst>
              <a:ext uri="{FF2B5EF4-FFF2-40B4-BE49-F238E27FC236}">
                <a16:creationId xmlns:a16="http://schemas.microsoft.com/office/drawing/2014/main" id="{1F622C04-F98C-4E44-8707-8C17E7D2C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3410" y="1974849"/>
            <a:ext cx="457200" cy="457200"/>
          </a:xfrm>
          <a:prstGeom prst="rect">
            <a:avLst/>
          </a:prstGeom>
        </p:spPr>
      </p:pic>
      <p:pic>
        <p:nvPicPr>
          <p:cNvPr id="34" name="Grafik 33" descr="Mann mit einfarbiger Füllung">
            <a:extLst>
              <a:ext uri="{FF2B5EF4-FFF2-40B4-BE49-F238E27FC236}">
                <a16:creationId xmlns:a16="http://schemas.microsoft.com/office/drawing/2014/main" id="{D1D68249-39FF-4E6F-A847-6CECBC547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6977" y="3135311"/>
            <a:ext cx="457200" cy="457200"/>
          </a:xfrm>
          <a:prstGeom prst="rect">
            <a:avLst/>
          </a:prstGeom>
        </p:spPr>
      </p:pic>
      <p:pic>
        <p:nvPicPr>
          <p:cNvPr id="35" name="Grafik 34" descr="Mann mit einfarbiger Füllung">
            <a:extLst>
              <a:ext uri="{FF2B5EF4-FFF2-40B4-BE49-F238E27FC236}">
                <a16:creationId xmlns:a16="http://schemas.microsoft.com/office/drawing/2014/main" id="{B40433F4-FC4F-440B-9661-20B5D6F58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0833" y="2757486"/>
            <a:ext cx="457200" cy="457200"/>
          </a:xfrm>
          <a:prstGeom prst="rect">
            <a:avLst/>
          </a:prstGeom>
        </p:spPr>
      </p:pic>
      <p:pic>
        <p:nvPicPr>
          <p:cNvPr id="36" name="Grafik 35" descr="Mann mit einfarbiger Füllung">
            <a:extLst>
              <a:ext uri="{FF2B5EF4-FFF2-40B4-BE49-F238E27FC236}">
                <a16:creationId xmlns:a16="http://schemas.microsoft.com/office/drawing/2014/main" id="{AFDAA3A4-0800-44EB-953E-C93379B66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7540" y="2651123"/>
            <a:ext cx="457200" cy="457200"/>
          </a:xfrm>
          <a:prstGeom prst="rect">
            <a:avLst/>
          </a:prstGeom>
        </p:spPr>
      </p:pic>
      <p:pic>
        <p:nvPicPr>
          <p:cNvPr id="37" name="Grafik 36" descr="Mann mit einfarbiger Füllung">
            <a:extLst>
              <a:ext uri="{FF2B5EF4-FFF2-40B4-BE49-F238E27FC236}">
                <a16:creationId xmlns:a16="http://schemas.microsoft.com/office/drawing/2014/main" id="{E5F9DF66-0760-4576-8BB8-5A642FA72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3128" y="3636959"/>
            <a:ext cx="457200" cy="457200"/>
          </a:xfrm>
          <a:prstGeom prst="rect">
            <a:avLst/>
          </a:prstGeom>
        </p:spPr>
      </p:pic>
      <p:pic>
        <p:nvPicPr>
          <p:cNvPr id="39" name="Grafik 38" descr="Mann mit einfarbiger Füllung">
            <a:extLst>
              <a:ext uri="{FF2B5EF4-FFF2-40B4-BE49-F238E27FC236}">
                <a16:creationId xmlns:a16="http://schemas.microsoft.com/office/drawing/2014/main" id="{63762495-CB78-49F0-96FD-0BD21924A3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8175" y="3403599"/>
            <a:ext cx="457200" cy="457200"/>
          </a:xfrm>
          <a:prstGeom prst="rect">
            <a:avLst/>
          </a:prstGeom>
        </p:spPr>
      </p:pic>
      <p:pic>
        <p:nvPicPr>
          <p:cNvPr id="40" name="Grafik 39" descr="Mann mit einfarbiger Füllung">
            <a:extLst>
              <a:ext uri="{FF2B5EF4-FFF2-40B4-BE49-F238E27FC236}">
                <a16:creationId xmlns:a16="http://schemas.microsoft.com/office/drawing/2014/main" id="{856AD140-312E-4544-8497-366F8AF84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4871" y="3309143"/>
            <a:ext cx="457200" cy="457200"/>
          </a:xfrm>
          <a:prstGeom prst="rect">
            <a:avLst/>
          </a:prstGeom>
        </p:spPr>
      </p:pic>
      <p:pic>
        <p:nvPicPr>
          <p:cNvPr id="41" name="Grafik 40" descr="Mann mit einfarbiger Füllung">
            <a:extLst>
              <a:ext uri="{FF2B5EF4-FFF2-40B4-BE49-F238E27FC236}">
                <a16:creationId xmlns:a16="http://schemas.microsoft.com/office/drawing/2014/main" id="{F271A013-4324-4804-9196-972CC2189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3308" y="2839639"/>
            <a:ext cx="457200" cy="457200"/>
          </a:xfrm>
          <a:prstGeom prst="rect">
            <a:avLst/>
          </a:prstGeom>
        </p:spPr>
      </p:pic>
      <p:pic>
        <p:nvPicPr>
          <p:cNvPr id="42" name="Grafik 41" descr="Mann mit einfarbiger Füllung">
            <a:extLst>
              <a:ext uri="{FF2B5EF4-FFF2-40B4-BE49-F238E27FC236}">
                <a16:creationId xmlns:a16="http://schemas.microsoft.com/office/drawing/2014/main" id="{5F7E26F1-BFBB-4F1D-A547-BE56BC9593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4524" y="1833362"/>
            <a:ext cx="457200" cy="457200"/>
          </a:xfrm>
          <a:prstGeom prst="rect">
            <a:avLst/>
          </a:prstGeom>
        </p:spPr>
      </p:pic>
      <p:pic>
        <p:nvPicPr>
          <p:cNvPr id="43" name="Grafik 42" descr="Mann mit einfarbiger Füllung">
            <a:extLst>
              <a:ext uri="{FF2B5EF4-FFF2-40B4-BE49-F238E27FC236}">
                <a16:creationId xmlns:a16="http://schemas.microsoft.com/office/drawing/2014/main" id="{DC8607FE-9105-442A-AFE0-6818DDF3C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4524" y="2352674"/>
            <a:ext cx="457200" cy="457200"/>
          </a:xfrm>
          <a:prstGeom prst="rect">
            <a:avLst/>
          </a:prstGeom>
        </p:spPr>
      </p:pic>
      <p:pic>
        <p:nvPicPr>
          <p:cNvPr id="44" name="Grafik 43" descr="Mann mit einfarbiger Füllung">
            <a:extLst>
              <a:ext uri="{FF2B5EF4-FFF2-40B4-BE49-F238E27FC236}">
                <a16:creationId xmlns:a16="http://schemas.microsoft.com/office/drawing/2014/main" id="{28113029-DF3E-4DA1-A07E-2C72611C3F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7970" y="2119708"/>
            <a:ext cx="457200" cy="457200"/>
          </a:xfrm>
          <a:prstGeom prst="rect">
            <a:avLst/>
          </a:prstGeom>
        </p:spPr>
      </p:pic>
      <p:pic>
        <p:nvPicPr>
          <p:cNvPr id="45" name="Grafik 44" descr="Mann mit einfarbiger Füllung">
            <a:extLst>
              <a:ext uri="{FF2B5EF4-FFF2-40B4-BE49-F238E27FC236}">
                <a16:creationId xmlns:a16="http://schemas.microsoft.com/office/drawing/2014/main" id="{59712987-2D3F-4214-8A32-AE5CFF224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2925" y="3363911"/>
            <a:ext cx="457200" cy="457200"/>
          </a:xfrm>
          <a:prstGeom prst="rect">
            <a:avLst/>
          </a:prstGeom>
        </p:spPr>
      </p:pic>
      <p:pic>
        <p:nvPicPr>
          <p:cNvPr id="46" name="Grafik 45" descr="Mann mit einfarbiger Füllung">
            <a:extLst>
              <a:ext uri="{FF2B5EF4-FFF2-40B4-BE49-F238E27FC236}">
                <a16:creationId xmlns:a16="http://schemas.microsoft.com/office/drawing/2014/main" id="{D6674B0F-A068-4AEF-9E36-EB2B60F8B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8207" y="3135311"/>
            <a:ext cx="457200" cy="457200"/>
          </a:xfrm>
          <a:prstGeom prst="rect">
            <a:avLst/>
          </a:prstGeom>
        </p:spPr>
      </p:pic>
      <p:pic>
        <p:nvPicPr>
          <p:cNvPr id="47" name="Grafik 46" descr="Mann mit einfarbiger Füllung">
            <a:extLst>
              <a:ext uri="{FF2B5EF4-FFF2-40B4-BE49-F238E27FC236}">
                <a16:creationId xmlns:a16="http://schemas.microsoft.com/office/drawing/2014/main" id="{84521658-3886-4A9D-ABD9-EA21C89FA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3482" y="3478211"/>
            <a:ext cx="457200" cy="457200"/>
          </a:xfrm>
          <a:prstGeom prst="rect">
            <a:avLst/>
          </a:prstGeom>
        </p:spPr>
      </p:pic>
      <p:pic>
        <p:nvPicPr>
          <p:cNvPr id="48" name="Grafik 47" descr="Mann mit einfarbiger Füllung">
            <a:extLst>
              <a:ext uri="{FF2B5EF4-FFF2-40B4-BE49-F238E27FC236}">
                <a16:creationId xmlns:a16="http://schemas.microsoft.com/office/drawing/2014/main" id="{A4B2D5B5-71ED-4216-A365-E7008F7FE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7891" y="3380577"/>
            <a:ext cx="457200" cy="457200"/>
          </a:xfrm>
          <a:prstGeom prst="rect">
            <a:avLst/>
          </a:prstGeom>
        </p:spPr>
      </p:pic>
      <p:pic>
        <p:nvPicPr>
          <p:cNvPr id="49" name="Grafik 48" descr="Mann mit einfarbiger Füllung">
            <a:extLst>
              <a:ext uri="{FF2B5EF4-FFF2-40B4-BE49-F238E27FC236}">
                <a16:creationId xmlns:a16="http://schemas.microsoft.com/office/drawing/2014/main" id="{67E01C50-5F72-4A4D-BF02-7933FA7DB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1773" y="3400820"/>
            <a:ext cx="457200" cy="457200"/>
          </a:xfrm>
          <a:prstGeom prst="rect">
            <a:avLst/>
          </a:pr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1C33AB3B-9061-4B57-A2D3-04AA1D733014}"/>
              </a:ext>
            </a:extLst>
          </p:cNvPr>
          <p:cNvSpPr/>
          <p:nvPr/>
        </p:nvSpPr>
        <p:spPr>
          <a:xfrm>
            <a:off x="7446621" y="2254248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779B99B-3E65-4B22-9A45-AB1483EF80DF}"/>
              </a:ext>
            </a:extLst>
          </p:cNvPr>
          <p:cNvSpPr/>
          <p:nvPr/>
        </p:nvSpPr>
        <p:spPr>
          <a:xfrm>
            <a:off x="3623278" y="3066255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2D17601-AD51-4AD4-832C-57F6927DF49F}"/>
              </a:ext>
            </a:extLst>
          </p:cNvPr>
          <p:cNvSpPr/>
          <p:nvPr/>
        </p:nvSpPr>
        <p:spPr>
          <a:xfrm>
            <a:off x="4697714" y="3624260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3E66C4F-BC62-41E3-A770-5E6E11C263DD}"/>
              </a:ext>
            </a:extLst>
          </p:cNvPr>
          <p:cNvSpPr/>
          <p:nvPr/>
        </p:nvSpPr>
        <p:spPr>
          <a:xfrm>
            <a:off x="3152025" y="1896267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B105B05-9667-40DE-B1F6-B716B31AEB89}"/>
              </a:ext>
            </a:extLst>
          </p:cNvPr>
          <p:cNvSpPr/>
          <p:nvPr/>
        </p:nvSpPr>
        <p:spPr>
          <a:xfrm>
            <a:off x="8526293" y="3613146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BA8AFD4-0AA7-43C5-9440-2249B136CBFA}"/>
              </a:ext>
            </a:extLst>
          </p:cNvPr>
          <p:cNvSpPr/>
          <p:nvPr/>
        </p:nvSpPr>
        <p:spPr>
          <a:xfrm>
            <a:off x="6505102" y="3586158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1D90F9B-10C7-43BC-B122-0BE45FF0F6C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861318" y="3935411"/>
            <a:ext cx="2013553" cy="6818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5CFC998-E317-4ADF-9158-BD88D5C9C8A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874871" y="3837777"/>
            <a:ext cx="1885950" cy="7794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7DD952C-CB5E-4149-BBD6-FF997A10D914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046446" y="2839639"/>
            <a:ext cx="335304" cy="17775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C0C6F21-78B4-4830-840D-E01C83B300D2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905250" y="3429000"/>
            <a:ext cx="2141196" cy="1188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E76375A-ABA0-4CCF-B357-0A772516EAB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218021" y="3837777"/>
            <a:ext cx="1500529" cy="779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9D3C724-D699-457D-8193-CDC124DCBD7C}"/>
              </a:ext>
            </a:extLst>
          </p:cNvPr>
          <p:cNvCxnSpPr>
            <a:cxnSpLocks/>
          </p:cNvCxnSpPr>
          <p:nvPr/>
        </p:nvCxnSpPr>
        <p:spPr>
          <a:xfrm flipH="1" flipV="1">
            <a:off x="4973980" y="3858020"/>
            <a:ext cx="2294994" cy="7592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chseck 2">
            <a:extLst>
              <a:ext uri="{FF2B5EF4-FFF2-40B4-BE49-F238E27FC236}">
                <a16:creationId xmlns:a16="http://schemas.microsoft.com/office/drawing/2014/main" id="{8DBF6C69-1AD0-E1C5-DB39-402953283ECA}"/>
              </a:ext>
            </a:extLst>
          </p:cNvPr>
          <p:cNvSpPr/>
          <p:nvPr/>
        </p:nvSpPr>
        <p:spPr>
          <a:xfrm>
            <a:off x="1184177" y="2348308"/>
            <a:ext cx="1152525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R. 2.10</a:t>
            </a:r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6609A343-828F-8069-733E-3167B043E5C1}"/>
              </a:ext>
            </a:extLst>
          </p:cNvPr>
          <p:cNvSpPr/>
          <p:nvPr/>
        </p:nvSpPr>
        <p:spPr>
          <a:xfrm>
            <a:off x="9833638" y="2323304"/>
            <a:ext cx="1152525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R. 2.16</a:t>
            </a:r>
          </a:p>
        </p:txBody>
      </p:sp>
    </p:spTree>
    <p:extLst>
      <p:ext uri="{BB962C8B-B14F-4D97-AF65-F5344CB8AC3E}">
        <p14:creationId xmlns:p14="http://schemas.microsoft.com/office/powerpoint/2010/main" val="16815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2532E-0F03-43DE-AEB5-234E9002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DC2961-3B38-4A2C-A40E-B8632709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319BF-AB93-4DB5-8CB0-A0FA06DD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CA97-4E1A-4C2F-AE61-415848311E38}" type="datetime1">
              <a:rPr lang="de-DE" smtClean="0"/>
              <a:t>08.08.2024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657B-DD7E-454D-BC15-49FA974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22" name="Grafik 21" descr="Professor mit einfarbiger Füllung">
            <a:extLst>
              <a:ext uri="{FF2B5EF4-FFF2-40B4-BE49-F238E27FC236}">
                <a16:creationId xmlns:a16="http://schemas.microsoft.com/office/drawing/2014/main" id="{4CB0FD7C-D969-4A05-9326-CD927373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7671" y="4617233"/>
            <a:ext cx="914400" cy="914400"/>
          </a:xfrm>
          <a:prstGeom prst="rect">
            <a:avLst/>
          </a:prstGeom>
        </p:spPr>
      </p:pic>
      <p:pic>
        <p:nvPicPr>
          <p:cNvPr id="23" name="Grafik 22" descr="Professor mit einfarbiger Füllung">
            <a:extLst>
              <a:ext uri="{FF2B5EF4-FFF2-40B4-BE49-F238E27FC236}">
                <a16:creationId xmlns:a16="http://schemas.microsoft.com/office/drawing/2014/main" id="{258D58FA-DFE4-48D7-BC7E-66BF153B0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0821" y="4617233"/>
            <a:ext cx="914400" cy="914400"/>
          </a:xfrm>
          <a:prstGeom prst="rect">
            <a:avLst/>
          </a:prstGeom>
        </p:spPr>
      </p:pic>
      <p:pic>
        <p:nvPicPr>
          <p:cNvPr id="24" name="Grafik 23" descr="Professor mit einfarbiger Füllung">
            <a:extLst>
              <a:ext uri="{FF2B5EF4-FFF2-40B4-BE49-F238E27FC236}">
                <a16:creationId xmlns:a16="http://schemas.microsoft.com/office/drawing/2014/main" id="{87F51461-D633-489C-ABD5-0DE68EC81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246" y="4617233"/>
            <a:ext cx="914400" cy="91440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5F06DE3-ACC2-4727-A1E4-281F78A54C91}"/>
              </a:ext>
            </a:extLst>
          </p:cNvPr>
          <p:cNvSpPr/>
          <p:nvPr/>
        </p:nvSpPr>
        <p:spPr>
          <a:xfrm>
            <a:off x="4417671" y="5617358"/>
            <a:ext cx="914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C00000"/>
                </a:solidFill>
              </a:rPr>
              <a:t>Technik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DC00190-9A33-4937-A131-FE61A451DC70}"/>
              </a:ext>
            </a:extLst>
          </p:cNvPr>
          <p:cNvSpPr/>
          <p:nvPr/>
        </p:nvSpPr>
        <p:spPr>
          <a:xfrm>
            <a:off x="5589246" y="5614182"/>
            <a:ext cx="914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0070C0"/>
                </a:solidFill>
              </a:rPr>
              <a:t>Technik &amp; Wirtschaft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E8325A4-CBE0-4625-A44E-EBD8A94278F0}"/>
              </a:ext>
            </a:extLst>
          </p:cNvPr>
          <p:cNvSpPr/>
          <p:nvPr/>
        </p:nvSpPr>
        <p:spPr>
          <a:xfrm>
            <a:off x="6760821" y="5614182"/>
            <a:ext cx="914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00B050"/>
                </a:solidFill>
              </a:rPr>
              <a:t>Wirtschaft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08D3F79-56AE-4B31-A10C-0EB8EFC2E3D1}"/>
              </a:ext>
            </a:extLst>
          </p:cNvPr>
          <p:cNvSpPr/>
          <p:nvPr/>
        </p:nvSpPr>
        <p:spPr>
          <a:xfrm>
            <a:off x="2152650" y="1735137"/>
            <a:ext cx="3848100" cy="242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0B9C45A-4782-46B1-A5A2-D05AF9C4BCF2}"/>
              </a:ext>
            </a:extLst>
          </p:cNvPr>
          <p:cNvSpPr/>
          <p:nvPr/>
        </p:nvSpPr>
        <p:spPr>
          <a:xfrm>
            <a:off x="6067425" y="1735136"/>
            <a:ext cx="3848100" cy="242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3" name="Grafik 32" descr="Mann mit einfarbiger Füllung">
            <a:extLst>
              <a:ext uri="{FF2B5EF4-FFF2-40B4-BE49-F238E27FC236}">
                <a16:creationId xmlns:a16="http://schemas.microsoft.com/office/drawing/2014/main" id="{1F622C04-F98C-4E44-8707-8C17E7D2C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3410" y="1974849"/>
            <a:ext cx="457200" cy="457200"/>
          </a:xfrm>
          <a:prstGeom prst="rect">
            <a:avLst/>
          </a:prstGeom>
        </p:spPr>
      </p:pic>
      <p:pic>
        <p:nvPicPr>
          <p:cNvPr id="34" name="Grafik 33" descr="Mann mit einfarbiger Füllung">
            <a:extLst>
              <a:ext uri="{FF2B5EF4-FFF2-40B4-BE49-F238E27FC236}">
                <a16:creationId xmlns:a16="http://schemas.microsoft.com/office/drawing/2014/main" id="{D1D68249-39FF-4E6F-A847-6CECBC547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6977" y="3135311"/>
            <a:ext cx="457200" cy="457200"/>
          </a:xfrm>
          <a:prstGeom prst="rect">
            <a:avLst/>
          </a:prstGeom>
        </p:spPr>
      </p:pic>
      <p:pic>
        <p:nvPicPr>
          <p:cNvPr id="35" name="Grafik 34" descr="Mann mit einfarbiger Füllung">
            <a:extLst>
              <a:ext uri="{FF2B5EF4-FFF2-40B4-BE49-F238E27FC236}">
                <a16:creationId xmlns:a16="http://schemas.microsoft.com/office/drawing/2014/main" id="{B40433F4-FC4F-440B-9661-20B5D6F58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0452" y="3204752"/>
            <a:ext cx="457200" cy="457200"/>
          </a:xfrm>
          <a:prstGeom prst="rect">
            <a:avLst/>
          </a:prstGeom>
        </p:spPr>
      </p:pic>
      <p:pic>
        <p:nvPicPr>
          <p:cNvPr id="36" name="Grafik 35" descr="Mann mit einfarbiger Füllung">
            <a:extLst>
              <a:ext uri="{FF2B5EF4-FFF2-40B4-BE49-F238E27FC236}">
                <a16:creationId xmlns:a16="http://schemas.microsoft.com/office/drawing/2014/main" id="{AFDAA3A4-0800-44EB-953E-C93379B66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7159" y="3098389"/>
            <a:ext cx="457200" cy="457200"/>
          </a:xfrm>
          <a:prstGeom prst="rect">
            <a:avLst/>
          </a:prstGeom>
        </p:spPr>
      </p:pic>
      <p:pic>
        <p:nvPicPr>
          <p:cNvPr id="37" name="Grafik 36" descr="Mann mit einfarbiger Füllung">
            <a:extLst>
              <a:ext uri="{FF2B5EF4-FFF2-40B4-BE49-F238E27FC236}">
                <a16:creationId xmlns:a16="http://schemas.microsoft.com/office/drawing/2014/main" id="{E5F9DF66-0760-4576-8BB8-5A642FA72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3128" y="3636959"/>
            <a:ext cx="457200" cy="457200"/>
          </a:xfrm>
          <a:prstGeom prst="rect">
            <a:avLst/>
          </a:prstGeom>
        </p:spPr>
      </p:pic>
      <p:pic>
        <p:nvPicPr>
          <p:cNvPr id="39" name="Grafik 38" descr="Mann mit einfarbiger Füllung">
            <a:extLst>
              <a:ext uri="{FF2B5EF4-FFF2-40B4-BE49-F238E27FC236}">
                <a16:creationId xmlns:a16="http://schemas.microsoft.com/office/drawing/2014/main" id="{63762495-CB78-49F0-96FD-0BD21924A3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4830" y="2089940"/>
            <a:ext cx="457200" cy="457200"/>
          </a:xfrm>
          <a:prstGeom prst="rect">
            <a:avLst/>
          </a:prstGeom>
        </p:spPr>
      </p:pic>
      <p:pic>
        <p:nvPicPr>
          <p:cNvPr id="40" name="Grafik 39" descr="Mann mit einfarbiger Füllung">
            <a:extLst>
              <a:ext uri="{FF2B5EF4-FFF2-40B4-BE49-F238E27FC236}">
                <a16:creationId xmlns:a16="http://schemas.microsoft.com/office/drawing/2014/main" id="{856AD140-312E-4544-8497-366F8AF84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1526" y="1995484"/>
            <a:ext cx="457200" cy="457200"/>
          </a:xfrm>
          <a:prstGeom prst="rect">
            <a:avLst/>
          </a:prstGeom>
        </p:spPr>
      </p:pic>
      <p:pic>
        <p:nvPicPr>
          <p:cNvPr id="41" name="Grafik 40" descr="Mann mit einfarbiger Füllung">
            <a:extLst>
              <a:ext uri="{FF2B5EF4-FFF2-40B4-BE49-F238E27FC236}">
                <a16:creationId xmlns:a16="http://schemas.microsoft.com/office/drawing/2014/main" id="{F271A013-4324-4804-9196-972CC2189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2447" y="3307940"/>
            <a:ext cx="457200" cy="457200"/>
          </a:xfrm>
          <a:prstGeom prst="rect">
            <a:avLst/>
          </a:prstGeom>
        </p:spPr>
      </p:pic>
      <p:pic>
        <p:nvPicPr>
          <p:cNvPr id="42" name="Grafik 41" descr="Mann mit einfarbiger Füllung">
            <a:extLst>
              <a:ext uri="{FF2B5EF4-FFF2-40B4-BE49-F238E27FC236}">
                <a16:creationId xmlns:a16="http://schemas.microsoft.com/office/drawing/2014/main" id="{5F7E26F1-BFBB-4F1D-A547-BE56BC9593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4524" y="1833362"/>
            <a:ext cx="457200" cy="457200"/>
          </a:xfrm>
          <a:prstGeom prst="rect">
            <a:avLst/>
          </a:prstGeom>
        </p:spPr>
      </p:pic>
      <p:pic>
        <p:nvPicPr>
          <p:cNvPr id="43" name="Grafik 42" descr="Mann mit einfarbiger Füllung">
            <a:extLst>
              <a:ext uri="{FF2B5EF4-FFF2-40B4-BE49-F238E27FC236}">
                <a16:creationId xmlns:a16="http://schemas.microsoft.com/office/drawing/2014/main" id="{DC8607FE-9105-442A-AFE0-6818DDF3C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4524" y="2352674"/>
            <a:ext cx="457200" cy="457200"/>
          </a:xfrm>
          <a:prstGeom prst="rect">
            <a:avLst/>
          </a:prstGeom>
        </p:spPr>
      </p:pic>
      <p:pic>
        <p:nvPicPr>
          <p:cNvPr id="44" name="Grafik 43" descr="Mann mit einfarbiger Füllung">
            <a:extLst>
              <a:ext uri="{FF2B5EF4-FFF2-40B4-BE49-F238E27FC236}">
                <a16:creationId xmlns:a16="http://schemas.microsoft.com/office/drawing/2014/main" id="{28113029-DF3E-4DA1-A07E-2C72611C3F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2462" y="3421049"/>
            <a:ext cx="457200" cy="457200"/>
          </a:xfrm>
          <a:prstGeom prst="rect">
            <a:avLst/>
          </a:prstGeom>
        </p:spPr>
      </p:pic>
      <p:pic>
        <p:nvPicPr>
          <p:cNvPr id="45" name="Grafik 44" descr="Mann mit einfarbiger Füllung">
            <a:extLst>
              <a:ext uri="{FF2B5EF4-FFF2-40B4-BE49-F238E27FC236}">
                <a16:creationId xmlns:a16="http://schemas.microsoft.com/office/drawing/2014/main" id="{59712987-2D3F-4214-8A32-AE5CFF224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3404" y="2231614"/>
            <a:ext cx="457200" cy="457200"/>
          </a:xfrm>
          <a:prstGeom prst="rect">
            <a:avLst/>
          </a:prstGeom>
        </p:spPr>
      </p:pic>
      <p:pic>
        <p:nvPicPr>
          <p:cNvPr id="46" name="Grafik 45" descr="Mann mit einfarbiger Füllung">
            <a:extLst>
              <a:ext uri="{FF2B5EF4-FFF2-40B4-BE49-F238E27FC236}">
                <a16:creationId xmlns:a16="http://schemas.microsoft.com/office/drawing/2014/main" id="{D6674B0F-A068-4AEF-9E36-EB2B60F8B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8686" y="2003014"/>
            <a:ext cx="457200" cy="457200"/>
          </a:xfrm>
          <a:prstGeom prst="rect">
            <a:avLst/>
          </a:prstGeom>
        </p:spPr>
      </p:pic>
      <p:pic>
        <p:nvPicPr>
          <p:cNvPr id="47" name="Grafik 46" descr="Mann mit einfarbiger Füllung">
            <a:extLst>
              <a:ext uri="{FF2B5EF4-FFF2-40B4-BE49-F238E27FC236}">
                <a16:creationId xmlns:a16="http://schemas.microsoft.com/office/drawing/2014/main" id="{84521658-3886-4A9D-ABD9-EA21C89FA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3961" y="2345914"/>
            <a:ext cx="457200" cy="457200"/>
          </a:xfrm>
          <a:prstGeom prst="rect">
            <a:avLst/>
          </a:prstGeom>
        </p:spPr>
      </p:pic>
      <p:pic>
        <p:nvPicPr>
          <p:cNvPr id="48" name="Grafik 47" descr="Mann mit einfarbiger Füllung">
            <a:extLst>
              <a:ext uri="{FF2B5EF4-FFF2-40B4-BE49-F238E27FC236}">
                <a16:creationId xmlns:a16="http://schemas.microsoft.com/office/drawing/2014/main" id="{A4B2D5B5-71ED-4216-A365-E7008F7FE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7891" y="3380577"/>
            <a:ext cx="457200" cy="457200"/>
          </a:xfrm>
          <a:prstGeom prst="rect">
            <a:avLst/>
          </a:prstGeom>
        </p:spPr>
      </p:pic>
      <p:pic>
        <p:nvPicPr>
          <p:cNvPr id="49" name="Grafik 48" descr="Mann mit einfarbiger Füllung">
            <a:extLst>
              <a:ext uri="{FF2B5EF4-FFF2-40B4-BE49-F238E27FC236}">
                <a16:creationId xmlns:a16="http://schemas.microsoft.com/office/drawing/2014/main" id="{67E01C50-5F72-4A4D-BF02-7933FA7DB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1773" y="3400820"/>
            <a:ext cx="457200" cy="457200"/>
          </a:xfrm>
          <a:prstGeom prst="rect">
            <a:avLst/>
          </a:pr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1C33AB3B-9061-4B57-A2D3-04AA1D733014}"/>
              </a:ext>
            </a:extLst>
          </p:cNvPr>
          <p:cNvSpPr/>
          <p:nvPr/>
        </p:nvSpPr>
        <p:spPr>
          <a:xfrm>
            <a:off x="8681113" y="3555589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779B99B-3E65-4B22-9A45-AB1483EF80DF}"/>
              </a:ext>
            </a:extLst>
          </p:cNvPr>
          <p:cNvSpPr/>
          <p:nvPr/>
        </p:nvSpPr>
        <p:spPr>
          <a:xfrm>
            <a:off x="3912897" y="3513521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2D17601-AD51-4AD4-832C-57F6927DF49F}"/>
              </a:ext>
            </a:extLst>
          </p:cNvPr>
          <p:cNvSpPr/>
          <p:nvPr/>
        </p:nvSpPr>
        <p:spPr>
          <a:xfrm>
            <a:off x="4654369" y="2310601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3E66C4F-BC62-41E3-A770-5E6E11C263DD}"/>
              </a:ext>
            </a:extLst>
          </p:cNvPr>
          <p:cNvSpPr/>
          <p:nvPr/>
        </p:nvSpPr>
        <p:spPr>
          <a:xfrm>
            <a:off x="3152025" y="1896267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B105B05-9667-40DE-B1F6-B716B31AEB89}"/>
              </a:ext>
            </a:extLst>
          </p:cNvPr>
          <p:cNvSpPr/>
          <p:nvPr/>
        </p:nvSpPr>
        <p:spPr>
          <a:xfrm>
            <a:off x="8286772" y="2480849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BA8AFD4-0AA7-43C5-9440-2249B136CBFA}"/>
              </a:ext>
            </a:extLst>
          </p:cNvPr>
          <p:cNvSpPr/>
          <p:nvPr/>
        </p:nvSpPr>
        <p:spPr>
          <a:xfrm>
            <a:off x="6505102" y="3586158"/>
            <a:ext cx="457200" cy="503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7" name="Grafik 56" descr="Professor mit einfarbiger Füllung">
            <a:extLst>
              <a:ext uri="{FF2B5EF4-FFF2-40B4-BE49-F238E27FC236}">
                <a16:creationId xmlns:a16="http://schemas.microsoft.com/office/drawing/2014/main" id="{392513FD-93E2-4CF6-8FA7-0D76FF66E0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4977" y="2263998"/>
            <a:ext cx="501424" cy="501424"/>
          </a:xfrm>
          <a:prstGeom prst="rect">
            <a:avLst/>
          </a:prstGeom>
        </p:spPr>
      </p:pic>
      <p:pic>
        <p:nvPicPr>
          <p:cNvPr id="58" name="Grafik 57" descr="Professor mit einfarbiger Füllung">
            <a:extLst>
              <a:ext uri="{FF2B5EF4-FFF2-40B4-BE49-F238E27FC236}">
                <a16:creationId xmlns:a16="http://schemas.microsoft.com/office/drawing/2014/main" id="{55FBC0AD-2520-4C8F-AB12-8343403188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4522" y="2290562"/>
            <a:ext cx="501424" cy="50142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7BF841B-62C4-4D18-AB85-B694375F6F2B}"/>
              </a:ext>
            </a:extLst>
          </p:cNvPr>
          <p:cNvSpPr/>
          <p:nvPr/>
        </p:nvSpPr>
        <p:spPr>
          <a:xfrm>
            <a:off x="2363632" y="2984087"/>
            <a:ext cx="560778" cy="11799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40ACC563-09DE-4822-BB24-84E497262CEF}"/>
              </a:ext>
            </a:extLst>
          </p:cNvPr>
          <p:cNvSpPr/>
          <p:nvPr/>
        </p:nvSpPr>
        <p:spPr>
          <a:xfrm>
            <a:off x="6107068" y="1785908"/>
            <a:ext cx="560778" cy="11799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49989D9D-A0EF-4E06-978C-476AD28E4EE7}"/>
              </a:ext>
            </a:extLst>
          </p:cNvPr>
          <p:cNvSpPr/>
          <p:nvPr/>
        </p:nvSpPr>
        <p:spPr>
          <a:xfrm>
            <a:off x="3594987" y="2984086"/>
            <a:ext cx="1162278" cy="108207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873ED16D-EA80-4537-9655-E470F9B9029F}"/>
              </a:ext>
            </a:extLst>
          </p:cNvPr>
          <p:cNvSpPr/>
          <p:nvPr/>
        </p:nvSpPr>
        <p:spPr>
          <a:xfrm>
            <a:off x="6123170" y="3204751"/>
            <a:ext cx="1162278" cy="9777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DB258616-7459-4492-B534-E6D5E2D6A3E0}"/>
              </a:ext>
            </a:extLst>
          </p:cNvPr>
          <p:cNvSpPr/>
          <p:nvPr/>
        </p:nvSpPr>
        <p:spPr>
          <a:xfrm>
            <a:off x="7849460" y="1924719"/>
            <a:ext cx="1946485" cy="122129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3C44A31B-8A5F-4284-8921-E24520ED2BF5}"/>
              </a:ext>
            </a:extLst>
          </p:cNvPr>
          <p:cNvSpPr/>
          <p:nvPr/>
        </p:nvSpPr>
        <p:spPr>
          <a:xfrm>
            <a:off x="4383813" y="1840704"/>
            <a:ext cx="1603676" cy="108347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308713-CD94-4D32-9D1C-46951EE73207}"/>
              </a:ext>
            </a:extLst>
          </p:cNvPr>
          <p:cNvSpPr/>
          <p:nvPr/>
        </p:nvSpPr>
        <p:spPr>
          <a:xfrm>
            <a:off x="287555" y="4652172"/>
            <a:ext cx="2342410" cy="567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Einzelarbeitsbereiche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A959E40-3F94-4D12-9E07-9EEAF86527BB}"/>
              </a:ext>
            </a:extLst>
          </p:cNvPr>
          <p:cNvCxnSpPr>
            <a:stCxn id="7" idx="0"/>
            <a:endCxn id="3" idx="1"/>
          </p:cNvCxnSpPr>
          <p:nvPr/>
        </p:nvCxnSpPr>
        <p:spPr>
          <a:xfrm flipV="1">
            <a:off x="1458760" y="3574049"/>
            <a:ext cx="904872" cy="1078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95ADE928-0D06-4214-80EE-AC74D5F73F99}"/>
              </a:ext>
            </a:extLst>
          </p:cNvPr>
          <p:cNvSpPr/>
          <p:nvPr/>
        </p:nvSpPr>
        <p:spPr>
          <a:xfrm>
            <a:off x="1343045" y="5494717"/>
            <a:ext cx="2569852" cy="567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Gruppenarbeitsbereiche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83FAF09-9E03-4CC8-B759-24034F94696B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flipV="1">
            <a:off x="2627971" y="4066157"/>
            <a:ext cx="1548155" cy="1428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2E30C10-615F-4223-AB62-737499DE291D}"/>
              </a:ext>
            </a:extLst>
          </p:cNvPr>
          <p:cNvSpPr/>
          <p:nvPr/>
        </p:nvSpPr>
        <p:spPr>
          <a:xfrm>
            <a:off x="8919670" y="4529854"/>
            <a:ext cx="2569852" cy="567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Vortragsbereich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08ADB921-FDD5-43EF-8F6B-2922D3414F8C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flipH="1" flipV="1">
            <a:off x="8822703" y="3146016"/>
            <a:ext cx="1381893" cy="138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  <p:bldP spid="59" grpId="0" animBg="1"/>
      <p:bldP spid="60" grpId="0" animBg="1"/>
      <p:bldP spid="61" grpId="0" animBg="1"/>
      <p:bldP spid="62" grpId="0" animBg="1"/>
      <p:bldP spid="7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2532E-0F03-43DE-AEB5-234E9002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0"/>
            <a:ext cx="8502650" cy="1325563"/>
          </a:xfrm>
        </p:spPr>
        <p:txBody>
          <a:bodyPr/>
          <a:lstStyle/>
          <a:p>
            <a:r>
              <a:rPr lang="de-DE" dirty="0"/>
              <a:t>Themenvorträge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DC2961-3B38-4A2C-A40E-B8632709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319BF-AB93-4DB5-8CB0-A0FA06DD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45C9-7D38-43FE-9C48-47C9B6D05C86}" type="datetime1">
              <a:rPr lang="de-DE" smtClean="0"/>
              <a:t>08.08.2024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657B-DD7E-454D-BC15-49FA974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2" name="Grafik 21" descr="Professor mit einfarbiger Füllung">
            <a:extLst>
              <a:ext uri="{FF2B5EF4-FFF2-40B4-BE49-F238E27FC236}">
                <a16:creationId xmlns:a16="http://schemas.microsoft.com/office/drawing/2014/main" id="{4CB0FD7C-D969-4A05-9326-CD9273736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1946" y="1588283"/>
            <a:ext cx="914400" cy="914400"/>
          </a:xfrm>
          <a:prstGeom prst="rect">
            <a:avLst/>
          </a:prstGeom>
        </p:spPr>
      </p:pic>
      <p:pic>
        <p:nvPicPr>
          <p:cNvPr id="23" name="Grafik 22" descr="Professor mit einfarbiger Füllung">
            <a:extLst>
              <a:ext uri="{FF2B5EF4-FFF2-40B4-BE49-F238E27FC236}">
                <a16:creationId xmlns:a16="http://schemas.microsoft.com/office/drawing/2014/main" id="{258D58FA-DFE4-48D7-BC7E-66BF153B0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5096" y="1588283"/>
            <a:ext cx="914400" cy="914400"/>
          </a:xfrm>
          <a:prstGeom prst="rect">
            <a:avLst/>
          </a:prstGeom>
        </p:spPr>
      </p:pic>
      <p:pic>
        <p:nvPicPr>
          <p:cNvPr id="24" name="Grafik 23" descr="Professor mit einfarbiger Füllung">
            <a:extLst>
              <a:ext uri="{FF2B5EF4-FFF2-40B4-BE49-F238E27FC236}">
                <a16:creationId xmlns:a16="http://schemas.microsoft.com/office/drawing/2014/main" id="{87F51461-D633-489C-ABD5-0DE68EC81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3521" y="1588283"/>
            <a:ext cx="914400" cy="91440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5F06DE3-ACC2-4727-A1E4-281F78A54C91}"/>
              </a:ext>
            </a:extLst>
          </p:cNvPr>
          <p:cNvSpPr/>
          <p:nvPr/>
        </p:nvSpPr>
        <p:spPr>
          <a:xfrm>
            <a:off x="4331946" y="2588408"/>
            <a:ext cx="914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C00000"/>
                </a:solidFill>
              </a:rPr>
              <a:t>Technik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DC00190-9A33-4937-A131-FE61A451DC70}"/>
              </a:ext>
            </a:extLst>
          </p:cNvPr>
          <p:cNvSpPr/>
          <p:nvPr/>
        </p:nvSpPr>
        <p:spPr>
          <a:xfrm>
            <a:off x="5503521" y="2585232"/>
            <a:ext cx="914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0070C0"/>
                </a:solidFill>
              </a:rPr>
              <a:t>Technik &amp; Wirtschaft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E8325A4-CBE0-4625-A44E-EBD8A94278F0}"/>
              </a:ext>
            </a:extLst>
          </p:cNvPr>
          <p:cNvSpPr/>
          <p:nvPr/>
        </p:nvSpPr>
        <p:spPr>
          <a:xfrm>
            <a:off x="6675096" y="2585232"/>
            <a:ext cx="91440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00B050"/>
                </a:solidFill>
              </a:rPr>
              <a:t>Wirtschaft</a:t>
            </a:r>
          </a:p>
        </p:txBody>
      </p:sp>
      <p:pic>
        <p:nvPicPr>
          <p:cNvPr id="9" name="Grafik 8" descr="Tageskalender mit einfarbiger Füllung">
            <a:extLst>
              <a:ext uri="{FF2B5EF4-FFF2-40B4-BE49-F238E27FC236}">
                <a16:creationId xmlns:a16="http://schemas.microsoft.com/office/drawing/2014/main" id="{682688E7-8E35-4264-85C2-AF541C94A5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3515" y="2944791"/>
            <a:ext cx="2946058" cy="2946058"/>
          </a:xfrm>
          <a:prstGeom prst="rect">
            <a:avLst/>
          </a:prstGeom>
        </p:spPr>
      </p:pic>
      <p:sp>
        <p:nvSpPr>
          <p:cNvPr id="63" name="Sechseck 62">
            <a:extLst>
              <a:ext uri="{FF2B5EF4-FFF2-40B4-BE49-F238E27FC236}">
                <a16:creationId xmlns:a16="http://schemas.microsoft.com/office/drawing/2014/main" id="{29AFA7E9-A869-45B2-A141-64E6975C7837}"/>
              </a:ext>
            </a:extLst>
          </p:cNvPr>
          <p:cNvSpPr/>
          <p:nvPr/>
        </p:nvSpPr>
        <p:spPr>
          <a:xfrm>
            <a:off x="2571750" y="4251813"/>
            <a:ext cx="2217397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 Terminplan</a:t>
            </a:r>
          </a:p>
        </p:txBody>
      </p:sp>
      <p:sp>
        <p:nvSpPr>
          <p:cNvPr id="14" name="Sechseck 13">
            <a:extLst>
              <a:ext uri="{FF2B5EF4-FFF2-40B4-BE49-F238E27FC236}">
                <a16:creationId xmlns:a16="http://schemas.microsoft.com/office/drawing/2014/main" id="{0854686A-0403-4CB9-93A7-D9F069EB71F3}"/>
              </a:ext>
            </a:extLst>
          </p:cNvPr>
          <p:cNvSpPr/>
          <p:nvPr/>
        </p:nvSpPr>
        <p:spPr>
          <a:xfrm>
            <a:off x="7135743" y="3179058"/>
            <a:ext cx="1036334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RAID</a:t>
            </a:r>
          </a:p>
        </p:txBody>
      </p:sp>
      <p:sp>
        <p:nvSpPr>
          <p:cNvPr id="15" name="Sechseck 14">
            <a:extLst>
              <a:ext uri="{FF2B5EF4-FFF2-40B4-BE49-F238E27FC236}">
                <a16:creationId xmlns:a16="http://schemas.microsoft.com/office/drawing/2014/main" id="{525A5D4C-C910-4131-BB65-C6C1D33B5FA0}"/>
              </a:ext>
            </a:extLst>
          </p:cNvPr>
          <p:cNvSpPr/>
          <p:nvPr/>
        </p:nvSpPr>
        <p:spPr>
          <a:xfrm>
            <a:off x="7132296" y="3656978"/>
            <a:ext cx="2143125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Struktogramme</a:t>
            </a:r>
          </a:p>
        </p:txBody>
      </p:sp>
      <p:sp>
        <p:nvSpPr>
          <p:cNvPr id="16" name="Sechseck 15">
            <a:extLst>
              <a:ext uri="{FF2B5EF4-FFF2-40B4-BE49-F238E27FC236}">
                <a16:creationId xmlns:a16="http://schemas.microsoft.com/office/drawing/2014/main" id="{8CE4507A-9E19-4E5A-B481-7E65810E1C3A}"/>
              </a:ext>
            </a:extLst>
          </p:cNvPr>
          <p:cNvSpPr/>
          <p:nvPr/>
        </p:nvSpPr>
        <p:spPr>
          <a:xfrm>
            <a:off x="7132296" y="4171837"/>
            <a:ext cx="2367948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Netzplantechnik</a:t>
            </a:r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3B938208-6F22-45C7-9C01-A22847ABDEF0}"/>
              </a:ext>
            </a:extLst>
          </p:cNvPr>
          <p:cNvSpPr/>
          <p:nvPr/>
        </p:nvSpPr>
        <p:spPr>
          <a:xfrm>
            <a:off x="7132296" y="4686696"/>
            <a:ext cx="2009323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Marketing-Mix</a:t>
            </a:r>
          </a:p>
        </p:txBody>
      </p:sp>
      <p:sp>
        <p:nvSpPr>
          <p:cNvPr id="18" name="Sechseck 17">
            <a:extLst>
              <a:ext uri="{FF2B5EF4-FFF2-40B4-BE49-F238E27FC236}">
                <a16:creationId xmlns:a16="http://schemas.microsoft.com/office/drawing/2014/main" id="{05B453AA-9DB0-472C-8073-A814CF50F976}"/>
              </a:ext>
            </a:extLst>
          </p:cNvPr>
          <p:cNvSpPr/>
          <p:nvPr/>
        </p:nvSpPr>
        <p:spPr>
          <a:xfrm>
            <a:off x="7150350" y="5179061"/>
            <a:ext cx="2249829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IP-Adressierung</a:t>
            </a:r>
          </a:p>
        </p:txBody>
      </p:sp>
      <p:sp>
        <p:nvSpPr>
          <p:cNvPr id="19" name="Sechseck 18">
            <a:extLst>
              <a:ext uri="{FF2B5EF4-FFF2-40B4-BE49-F238E27FC236}">
                <a16:creationId xmlns:a16="http://schemas.microsoft.com/office/drawing/2014/main" id="{F35838DE-39BA-402B-BD4A-88F2B44F580C}"/>
              </a:ext>
            </a:extLst>
          </p:cNvPr>
          <p:cNvSpPr/>
          <p:nvPr/>
        </p:nvSpPr>
        <p:spPr>
          <a:xfrm>
            <a:off x="2305610" y="4768703"/>
            <a:ext cx="2497913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ggf. auf Nachfrage</a:t>
            </a:r>
          </a:p>
        </p:txBody>
      </p:sp>
      <p:sp>
        <p:nvSpPr>
          <p:cNvPr id="20" name="Sechseck 19">
            <a:extLst>
              <a:ext uri="{FF2B5EF4-FFF2-40B4-BE49-F238E27FC236}">
                <a16:creationId xmlns:a16="http://schemas.microsoft.com/office/drawing/2014/main" id="{627C4C42-D8C1-4ACB-9FB1-11B387869257}"/>
              </a:ext>
            </a:extLst>
          </p:cNvPr>
          <p:cNvSpPr/>
          <p:nvPr/>
        </p:nvSpPr>
        <p:spPr>
          <a:xfrm>
            <a:off x="7182131" y="5708286"/>
            <a:ext cx="1021727" cy="36512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446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8A918-02EF-48EA-46A9-01E81E52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Anwesenheit / Abwesenheit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B9D8C-E473-62B5-4811-01AA2306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Raum der in WebUntis zugewiesenen Lehrkraft anmelden</a:t>
            </a:r>
          </a:p>
          <a:p>
            <a:r>
              <a:rPr lang="de-DE" dirty="0"/>
              <a:t>Freie Wahl des konkreten Kurses in jedem Termin</a:t>
            </a:r>
          </a:p>
          <a:p>
            <a:r>
              <a:rPr lang="de-DE" dirty="0"/>
              <a:t>Verspätungen werden eingetragen und sind über die Klassenlehrkräfte zu entschuldigen</a:t>
            </a:r>
          </a:p>
          <a:p>
            <a:r>
              <a:rPr lang="de-DE" dirty="0"/>
              <a:t>Auch der </a:t>
            </a:r>
            <a:r>
              <a:rPr lang="de-DE" dirty="0" err="1"/>
              <a:t>FöKu</a:t>
            </a:r>
            <a:r>
              <a:rPr lang="de-DE" dirty="0"/>
              <a:t> führt ggf. bei unentschuldigten Fehlzeiten zur Abstufung des AV im Zeugnis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B81B11-34E9-AF2D-669D-35FC4037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1516B9-732D-F86A-D4CE-BB01DBBB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2050576-CB45-4AE4-041E-6F8A0529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1AB2-4B85-4ADB-B940-A4A242DEAE1D}" type="datetime1">
              <a:rPr lang="de-DE" smtClean="0"/>
              <a:t>08.08.2024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6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8A918-02EF-48EA-46A9-01E81E52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B9D8C-E473-62B5-4811-01AA2306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2120" cy="1142218"/>
          </a:xfrm>
        </p:spPr>
        <p:txBody>
          <a:bodyPr/>
          <a:lstStyle/>
          <a:p>
            <a:r>
              <a:rPr lang="de-DE" dirty="0"/>
              <a:t>MS Teams</a:t>
            </a:r>
          </a:p>
          <a:p>
            <a:pPr lvl="1"/>
            <a:r>
              <a:rPr lang="de-DE" dirty="0" err="1"/>
              <a:t>Teamcode</a:t>
            </a:r>
            <a:r>
              <a:rPr lang="de-DE" dirty="0"/>
              <a:t>: 	</a:t>
            </a:r>
            <a:r>
              <a:rPr lang="de-DE" b="1" dirty="0"/>
              <a:t>n7fugrq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B81B11-34E9-AF2D-669D-35FC4037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 Media Berufsbildende Schulen      Expo Plaza 3, 30539 Hannover      info@mmbbs.de      https://www.mmbbs.de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1516B9-732D-F86A-D4CE-BB01DBBB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8BC0-B6F1-479B-A681-26D46365331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2050576-CB45-4AE4-041E-6F8A0529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1AB2-4B85-4ADB-B940-A4A242DEAE1D}" type="datetime1">
              <a:rPr lang="de-DE" smtClean="0"/>
              <a:t>08.08.2024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D435E4-811D-4DA9-6368-69DB2F3B5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62" y="1491898"/>
            <a:ext cx="1825625" cy="182562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8BF72CE-937B-1A6D-BE5D-42C3F64D1235}"/>
              </a:ext>
            </a:extLst>
          </p:cNvPr>
          <p:cNvGrpSpPr/>
          <p:nvPr/>
        </p:nvGrpSpPr>
        <p:grpSpPr>
          <a:xfrm>
            <a:off x="838200" y="2400793"/>
            <a:ext cx="8519160" cy="2987040"/>
            <a:chOff x="838200" y="2400793"/>
            <a:chExt cx="8519160" cy="298704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491D7D7-ED20-0A10-C49A-874DE427D333}"/>
                </a:ext>
              </a:extLst>
            </p:cNvPr>
            <p:cNvSpPr txBox="1"/>
            <p:nvPr/>
          </p:nvSpPr>
          <p:spPr>
            <a:xfrm>
              <a:off x="838200" y="3455988"/>
              <a:ext cx="6116320" cy="8766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de-DE" dirty="0"/>
                <a:t>Ggf. Moodle</a:t>
              </a:r>
            </a:p>
            <a:p>
              <a:pPr lvl="1"/>
              <a:r>
                <a:rPr lang="de-DE" dirty="0"/>
                <a:t>Bei der Lehrkraft nachfragen</a:t>
              </a:r>
            </a:p>
          </p:txBody>
        </p:sp>
        <p:pic>
          <p:nvPicPr>
            <p:cNvPr id="12" name="Grafik 11" descr="Ein Bild, das Grafiken, Schrift, Grafikdesign, Text enthält.&#10;&#10;Automatisch generierte Beschreibung">
              <a:extLst>
                <a:ext uri="{FF2B5EF4-FFF2-40B4-BE49-F238E27FC236}">
                  <a16:creationId xmlns:a16="http://schemas.microsoft.com/office/drawing/2014/main" id="{3A180A4E-3253-05EB-48FF-4F4CC011D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320" y="2400793"/>
              <a:ext cx="2987040" cy="2987040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48B98B-3455-B265-DF95-F6328DF0017B}"/>
              </a:ext>
            </a:extLst>
          </p:cNvPr>
          <p:cNvGrpSpPr/>
          <p:nvPr/>
        </p:nvGrpSpPr>
        <p:grpSpPr>
          <a:xfrm>
            <a:off x="838200" y="4811935"/>
            <a:ext cx="9056215" cy="1367821"/>
            <a:chOff x="838200" y="4811935"/>
            <a:chExt cx="9056215" cy="1367821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F076785-D8DD-AB34-158A-0218E24AF2E4}"/>
                </a:ext>
              </a:extLst>
            </p:cNvPr>
            <p:cNvSpPr txBox="1"/>
            <p:nvPr/>
          </p:nvSpPr>
          <p:spPr>
            <a:xfrm>
              <a:off x="838200" y="5038780"/>
              <a:ext cx="6116320" cy="8766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de-DE" dirty="0"/>
                <a:t>Arbeitshefte 1. &amp; 2. AJ</a:t>
              </a:r>
            </a:p>
            <a:p>
              <a:pPr lvl="1"/>
              <a:r>
                <a:rPr lang="de-DE" dirty="0"/>
                <a:t>R. 2.13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70A847C-BE2E-5465-79EB-619796C6D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7654" y="4811935"/>
              <a:ext cx="996761" cy="135921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18B19EC-5E14-308D-41D5-2BB2379E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571" y="4820783"/>
              <a:ext cx="962606" cy="1358973"/>
            </a:xfrm>
            <a:prstGeom prst="rect">
              <a:avLst/>
            </a:prstGeom>
          </p:spPr>
        </p:pic>
        <p:pic>
          <p:nvPicPr>
            <p:cNvPr id="17" name="Grafik 16" descr="Ein Bild, das Text, Schild enthält.&#10;&#10;Automatisch generierte Beschreibung">
              <a:extLst>
                <a:ext uri="{FF2B5EF4-FFF2-40B4-BE49-F238E27FC236}">
                  <a16:creationId xmlns:a16="http://schemas.microsoft.com/office/drawing/2014/main" id="{C9C2280F-3704-DA98-4996-769708203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5944" y="4811935"/>
              <a:ext cx="962606" cy="1358973"/>
            </a:xfrm>
            <a:prstGeom prst="rect">
              <a:avLst/>
            </a:prstGeom>
          </p:spPr>
        </p:pic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06F67AAF-728D-96C9-A8C9-E09FD30EB5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1194" y="4153453"/>
            <a:ext cx="3584141" cy="44298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2A8180B-0C6E-A1DD-8110-89F7413248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8433" y="3039971"/>
            <a:ext cx="2372056" cy="263879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BDA6A28-AA95-F0CF-4501-E60F299A6C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760" y="3836135"/>
            <a:ext cx="929040" cy="8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6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e15754a7-2b7d-4125-bf0a-4e4b0e298430" xsi:nil="true"/>
    <IsNotebookLocked xmlns="e15754a7-2b7d-4125-bf0a-4e4b0e298430" xsi:nil="true"/>
    <Self_Registration_Enabled xmlns="e15754a7-2b7d-4125-bf0a-4e4b0e298430" xsi:nil="true"/>
    <TeamsChannelId xmlns="e15754a7-2b7d-4125-bf0a-4e4b0e298430" xsi:nil="true"/>
    <CultureName xmlns="e15754a7-2b7d-4125-bf0a-4e4b0e298430" xsi:nil="true"/>
    <Has_Teacher_Only_SectionGroup xmlns="e15754a7-2b7d-4125-bf0a-4e4b0e298430" xsi:nil="true"/>
    <AppVersion xmlns="e15754a7-2b7d-4125-bf0a-4e4b0e298430" xsi:nil="true"/>
    <NotebookType xmlns="e15754a7-2b7d-4125-bf0a-4e4b0e298430" xsi:nil="true"/>
    <Teachers xmlns="e15754a7-2b7d-4125-bf0a-4e4b0e298430">
      <UserInfo>
        <DisplayName/>
        <AccountId xsi:nil="true"/>
        <AccountType/>
      </UserInfo>
    </Teachers>
    <Invited_Teachers xmlns="e15754a7-2b7d-4125-bf0a-4e4b0e298430" xsi:nil="true"/>
    <Owner xmlns="e15754a7-2b7d-4125-bf0a-4e4b0e298430">
      <UserInfo>
        <DisplayName/>
        <AccountId xsi:nil="true"/>
        <AccountType/>
      </UserInfo>
    </Owner>
    <DefaultSectionNames xmlns="e15754a7-2b7d-4125-bf0a-4e4b0e298430" xsi:nil="true"/>
    <Invited_Students xmlns="e15754a7-2b7d-4125-bf0a-4e4b0e298430" xsi:nil="true"/>
    <FolderType xmlns="e15754a7-2b7d-4125-bf0a-4e4b0e298430" xsi:nil="true"/>
    <Students xmlns="e15754a7-2b7d-4125-bf0a-4e4b0e298430">
      <UserInfo>
        <DisplayName/>
        <AccountId xsi:nil="true"/>
        <AccountType/>
      </UserInfo>
    </Students>
    <Student_Groups xmlns="e15754a7-2b7d-4125-bf0a-4e4b0e298430">
      <UserInfo>
        <DisplayName/>
        <AccountId xsi:nil="true"/>
        <AccountType/>
      </UserInfo>
    </Student_Groups>
    <Templates xmlns="e15754a7-2b7d-4125-bf0a-4e4b0e29843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CE094D80CE1D4BA7D8874EB641A92B" ma:contentTypeVersion="28" ma:contentTypeDescription="Ein neues Dokument erstellen." ma:contentTypeScope="" ma:versionID="f30b5233a1b9591b54ce27819965415f">
  <xsd:schema xmlns:xsd="http://www.w3.org/2001/XMLSchema" xmlns:xs="http://www.w3.org/2001/XMLSchema" xmlns:p="http://schemas.microsoft.com/office/2006/metadata/properties" xmlns:ns3="56b40882-5ec4-45f1-acac-375e0871b6c2" xmlns:ns4="e15754a7-2b7d-4125-bf0a-4e4b0e298430" targetNamespace="http://schemas.microsoft.com/office/2006/metadata/properties" ma:root="true" ma:fieldsID="84fb6192d67f872c997bf3fe0c08d4fa" ns3:_="" ns4:_="">
    <xsd:import namespace="56b40882-5ec4-45f1-acac-375e0871b6c2"/>
    <xsd:import namespace="e15754a7-2b7d-4125-bf0a-4e4b0e29843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40882-5ec4-45f1-acac-375e0871b6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754a7-2b7d-4125-bf0a-4e4b0e298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4B0B72-62F2-469B-B5FD-3AF545C23B13}">
  <ds:schemaRefs>
    <ds:schemaRef ds:uri="http://purl.org/dc/terms/"/>
    <ds:schemaRef ds:uri="56b40882-5ec4-45f1-acac-375e0871b6c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e15754a7-2b7d-4125-bf0a-4e4b0e298430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002A16-CDDF-4FCC-9B50-603346B231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5296F3-AD56-4325-9EB2-548C43F047A6}">
  <ds:schemaRefs>
    <ds:schemaRef ds:uri="56b40882-5ec4-45f1-acac-375e0871b6c2"/>
    <ds:schemaRef ds:uri="e15754a7-2b7d-4125-bf0a-4e4b0e2984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Breitbild</PresentationFormat>
  <Paragraphs>110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Vorstellung des Förderkurskonzeptes</vt:lpstr>
      <vt:lpstr>Ziele</vt:lpstr>
      <vt:lpstr>Lernfelder</vt:lpstr>
      <vt:lpstr>Übungsaufgaben</vt:lpstr>
      <vt:lpstr>Betreuung</vt:lpstr>
      <vt:lpstr>Arbeitsformen</vt:lpstr>
      <vt:lpstr>Themenvorträge</vt:lpstr>
      <vt:lpstr>Anwesenheit / Abwesenheit</vt:lpstr>
      <vt:lpstr>Systeme</vt:lpstr>
      <vt:lpstr>Vorstellung des Förderkurskonzeptes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 Neumann</dc:creator>
  <cp:lastModifiedBy>Andre Neumann</cp:lastModifiedBy>
  <cp:revision>30</cp:revision>
  <dcterms:created xsi:type="dcterms:W3CDTF">2020-07-06T12:47:27Z</dcterms:created>
  <dcterms:modified xsi:type="dcterms:W3CDTF">2024-08-08T04:56:09Z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0x01010038CE094D80CE1D4BA7D8874EB641A92B</vt:lpwstr>
  </property>
</Properties>
</file>