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3" d="100"/>
          <a:sy n="93" d="100"/>
        </p:scale>
        <p:origin x="7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193B47-45E9-8FBF-E6DE-3F7912BA0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818674-842D-A5F7-770B-6BCB7920A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5441CB-7691-6A18-EF9B-CD132956A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DACC-3E4B-4788-A71D-6A245746F8D4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D71405-C4CF-CED3-DB8F-1E781D3FA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C0863-5A6F-5EEE-E3D5-3F51A807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A414-6A25-45DC-A17B-5AAD8CFE5D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57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FFB94-7F57-9FF9-4E2E-2331CA5B7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8788A3E-F536-DBBD-2502-6407A8054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F7701B-8394-E812-C744-CD1087190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DACC-3E4B-4788-A71D-6A245746F8D4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804B9F-D04E-1C94-F2EF-35C6C39EB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C2E6E5-C8DF-EBE0-3DF4-87E93DDD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A414-6A25-45DC-A17B-5AAD8CFE5D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7024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8D6B913-F218-05E6-BB98-5F3346B5A6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7AF4ADC-BE18-3C20-A195-554D5AF2F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E89FBBC-83B5-116E-6458-95617322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DACC-3E4B-4788-A71D-6A245746F8D4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5B9634-8E09-A1B3-E751-32F0AEC70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68FC66-8D5B-941E-404E-0E081A68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A414-6A25-45DC-A17B-5AAD8CFE5D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6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88124-1C06-23E7-57A1-96042359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1AF45D-4AC1-1BDC-CD70-D6B425AE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C98AD5-55E8-FB94-3F88-55810E721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DACC-3E4B-4788-A71D-6A245746F8D4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A2FC60-2316-5509-560D-F346437A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A2A322-B22E-76A2-9BF9-9D5FE4F68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A414-6A25-45DC-A17B-5AAD8CFE5D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0131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201AA-B94C-1CEF-1D0B-88CEDB34D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402BA36-4C3D-7F8C-6AE3-D440A3283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2E0E67-AE48-91E4-0DD9-883ADF7F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DACC-3E4B-4788-A71D-6A245746F8D4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A8716-6C03-F8D3-A850-5550ACB99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BBCF6A-6B53-4D54-CF26-E7695B909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A414-6A25-45DC-A17B-5AAD8CFE5D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841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A2E152-BADB-B53D-C762-1E57385AD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33460C-E825-784B-ED95-9639E192A2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AA9E3FD-D430-F1E3-5C50-50CDC8B87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6B1CDC-8F3C-3BD4-B3AD-3E9F1142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DACC-3E4B-4788-A71D-6A245746F8D4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959C94-89EC-410A-3438-8FAA75441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48090E-7583-3ABB-8C96-86C9FE52E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A414-6A25-45DC-A17B-5AAD8CFE5D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5269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9E096-810D-E1A8-A32A-9AEA4EF3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9DF697-3F01-DADE-2A7C-4206C1110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467F61-0A2A-F0B1-BE3F-A781D78D86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B85698-1F5E-6ED9-1A1C-5DAD62AC2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05FDD35-8E2E-E1FB-FFB1-591ECA317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4A6383-FCA5-2DD4-47E6-D38CB2C1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DACC-3E4B-4788-A71D-6A245746F8D4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29AEAC8-CFAF-2520-DB5F-69DF2D5A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B6C36F-9996-4860-90F0-D45FE76A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A414-6A25-45DC-A17B-5AAD8CFE5D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754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AF2B6-CA27-0FEA-6607-FA7768DCD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AC4F2B1-E6BD-458B-5242-AB20AFE16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DACC-3E4B-4788-A71D-6A245746F8D4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E22A79-D6A7-CA4F-91F4-F069A574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BA0D009-3D94-05A2-92D5-A26E7548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A414-6A25-45DC-A17B-5AAD8CFE5D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92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1BCCE2E-973A-BDC5-18BE-1B4A6FD29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DACC-3E4B-4788-A71D-6A245746F8D4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1406DC5-21FF-85C5-3B09-DD63283F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14675C8-FF0A-6D97-3622-F3A0DBBA8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A414-6A25-45DC-A17B-5AAD8CFE5D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352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41FE1-B3E6-DFA9-2470-A85F39989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02D703-216C-8F08-E995-F093574C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192980-2D0C-9C14-78D1-17BCA39FF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24B4BA-B1AA-04E0-5C62-6FE49FD3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DACC-3E4B-4788-A71D-6A245746F8D4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A210FC-8069-037B-889E-BAF3694A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DF963-7769-16AB-9F4B-56EE82CD7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A414-6A25-45DC-A17B-5AAD8CFE5D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245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AA732B-1D76-910D-5E44-DF2E22C54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68117E-2F03-A9F0-5EC0-A21AF5FD4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60A3F39-6093-B4EC-B8AE-9457D16F3C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478D6DC-B24A-7BEF-6505-84985AB69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DACC-3E4B-4788-A71D-6A245746F8D4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C6B7A7-170E-E094-54DF-08D293C5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BFCC06-FACD-F690-D47B-78664712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7A414-6A25-45DC-A17B-5AAD8CFE5D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19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DDD9590-46C0-A03E-EBC5-E101BF921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CE0554-05AF-1BAA-76F9-4DF4F3BF4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10647F-7D06-E645-55A0-8753504B8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2DACC-3E4B-4788-A71D-6A245746F8D4}" type="datetimeFigureOut">
              <a:rPr lang="de-DE" smtClean="0"/>
              <a:t>05.10.2022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767364-071C-F909-6312-4256CDE74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2D6D2C6-B938-4EEC-8001-A0E5BE25B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7A414-6A25-45DC-A17B-5AAD8CFE5DC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956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37">
            <a:extLst>
              <a:ext uri="{FF2B5EF4-FFF2-40B4-BE49-F238E27FC236}">
                <a16:creationId xmlns:a16="http://schemas.microsoft.com/office/drawing/2014/main" id="{BC8CF374-4046-546D-D0CC-5F7CC94A4722}"/>
              </a:ext>
            </a:extLst>
          </p:cNvPr>
          <p:cNvSpPr/>
          <p:nvPr/>
        </p:nvSpPr>
        <p:spPr>
          <a:xfrm>
            <a:off x="93701" y="5016414"/>
            <a:ext cx="7152147" cy="15471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6F011B7B-5CF7-3F78-87BE-291DC9F1EC22}"/>
              </a:ext>
            </a:extLst>
          </p:cNvPr>
          <p:cNvSpPr/>
          <p:nvPr/>
        </p:nvSpPr>
        <p:spPr>
          <a:xfrm>
            <a:off x="7357772" y="5016414"/>
            <a:ext cx="4718887" cy="15471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BC442DE-58EA-7C2D-0153-C557CBAD812E}"/>
              </a:ext>
            </a:extLst>
          </p:cNvPr>
          <p:cNvSpPr/>
          <p:nvPr/>
        </p:nvSpPr>
        <p:spPr>
          <a:xfrm>
            <a:off x="2512893" y="3009761"/>
            <a:ext cx="2321336" cy="19064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E88FC3D-39C8-81DF-4562-83706FC3442F}"/>
              </a:ext>
            </a:extLst>
          </p:cNvPr>
          <p:cNvSpPr/>
          <p:nvPr/>
        </p:nvSpPr>
        <p:spPr>
          <a:xfrm>
            <a:off x="7357773" y="3009761"/>
            <a:ext cx="2321336" cy="19064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8B9CB35-44BC-8798-2E2E-F57D9EEF82F7}"/>
              </a:ext>
            </a:extLst>
          </p:cNvPr>
          <p:cNvSpPr/>
          <p:nvPr/>
        </p:nvSpPr>
        <p:spPr>
          <a:xfrm>
            <a:off x="93702" y="165520"/>
            <a:ext cx="2321336" cy="47506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015EF136-4F7D-190C-05D1-93C0247C3EB8}"/>
              </a:ext>
            </a:extLst>
          </p:cNvPr>
          <p:cNvSpPr/>
          <p:nvPr/>
        </p:nvSpPr>
        <p:spPr>
          <a:xfrm>
            <a:off x="2512893" y="165515"/>
            <a:ext cx="2321336" cy="27483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DBBE5EE9-0B36-6C80-6984-C8BE2EA85545}"/>
              </a:ext>
            </a:extLst>
          </p:cNvPr>
          <p:cNvSpPr/>
          <p:nvPr/>
        </p:nvSpPr>
        <p:spPr>
          <a:xfrm>
            <a:off x="4924513" y="165520"/>
            <a:ext cx="2321336" cy="47506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A12C168-F90C-B582-B248-9985F26CC4D8}"/>
              </a:ext>
            </a:extLst>
          </p:cNvPr>
          <p:cNvSpPr/>
          <p:nvPr/>
        </p:nvSpPr>
        <p:spPr>
          <a:xfrm>
            <a:off x="7343704" y="165516"/>
            <a:ext cx="2321336" cy="274833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838F931C-F295-54C8-18E4-96385B9CB285}"/>
              </a:ext>
            </a:extLst>
          </p:cNvPr>
          <p:cNvSpPr/>
          <p:nvPr/>
        </p:nvSpPr>
        <p:spPr>
          <a:xfrm>
            <a:off x="9757631" y="165516"/>
            <a:ext cx="2321336" cy="475066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Link mit einfarbiger Füllung">
            <a:extLst>
              <a:ext uri="{FF2B5EF4-FFF2-40B4-BE49-F238E27FC236}">
                <a16:creationId xmlns:a16="http://schemas.microsoft.com/office/drawing/2014/main" id="{F8162E1C-4B9A-C369-7BED-F8C1990EF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380" y="248714"/>
            <a:ext cx="449851" cy="449851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3DF4D664-7991-FC91-24F6-B8C464C61376}"/>
              </a:ext>
            </a:extLst>
          </p:cNvPr>
          <p:cNvSpPr/>
          <p:nvPr/>
        </p:nvSpPr>
        <p:spPr>
          <a:xfrm>
            <a:off x="764245" y="165514"/>
            <a:ext cx="162784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</a:p>
          <a:p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Partners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18DF3FB-5EDC-5534-B163-4B9A606CE378}"/>
              </a:ext>
            </a:extLst>
          </p:cNvPr>
          <p:cNvSpPr/>
          <p:nvPr/>
        </p:nvSpPr>
        <p:spPr>
          <a:xfrm>
            <a:off x="3236994" y="165514"/>
            <a:ext cx="1138453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</a:p>
          <a:p>
            <a:r>
              <a:rPr lang="de-DE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Activities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9" name="Grafik 8" descr="Häkchen mit einfarbiger Füllung">
            <a:extLst>
              <a:ext uri="{FF2B5EF4-FFF2-40B4-BE49-F238E27FC236}">
                <a16:creationId xmlns:a16="http://schemas.microsoft.com/office/drawing/2014/main" id="{3E2A68D4-F260-4B3F-9196-DFDB2E8BD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15088" y="264833"/>
            <a:ext cx="449851" cy="449851"/>
          </a:xfrm>
          <a:prstGeom prst="rect">
            <a:avLst/>
          </a:prstGeom>
        </p:spPr>
      </p:pic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7E5F6305-BC63-E498-7DF8-6D80E514819F}"/>
              </a:ext>
            </a:extLst>
          </p:cNvPr>
          <p:cNvGrpSpPr/>
          <p:nvPr/>
        </p:nvGrpSpPr>
        <p:grpSpPr>
          <a:xfrm>
            <a:off x="9901711" y="294605"/>
            <a:ext cx="613551" cy="449852"/>
            <a:chOff x="9302562" y="3429000"/>
            <a:chExt cx="1329477" cy="914400"/>
          </a:xfrm>
        </p:grpSpPr>
        <p:pic>
          <p:nvPicPr>
            <p:cNvPr id="11" name="Grafik 10" descr="Weibliches Profil Silhouette">
              <a:extLst>
                <a:ext uri="{FF2B5EF4-FFF2-40B4-BE49-F238E27FC236}">
                  <a16:creationId xmlns:a16="http://schemas.microsoft.com/office/drawing/2014/main" id="{8EF07545-907C-ECF9-A22F-E9810FC27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17639" y="3429000"/>
              <a:ext cx="914400" cy="914400"/>
            </a:xfrm>
            <a:prstGeom prst="rect">
              <a:avLst/>
            </a:prstGeom>
          </p:spPr>
        </p:pic>
        <p:pic>
          <p:nvPicPr>
            <p:cNvPr id="13" name="Grafik 12" descr="Männliches Profil mit einfarbiger Füllung">
              <a:extLst>
                <a:ext uri="{FF2B5EF4-FFF2-40B4-BE49-F238E27FC236}">
                  <a16:creationId xmlns:a16="http://schemas.microsoft.com/office/drawing/2014/main" id="{7297C440-FCDE-4A1D-0679-FDF026E8E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302562" y="3429000"/>
              <a:ext cx="914400" cy="914400"/>
            </a:xfrm>
            <a:prstGeom prst="rect">
              <a:avLst/>
            </a:prstGeom>
          </p:spPr>
        </p:pic>
      </p:grpSp>
      <p:pic>
        <p:nvPicPr>
          <p:cNvPr id="15" name="Grafik 14" descr="Herz mit einfarbiger Füllung">
            <a:extLst>
              <a:ext uri="{FF2B5EF4-FFF2-40B4-BE49-F238E27FC236}">
                <a16:creationId xmlns:a16="http://schemas.microsoft.com/office/drawing/2014/main" id="{BFAC47F4-E006-08F7-2622-31F0C7AC881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94402" y="294457"/>
            <a:ext cx="450000" cy="450000"/>
          </a:xfrm>
          <a:prstGeom prst="rect">
            <a:avLst/>
          </a:prstGeom>
        </p:spPr>
      </p:pic>
      <p:pic>
        <p:nvPicPr>
          <p:cNvPr id="17" name="Grafik 16" descr="präsentieren mit einfarbiger Füllung">
            <a:extLst>
              <a:ext uri="{FF2B5EF4-FFF2-40B4-BE49-F238E27FC236}">
                <a16:creationId xmlns:a16="http://schemas.microsoft.com/office/drawing/2014/main" id="{2CA5B892-7869-0098-C740-F08F173431C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079063" y="294457"/>
            <a:ext cx="450000" cy="450000"/>
          </a:xfrm>
          <a:prstGeom prst="rect">
            <a:avLst/>
          </a:prstGeom>
        </p:spPr>
      </p:pic>
      <p:sp>
        <p:nvSpPr>
          <p:cNvPr id="19" name="Rechteck 18">
            <a:extLst>
              <a:ext uri="{FF2B5EF4-FFF2-40B4-BE49-F238E27FC236}">
                <a16:creationId xmlns:a16="http://schemas.microsoft.com/office/drawing/2014/main" id="{10CF8795-3284-8160-2F49-E06A3BCD56B1}"/>
              </a:ext>
            </a:extLst>
          </p:cNvPr>
          <p:cNvSpPr/>
          <p:nvPr/>
        </p:nvSpPr>
        <p:spPr>
          <a:xfrm>
            <a:off x="5586858" y="165514"/>
            <a:ext cx="148380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Value</a:t>
            </a:r>
          </a:p>
          <a:p>
            <a:r>
              <a:rPr lang="de-DE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Propositions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D5BAF-B088-482A-3F45-70F6A29693AA}"/>
              </a:ext>
            </a:extLst>
          </p:cNvPr>
          <p:cNvSpPr/>
          <p:nvPr/>
        </p:nvSpPr>
        <p:spPr>
          <a:xfrm>
            <a:off x="7973896" y="166637"/>
            <a:ext cx="1572738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</a:p>
          <a:p>
            <a:r>
              <a:rPr lang="de-DE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Relationships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D5579B1-68CC-26D3-01BC-93E2252F98BA}"/>
              </a:ext>
            </a:extLst>
          </p:cNvPr>
          <p:cNvSpPr/>
          <p:nvPr/>
        </p:nvSpPr>
        <p:spPr>
          <a:xfrm>
            <a:off x="10515262" y="167051"/>
            <a:ext cx="119558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Customer</a:t>
            </a:r>
          </a:p>
          <a:p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Segments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E625029-7CBE-9F36-55F9-9C8D7B4402B8}"/>
              </a:ext>
            </a:extLst>
          </p:cNvPr>
          <p:cNvSpPr/>
          <p:nvPr/>
        </p:nvSpPr>
        <p:spPr>
          <a:xfrm>
            <a:off x="3292361" y="3009761"/>
            <a:ext cx="124239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</a:p>
          <a:p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Resources</a:t>
            </a:r>
          </a:p>
        </p:txBody>
      </p:sp>
      <p:pic>
        <p:nvPicPr>
          <p:cNvPr id="23" name="Grafik 22" descr="Fabrik mit einfarbiger Füllung">
            <a:extLst>
              <a:ext uri="{FF2B5EF4-FFF2-40B4-BE49-F238E27FC236}">
                <a16:creationId xmlns:a16="http://schemas.microsoft.com/office/drawing/2014/main" id="{BD58F0FB-E5A7-66F5-8049-2AE3C87F7C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2713316" y="3138778"/>
            <a:ext cx="449851" cy="449851"/>
          </a:xfrm>
          <a:prstGeom prst="rect">
            <a:avLst/>
          </a:prstGeom>
        </p:spPr>
      </p:pic>
      <p:sp>
        <p:nvSpPr>
          <p:cNvPr id="24" name="Rechteck 23">
            <a:extLst>
              <a:ext uri="{FF2B5EF4-FFF2-40B4-BE49-F238E27FC236}">
                <a16:creationId xmlns:a16="http://schemas.microsoft.com/office/drawing/2014/main" id="{27EEB1AB-0174-957F-689D-14A077FB7A44}"/>
              </a:ext>
            </a:extLst>
          </p:cNvPr>
          <p:cNvSpPr/>
          <p:nvPr/>
        </p:nvSpPr>
        <p:spPr>
          <a:xfrm>
            <a:off x="8133440" y="3064662"/>
            <a:ext cx="1136850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Channels</a:t>
            </a:r>
          </a:p>
        </p:txBody>
      </p:sp>
      <p:pic>
        <p:nvPicPr>
          <p:cNvPr id="25" name="Grafik 24" descr="LKW mit einfarbiger Füllung">
            <a:extLst>
              <a:ext uri="{FF2B5EF4-FFF2-40B4-BE49-F238E27FC236}">
                <a16:creationId xmlns:a16="http://schemas.microsoft.com/office/drawing/2014/main" id="{455A09BF-C54B-7413-4A4C-AFED2E756C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7568417" y="3014921"/>
            <a:ext cx="449851" cy="449851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0557D043-4377-817B-3434-03E8AFD0206D}"/>
              </a:ext>
            </a:extLst>
          </p:cNvPr>
          <p:cNvSpPr/>
          <p:nvPr/>
        </p:nvSpPr>
        <p:spPr>
          <a:xfrm>
            <a:off x="8087846" y="5135821"/>
            <a:ext cx="236488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Revenue Streams</a:t>
            </a:r>
          </a:p>
        </p:txBody>
      </p:sp>
      <p:pic>
        <p:nvPicPr>
          <p:cNvPr id="27" name="Grafik 26" descr="Geld Silhouette">
            <a:extLst>
              <a:ext uri="{FF2B5EF4-FFF2-40B4-BE49-F238E27FC236}">
                <a16:creationId xmlns:a16="http://schemas.microsoft.com/office/drawing/2014/main" id="{7B378760-E9C5-58C8-91F9-27DE800E69F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>
          <a:xfrm>
            <a:off x="7524045" y="5117482"/>
            <a:ext cx="449851" cy="449851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AD4DAE02-1CEF-5AF3-987F-1319AE61B79B}"/>
              </a:ext>
            </a:extLst>
          </p:cNvPr>
          <p:cNvSpPr/>
          <p:nvPr/>
        </p:nvSpPr>
        <p:spPr>
          <a:xfrm>
            <a:off x="768049" y="5151983"/>
            <a:ext cx="2371175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de-DE" sz="20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CostStructure</a:t>
            </a:r>
            <a:endParaRPr lang="de-DE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9" name="Grafik 28" descr="Marke Silhouette">
            <a:extLst>
              <a:ext uri="{FF2B5EF4-FFF2-40B4-BE49-F238E27FC236}">
                <a16:creationId xmlns:a16="http://schemas.microsoft.com/office/drawing/2014/main" id="{DC36C727-6D30-CB10-F362-E01F067B267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>
          <a:xfrm>
            <a:off x="182009" y="5117482"/>
            <a:ext cx="449851" cy="449851"/>
          </a:xfrm>
          <a:prstGeom prst="rect">
            <a:avLst/>
          </a:prstGeom>
        </p:spPr>
      </p:pic>
      <p:sp>
        <p:nvSpPr>
          <p:cNvPr id="40" name="Rechteck 39">
            <a:extLst>
              <a:ext uri="{FF2B5EF4-FFF2-40B4-BE49-F238E27FC236}">
                <a16:creationId xmlns:a16="http://schemas.microsoft.com/office/drawing/2014/main" id="{2E65DF65-EE72-EB38-674B-23F78F5B25A1}"/>
              </a:ext>
            </a:extLst>
          </p:cNvPr>
          <p:cNvSpPr/>
          <p:nvPr/>
        </p:nvSpPr>
        <p:spPr>
          <a:xfrm>
            <a:off x="143752" y="1017562"/>
            <a:ext cx="220903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Servicedienstleister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C38FD4F5-9E22-D727-65C0-165317292331}"/>
              </a:ext>
            </a:extLst>
          </p:cNvPr>
          <p:cNvSpPr/>
          <p:nvPr/>
        </p:nvSpPr>
        <p:spPr>
          <a:xfrm>
            <a:off x="2625825" y="1017562"/>
            <a:ext cx="2209030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Coaching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Bereitstellung der Geräte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Unregelmäßige </a:t>
            </a:r>
            <a:r>
              <a:rPr lang="de-DE" sz="1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Gymnasikkurse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184633B-74F4-64DD-1D20-98CFAD044D76}"/>
              </a:ext>
            </a:extLst>
          </p:cNvPr>
          <p:cNvSpPr/>
          <p:nvPr/>
        </p:nvSpPr>
        <p:spPr>
          <a:xfrm>
            <a:off x="5014926" y="1017562"/>
            <a:ext cx="2209030" cy="203132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Kundennähe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Sportbedürfnis stillen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Steigerung Selbstwertgefüh</a:t>
            </a:r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Fitness (ggf. Gewi</a:t>
            </a:r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chtsverlust / -zunahme)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Networking unter Kunden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C50CAE0F-7B59-9589-24A2-4810F768A034}"/>
              </a:ext>
            </a:extLst>
          </p:cNvPr>
          <p:cNvSpPr/>
          <p:nvPr/>
        </p:nvSpPr>
        <p:spPr>
          <a:xfrm>
            <a:off x="7413926" y="1017562"/>
            <a:ext cx="2209030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Persönliche Betreuung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Zeitungsanzeigen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Self-Service im Studio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246B85B-8440-494A-0520-C5E36750CC9E}"/>
              </a:ext>
            </a:extLst>
          </p:cNvPr>
          <p:cNvSpPr/>
          <p:nvPr/>
        </p:nvSpPr>
        <p:spPr>
          <a:xfrm>
            <a:off x="9839218" y="1017562"/>
            <a:ext cx="2209030" cy="11695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Privatkunden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Öffnungszeiten zwischen 10 und 20 Uhr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Regionalität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91664C8B-7ACB-237F-6AA6-0558AF8D6720}"/>
              </a:ext>
            </a:extLst>
          </p:cNvPr>
          <p:cNvSpPr/>
          <p:nvPr/>
        </p:nvSpPr>
        <p:spPr>
          <a:xfrm>
            <a:off x="7413926" y="3519673"/>
            <a:ext cx="220903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Studios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4C8AA75A-30E2-DAEE-F19B-49555255ABDA}"/>
              </a:ext>
            </a:extLst>
          </p:cNvPr>
          <p:cNvSpPr/>
          <p:nvPr/>
        </p:nvSpPr>
        <p:spPr>
          <a:xfrm>
            <a:off x="2625199" y="3736362"/>
            <a:ext cx="2209030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Fitnessgeräte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Studios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8968846F-8305-CCF1-A20C-42E69A9AC6F1}"/>
              </a:ext>
            </a:extLst>
          </p:cNvPr>
          <p:cNvSpPr/>
          <p:nvPr/>
        </p:nvSpPr>
        <p:spPr>
          <a:xfrm>
            <a:off x="182009" y="5596005"/>
            <a:ext cx="352696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Gehälter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Infrastruktur (Miete, Strom, Heizung, …)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Dienstleisterkosten (Wartung, Reparatur)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Werbekosten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1ADA4D46-83D2-7DEA-EEFA-1439681E96FC}"/>
              </a:ext>
            </a:extLst>
          </p:cNvPr>
          <p:cNvSpPr/>
          <p:nvPr/>
        </p:nvSpPr>
        <p:spPr>
          <a:xfrm>
            <a:off x="7494402" y="5586048"/>
            <a:ext cx="352696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Kundenverträge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Beiträge für Schnupperwoche</a:t>
            </a:r>
            <a:endParaRPr lang="de-DE" sz="1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1202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Breitbild</PresentationFormat>
  <Paragraphs>40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Andre Neumann</dc:creator>
  <cp:lastModifiedBy>Andre Neumann</cp:lastModifiedBy>
  <cp:revision>5</cp:revision>
  <dcterms:created xsi:type="dcterms:W3CDTF">2022-10-05T08:18:39Z</dcterms:created>
  <dcterms:modified xsi:type="dcterms:W3CDTF">2022-10-05T08:46:45Z</dcterms:modified>
</cp:coreProperties>
</file>