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2" r:id="rId19"/>
    <p:sldId id="323" r:id="rId20"/>
    <p:sldId id="324" r:id="rId21"/>
    <p:sldId id="325" r:id="rId2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D280FC4-7163-4C9A-8968-3FDAD0A8C8C0}">
          <p14:sldIdLst>
            <p14:sldId id="266"/>
          </p14:sldIdLst>
        </p14:section>
        <p14:section name="Magnetische Speichermedien" id="{B4063815-4B72-45D4-8695-A27F6175A49F}">
          <p14:sldIdLst>
            <p14:sldId id="308"/>
            <p14:sldId id="309"/>
            <p14:sldId id="310"/>
            <p14:sldId id="311"/>
          </p14:sldIdLst>
        </p14:section>
        <p14:section name="Elektronische Speichermedien" id="{F26A5964-5A63-40E4-A1FF-D910F316ABCA}">
          <p14:sldIdLst>
            <p14:sldId id="312"/>
            <p14:sldId id="313"/>
            <p14:sldId id="314"/>
            <p14:sldId id="315"/>
          </p14:sldIdLst>
        </p14:section>
        <p14:section name="Optische Speichermedien" id="{7F5B2D25-53B9-49E9-BB8D-0A9FFA8B8D9C}">
          <p14:sldIdLst>
            <p14:sldId id="316"/>
            <p14:sldId id="317"/>
            <p14:sldId id="318"/>
            <p14:sldId id="319"/>
          </p14:sldIdLst>
        </p14:section>
        <p14:section name="Mechanische Speichermedien" id="{AB503E6E-84E5-422B-BCF0-FA0223C854BE}">
          <p14:sldIdLst>
            <p14:sldId id="320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B37503-E25E-421C-8453-2681C2301C05}" v="24" dt="2024-07-20T11:04:11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4" autoAdjust="0"/>
    <p:restoredTop sz="70995" autoAdjust="0"/>
  </p:normalViewPr>
  <p:slideViewPr>
    <p:cSldViewPr snapToGrid="0">
      <p:cViewPr varScale="1">
        <p:scale>
          <a:sx n="73" d="100"/>
          <a:sy n="73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Neumann" userId="e07587b9-5803-4dd8-acfc-2a6eb396eb4f" providerId="ADAL" clId="{EAB37503-E25E-421C-8453-2681C2301C05}"/>
    <pc:docChg chg="undo custSel addSld delSld modSld sldOrd addSection modSection">
      <pc:chgData name="Andre Neumann" userId="e07587b9-5803-4dd8-acfc-2a6eb396eb4f" providerId="ADAL" clId="{EAB37503-E25E-421C-8453-2681C2301C05}" dt="2024-07-20T11:07:13.188" v="923"/>
      <pc:docMkLst>
        <pc:docMk/>
      </pc:docMkLst>
      <pc:sldChg chg="ord">
        <pc:chgData name="Andre Neumann" userId="e07587b9-5803-4dd8-acfc-2a6eb396eb4f" providerId="ADAL" clId="{EAB37503-E25E-421C-8453-2681C2301C05}" dt="2024-07-20T11:06:42.888" v="916" actId="20578"/>
        <pc:sldMkLst>
          <pc:docMk/>
          <pc:sldMk cId="265522590" sldId="308"/>
        </pc:sldMkLst>
      </pc:sldChg>
      <pc:sldChg chg="addSp modSp mod">
        <pc:chgData name="Andre Neumann" userId="e07587b9-5803-4dd8-acfc-2a6eb396eb4f" providerId="ADAL" clId="{EAB37503-E25E-421C-8453-2681C2301C05}" dt="2024-07-20T10:51:08.911" v="5" actId="1076"/>
        <pc:sldMkLst>
          <pc:docMk/>
          <pc:sldMk cId="227459298" sldId="309"/>
        </pc:sldMkLst>
        <pc:picChg chg="add mod modCrop">
          <ac:chgData name="Andre Neumann" userId="e07587b9-5803-4dd8-acfc-2a6eb396eb4f" providerId="ADAL" clId="{EAB37503-E25E-421C-8453-2681C2301C05}" dt="2024-07-20T10:51:08.911" v="5" actId="1076"/>
          <ac:picMkLst>
            <pc:docMk/>
            <pc:sldMk cId="227459298" sldId="309"/>
            <ac:picMk id="8" creationId="{4CE18F5E-FE70-85AB-B7A5-D8F41AC7E7E7}"/>
          </ac:picMkLst>
        </pc:picChg>
      </pc:sldChg>
      <pc:sldChg chg="addSp modSp">
        <pc:chgData name="Andre Neumann" userId="e07587b9-5803-4dd8-acfc-2a6eb396eb4f" providerId="ADAL" clId="{EAB37503-E25E-421C-8453-2681C2301C05}" dt="2024-07-20T10:51:10.686" v="6"/>
        <pc:sldMkLst>
          <pc:docMk/>
          <pc:sldMk cId="2673736546" sldId="310"/>
        </pc:sldMkLst>
        <pc:picChg chg="add mod">
          <ac:chgData name="Andre Neumann" userId="e07587b9-5803-4dd8-acfc-2a6eb396eb4f" providerId="ADAL" clId="{EAB37503-E25E-421C-8453-2681C2301C05}" dt="2024-07-20T10:51:10.686" v="6"/>
          <ac:picMkLst>
            <pc:docMk/>
            <pc:sldMk cId="2673736546" sldId="310"/>
            <ac:picMk id="6" creationId="{A6AB17B4-1B40-B15B-86AA-C05E7ED614E9}"/>
          </ac:picMkLst>
        </pc:picChg>
      </pc:sldChg>
      <pc:sldChg chg="addSp modSp modNotesTx">
        <pc:chgData name="Andre Neumann" userId="e07587b9-5803-4dd8-acfc-2a6eb396eb4f" providerId="ADAL" clId="{EAB37503-E25E-421C-8453-2681C2301C05}" dt="2024-07-20T10:55:25.098" v="93" actId="6549"/>
        <pc:sldMkLst>
          <pc:docMk/>
          <pc:sldMk cId="506601766" sldId="311"/>
        </pc:sldMkLst>
        <pc:picChg chg="add mod">
          <ac:chgData name="Andre Neumann" userId="e07587b9-5803-4dd8-acfc-2a6eb396eb4f" providerId="ADAL" clId="{EAB37503-E25E-421C-8453-2681C2301C05}" dt="2024-07-20T10:51:11.839" v="7"/>
          <ac:picMkLst>
            <pc:docMk/>
            <pc:sldMk cId="506601766" sldId="311"/>
            <ac:picMk id="8" creationId="{BC46657E-7B56-64A6-E616-59DBC677F998}"/>
          </ac:picMkLst>
        </pc:picChg>
      </pc:sldChg>
      <pc:sldChg chg="add del ord setBg">
        <pc:chgData name="Andre Neumann" userId="e07587b9-5803-4dd8-acfc-2a6eb396eb4f" providerId="ADAL" clId="{EAB37503-E25E-421C-8453-2681C2301C05}" dt="2024-07-20T10:51:32.634" v="11" actId="47"/>
        <pc:sldMkLst>
          <pc:docMk/>
          <pc:sldMk cId="2570776834" sldId="312"/>
        </pc:sldMkLst>
      </pc:sldChg>
      <pc:sldChg chg="add ord">
        <pc:chgData name="Andre Neumann" userId="e07587b9-5803-4dd8-acfc-2a6eb396eb4f" providerId="ADAL" clId="{EAB37503-E25E-421C-8453-2681C2301C05}" dt="2024-07-20T10:51:39.988" v="14"/>
        <pc:sldMkLst>
          <pc:docMk/>
          <pc:sldMk cId="3641595079" sldId="312"/>
        </pc:sldMkLst>
      </pc:sldChg>
      <pc:sldChg chg="addSp delSp modSp add mod ord">
        <pc:chgData name="Andre Neumann" userId="e07587b9-5803-4dd8-acfc-2a6eb396eb4f" providerId="ADAL" clId="{EAB37503-E25E-421C-8453-2681C2301C05}" dt="2024-07-20T10:53:42.552" v="43"/>
        <pc:sldMkLst>
          <pc:docMk/>
          <pc:sldMk cId="1622265653" sldId="313"/>
        </pc:sldMkLst>
        <pc:spChg chg="mod">
          <ac:chgData name="Andre Neumann" userId="e07587b9-5803-4dd8-acfc-2a6eb396eb4f" providerId="ADAL" clId="{EAB37503-E25E-421C-8453-2681C2301C05}" dt="2024-07-20T10:52:29.787" v="42" actId="20577"/>
          <ac:spMkLst>
            <pc:docMk/>
            <pc:sldMk cId="1622265653" sldId="313"/>
            <ac:spMk id="2" creationId="{E731DAFE-467D-F633-4DBD-EDC2DC183298}"/>
          </ac:spMkLst>
        </pc:spChg>
        <pc:spChg chg="mod">
          <ac:chgData name="Andre Neumann" userId="e07587b9-5803-4dd8-acfc-2a6eb396eb4f" providerId="ADAL" clId="{EAB37503-E25E-421C-8453-2681C2301C05}" dt="2024-07-20T10:53:42.552" v="43"/>
          <ac:spMkLst>
            <pc:docMk/>
            <pc:sldMk cId="1622265653" sldId="313"/>
            <ac:spMk id="3" creationId="{EB118679-DA70-F655-5366-B6E7397FDE42}"/>
          </ac:spMkLst>
        </pc:spChg>
        <pc:picChg chg="add mod ord">
          <ac:chgData name="Andre Neumann" userId="e07587b9-5803-4dd8-acfc-2a6eb396eb4f" providerId="ADAL" clId="{EAB37503-E25E-421C-8453-2681C2301C05}" dt="2024-07-20T10:52:20.273" v="22" actId="167"/>
          <ac:picMkLst>
            <pc:docMk/>
            <pc:sldMk cId="1622265653" sldId="313"/>
            <ac:picMk id="5" creationId="{1E11E04A-1575-D17B-38A9-2729B6436D99}"/>
          </ac:picMkLst>
        </pc:picChg>
        <pc:picChg chg="del">
          <ac:chgData name="Andre Neumann" userId="e07587b9-5803-4dd8-acfc-2a6eb396eb4f" providerId="ADAL" clId="{EAB37503-E25E-421C-8453-2681C2301C05}" dt="2024-07-20T10:52:21.720" v="23" actId="478"/>
          <ac:picMkLst>
            <pc:docMk/>
            <pc:sldMk cId="1622265653" sldId="313"/>
            <ac:picMk id="8" creationId="{4CE18F5E-FE70-85AB-B7A5-D8F41AC7E7E7}"/>
          </ac:picMkLst>
        </pc:picChg>
      </pc:sldChg>
      <pc:sldChg chg="modSp add mod modNotesTx">
        <pc:chgData name="Andre Neumann" userId="e07587b9-5803-4dd8-acfc-2a6eb396eb4f" providerId="ADAL" clId="{EAB37503-E25E-421C-8453-2681C2301C05}" dt="2024-07-20T10:54:47.580" v="88" actId="20577"/>
        <pc:sldMkLst>
          <pc:docMk/>
          <pc:sldMk cId="3196195815" sldId="314"/>
        </pc:sldMkLst>
        <pc:spChg chg="mod">
          <ac:chgData name="Andre Neumann" userId="e07587b9-5803-4dd8-acfc-2a6eb396eb4f" providerId="ADAL" clId="{EAB37503-E25E-421C-8453-2681C2301C05}" dt="2024-07-20T10:54:47.580" v="88" actId="20577"/>
          <ac:spMkLst>
            <pc:docMk/>
            <pc:sldMk cId="3196195815" sldId="314"/>
            <ac:spMk id="3" creationId="{EB118679-DA70-F655-5366-B6E7397FDE42}"/>
          </ac:spMkLst>
        </pc:spChg>
      </pc:sldChg>
      <pc:sldChg chg="addSp delSp modSp add mod modNotesTx">
        <pc:chgData name="Andre Neumann" userId="e07587b9-5803-4dd8-acfc-2a6eb396eb4f" providerId="ADAL" clId="{EAB37503-E25E-421C-8453-2681C2301C05}" dt="2024-07-20T10:56:18.398" v="167" actId="20577"/>
        <pc:sldMkLst>
          <pc:docMk/>
          <pc:sldMk cId="2218001337" sldId="315"/>
        </pc:sldMkLst>
        <pc:spChg chg="mod">
          <ac:chgData name="Andre Neumann" userId="e07587b9-5803-4dd8-acfc-2a6eb396eb4f" providerId="ADAL" clId="{EAB37503-E25E-421C-8453-2681C2301C05}" dt="2024-07-20T10:55:01.978" v="90"/>
          <ac:spMkLst>
            <pc:docMk/>
            <pc:sldMk cId="2218001337" sldId="315"/>
            <ac:spMk id="2" creationId="{E731DAFE-467D-F633-4DBD-EDC2DC183298}"/>
          </ac:spMkLst>
        </pc:spChg>
        <pc:spChg chg="mod">
          <ac:chgData name="Andre Neumann" userId="e07587b9-5803-4dd8-acfc-2a6eb396eb4f" providerId="ADAL" clId="{EAB37503-E25E-421C-8453-2681C2301C05}" dt="2024-07-20T10:56:02.964" v="114" actId="179"/>
          <ac:spMkLst>
            <pc:docMk/>
            <pc:sldMk cId="2218001337" sldId="315"/>
            <ac:spMk id="3" creationId="{EB118679-DA70-F655-5366-B6E7397FDE42}"/>
          </ac:spMkLst>
        </pc:spChg>
        <pc:spChg chg="mod">
          <ac:chgData name="Andre Neumann" userId="e07587b9-5803-4dd8-acfc-2a6eb396eb4f" providerId="ADAL" clId="{EAB37503-E25E-421C-8453-2681C2301C05}" dt="2024-07-20T10:56:18.398" v="167" actId="20577"/>
          <ac:spMkLst>
            <pc:docMk/>
            <pc:sldMk cId="2218001337" sldId="315"/>
            <ac:spMk id="6" creationId="{AC043DE8-A1F0-4120-0A31-DB90B4F160F9}"/>
          </ac:spMkLst>
        </pc:spChg>
        <pc:picChg chg="add mod">
          <ac:chgData name="Andre Neumann" userId="e07587b9-5803-4dd8-acfc-2a6eb396eb4f" providerId="ADAL" clId="{EAB37503-E25E-421C-8453-2681C2301C05}" dt="2024-07-20T10:55:06.871" v="92"/>
          <ac:picMkLst>
            <pc:docMk/>
            <pc:sldMk cId="2218001337" sldId="315"/>
            <ac:picMk id="7" creationId="{386DAB87-64AB-B070-7AD7-2C9F4817F764}"/>
          </ac:picMkLst>
        </pc:picChg>
        <pc:picChg chg="del">
          <ac:chgData name="Andre Neumann" userId="e07587b9-5803-4dd8-acfc-2a6eb396eb4f" providerId="ADAL" clId="{EAB37503-E25E-421C-8453-2681C2301C05}" dt="2024-07-20T10:55:06.691" v="91" actId="478"/>
          <ac:picMkLst>
            <pc:docMk/>
            <pc:sldMk cId="2218001337" sldId="315"/>
            <ac:picMk id="8" creationId="{BC46657E-7B56-64A6-E616-59DBC677F998}"/>
          </ac:picMkLst>
        </pc:picChg>
      </pc:sldChg>
      <pc:sldChg chg="add ord">
        <pc:chgData name="Andre Neumann" userId="e07587b9-5803-4dd8-acfc-2a6eb396eb4f" providerId="ADAL" clId="{EAB37503-E25E-421C-8453-2681C2301C05}" dt="2024-07-20T10:56:35.513" v="170"/>
        <pc:sldMkLst>
          <pc:docMk/>
          <pc:sldMk cId="2594622587" sldId="316"/>
        </pc:sldMkLst>
      </pc:sldChg>
      <pc:sldChg chg="addSp delSp modSp add mod ord">
        <pc:chgData name="Andre Neumann" userId="e07587b9-5803-4dd8-acfc-2a6eb396eb4f" providerId="ADAL" clId="{EAB37503-E25E-421C-8453-2681C2301C05}" dt="2024-07-20T10:58:21.005" v="187"/>
        <pc:sldMkLst>
          <pc:docMk/>
          <pc:sldMk cId="2723560256" sldId="317"/>
        </pc:sldMkLst>
        <pc:spChg chg="mod">
          <ac:chgData name="Andre Neumann" userId="e07587b9-5803-4dd8-acfc-2a6eb396eb4f" providerId="ADAL" clId="{EAB37503-E25E-421C-8453-2681C2301C05}" dt="2024-07-20T10:57:02.505" v="185" actId="20577"/>
          <ac:spMkLst>
            <pc:docMk/>
            <pc:sldMk cId="2723560256" sldId="317"/>
            <ac:spMk id="2" creationId="{E731DAFE-467D-F633-4DBD-EDC2DC183298}"/>
          </ac:spMkLst>
        </pc:spChg>
        <pc:spChg chg="mod">
          <ac:chgData name="Andre Neumann" userId="e07587b9-5803-4dd8-acfc-2a6eb396eb4f" providerId="ADAL" clId="{EAB37503-E25E-421C-8453-2681C2301C05}" dt="2024-07-20T10:58:21.005" v="187"/>
          <ac:spMkLst>
            <pc:docMk/>
            <pc:sldMk cId="2723560256" sldId="317"/>
            <ac:spMk id="3" creationId="{EB118679-DA70-F655-5366-B6E7397FDE42}"/>
          </ac:spMkLst>
        </pc:spChg>
        <pc:spChg chg="add">
          <ac:chgData name="Andre Neumann" userId="e07587b9-5803-4dd8-acfc-2a6eb396eb4f" providerId="ADAL" clId="{EAB37503-E25E-421C-8453-2681C2301C05}" dt="2024-07-20T10:58:14.110" v="186"/>
          <ac:spMkLst>
            <pc:docMk/>
            <pc:sldMk cId="2723560256" sldId="317"/>
            <ac:spMk id="7" creationId="{1798C5A2-588A-8928-6B38-A337995AEE12}"/>
          </ac:spMkLst>
        </pc:spChg>
        <pc:picChg chg="del">
          <ac:chgData name="Andre Neumann" userId="e07587b9-5803-4dd8-acfc-2a6eb396eb4f" providerId="ADAL" clId="{EAB37503-E25E-421C-8453-2681C2301C05}" dt="2024-07-20T10:56:58.153" v="177" actId="478"/>
          <ac:picMkLst>
            <pc:docMk/>
            <pc:sldMk cId="2723560256" sldId="317"/>
            <ac:picMk id="5" creationId="{1E11E04A-1575-D17B-38A9-2729B6436D99}"/>
          </ac:picMkLst>
        </pc:picChg>
        <pc:picChg chg="add mod ord">
          <ac:chgData name="Andre Neumann" userId="e07587b9-5803-4dd8-acfc-2a6eb396eb4f" providerId="ADAL" clId="{EAB37503-E25E-421C-8453-2681C2301C05}" dt="2024-07-20T10:56:56.845" v="176" actId="167"/>
          <ac:picMkLst>
            <pc:docMk/>
            <pc:sldMk cId="2723560256" sldId="317"/>
            <ac:picMk id="6" creationId="{DEFE90F6-FD7B-A5AF-9661-F496E6C1F90F}"/>
          </ac:picMkLst>
        </pc:picChg>
      </pc:sldChg>
      <pc:sldChg chg="addSp delSp modSp add mod modNotesTx">
        <pc:chgData name="Andre Neumann" userId="e07587b9-5803-4dd8-acfc-2a6eb396eb4f" providerId="ADAL" clId="{EAB37503-E25E-421C-8453-2681C2301C05}" dt="2024-07-20T10:59:26.504" v="271" actId="20577"/>
        <pc:sldMkLst>
          <pc:docMk/>
          <pc:sldMk cId="1508561571" sldId="318"/>
        </pc:sldMkLst>
        <pc:spChg chg="mod">
          <ac:chgData name="Andre Neumann" userId="e07587b9-5803-4dd8-acfc-2a6eb396eb4f" providerId="ADAL" clId="{EAB37503-E25E-421C-8453-2681C2301C05}" dt="2024-07-20T10:58:37.149" v="189"/>
          <ac:spMkLst>
            <pc:docMk/>
            <pc:sldMk cId="1508561571" sldId="318"/>
            <ac:spMk id="2" creationId="{E731DAFE-467D-F633-4DBD-EDC2DC183298}"/>
          </ac:spMkLst>
        </pc:spChg>
        <pc:spChg chg="mod">
          <ac:chgData name="Andre Neumann" userId="e07587b9-5803-4dd8-acfc-2a6eb396eb4f" providerId="ADAL" clId="{EAB37503-E25E-421C-8453-2681C2301C05}" dt="2024-07-20T10:59:26.504" v="271" actId="20577"/>
          <ac:spMkLst>
            <pc:docMk/>
            <pc:sldMk cId="1508561571" sldId="318"/>
            <ac:spMk id="3" creationId="{EB118679-DA70-F655-5366-B6E7397FDE42}"/>
          </ac:spMkLst>
        </pc:spChg>
        <pc:picChg chg="add mod">
          <ac:chgData name="Andre Neumann" userId="e07587b9-5803-4dd8-acfc-2a6eb396eb4f" providerId="ADAL" clId="{EAB37503-E25E-421C-8453-2681C2301C05}" dt="2024-07-20T10:58:41.983" v="191"/>
          <ac:picMkLst>
            <pc:docMk/>
            <pc:sldMk cId="1508561571" sldId="318"/>
            <ac:picMk id="4" creationId="{CB0542A5-EDD8-6A41-CFBD-37B508B71E20}"/>
          </ac:picMkLst>
        </pc:picChg>
        <pc:picChg chg="del">
          <ac:chgData name="Andre Neumann" userId="e07587b9-5803-4dd8-acfc-2a6eb396eb4f" providerId="ADAL" clId="{EAB37503-E25E-421C-8453-2681C2301C05}" dt="2024-07-20T10:58:41.930" v="190" actId="478"/>
          <ac:picMkLst>
            <pc:docMk/>
            <pc:sldMk cId="1508561571" sldId="318"/>
            <ac:picMk id="5" creationId="{1E11E04A-1575-D17B-38A9-2729B6436D99}"/>
          </ac:picMkLst>
        </pc:picChg>
      </pc:sldChg>
      <pc:sldChg chg="addSp delSp modSp add mod ord modNotesTx">
        <pc:chgData name="Andre Neumann" userId="e07587b9-5803-4dd8-acfc-2a6eb396eb4f" providerId="ADAL" clId="{EAB37503-E25E-421C-8453-2681C2301C05}" dt="2024-07-20T11:00:47.819" v="451" actId="20577"/>
        <pc:sldMkLst>
          <pc:docMk/>
          <pc:sldMk cId="119443138" sldId="319"/>
        </pc:sldMkLst>
        <pc:spChg chg="mod">
          <ac:chgData name="Andre Neumann" userId="e07587b9-5803-4dd8-acfc-2a6eb396eb4f" providerId="ADAL" clId="{EAB37503-E25E-421C-8453-2681C2301C05}" dt="2024-07-20T10:59:50.231" v="277"/>
          <ac:spMkLst>
            <pc:docMk/>
            <pc:sldMk cId="119443138" sldId="319"/>
            <ac:spMk id="2" creationId="{E731DAFE-467D-F633-4DBD-EDC2DC183298}"/>
          </ac:spMkLst>
        </pc:spChg>
        <pc:spChg chg="mod">
          <ac:chgData name="Andre Neumann" userId="e07587b9-5803-4dd8-acfc-2a6eb396eb4f" providerId="ADAL" clId="{EAB37503-E25E-421C-8453-2681C2301C05}" dt="2024-07-20T11:00:17.345" v="338" actId="20577"/>
          <ac:spMkLst>
            <pc:docMk/>
            <pc:sldMk cId="119443138" sldId="319"/>
            <ac:spMk id="3" creationId="{EB118679-DA70-F655-5366-B6E7397FDE42}"/>
          </ac:spMkLst>
        </pc:spChg>
        <pc:spChg chg="mod">
          <ac:chgData name="Andre Neumann" userId="e07587b9-5803-4dd8-acfc-2a6eb396eb4f" providerId="ADAL" clId="{EAB37503-E25E-421C-8453-2681C2301C05}" dt="2024-07-20T11:00:47.819" v="451" actId="20577"/>
          <ac:spMkLst>
            <pc:docMk/>
            <pc:sldMk cId="119443138" sldId="319"/>
            <ac:spMk id="6" creationId="{AC043DE8-A1F0-4120-0A31-DB90B4F160F9}"/>
          </ac:spMkLst>
        </pc:spChg>
        <pc:picChg chg="del">
          <ac:chgData name="Andre Neumann" userId="e07587b9-5803-4dd8-acfc-2a6eb396eb4f" providerId="ADAL" clId="{EAB37503-E25E-421C-8453-2681C2301C05}" dt="2024-07-20T10:59:44.145" v="275" actId="478"/>
          <ac:picMkLst>
            <pc:docMk/>
            <pc:sldMk cId="119443138" sldId="319"/>
            <ac:picMk id="7" creationId="{386DAB87-64AB-B070-7AD7-2C9F4817F764}"/>
          </ac:picMkLst>
        </pc:picChg>
        <pc:picChg chg="add mod">
          <ac:chgData name="Andre Neumann" userId="e07587b9-5803-4dd8-acfc-2a6eb396eb4f" providerId="ADAL" clId="{EAB37503-E25E-421C-8453-2681C2301C05}" dt="2024-07-20T10:59:44.221" v="276"/>
          <ac:picMkLst>
            <pc:docMk/>
            <pc:sldMk cId="119443138" sldId="319"/>
            <ac:picMk id="8" creationId="{A4144BF7-94EA-0DFC-4250-09DD0B4DA581}"/>
          </ac:picMkLst>
        </pc:picChg>
      </pc:sldChg>
      <pc:sldChg chg="add ord">
        <pc:chgData name="Andre Neumann" userId="e07587b9-5803-4dd8-acfc-2a6eb396eb4f" providerId="ADAL" clId="{EAB37503-E25E-421C-8453-2681C2301C05}" dt="2024-07-20T11:01:12.113" v="454"/>
        <pc:sldMkLst>
          <pc:docMk/>
          <pc:sldMk cId="260142446" sldId="320"/>
        </pc:sldMkLst>
      </pc:sldChg>
      <pc:sldChg chg="addSp delSp add del mod ord">
        <pc:chgData name="Andre Neumann" userId="e07587b9-5803-4dd8-acfc-2a6eb396eb4f" providerId="ADAL" clId="{EAB37503-E25E-421C-8453-2681C2301C05}" dt="2024-07-20T11:01:54.461" v="468" actId="47"/>
        <pc:sldMkLst>
          <pc:docMk/>
          <pc:sldMk cId="3294850438" sldId="321"/>
        </pc:sldMkLst>
        <pc:picChg chg="add del">
          <ac:chgData name="Andre Neumann" userId="e07587b9-5803-4dd8-acfc-2a6eb396eb4f" providerId="ADAL" clId="{EAB37503-E25E-421C-8453-2681C2301C05}" dt="2024-07-20T11:01:41.109" v="462" actId="22"/>
          <ac:picMkLst>
            <pc:docMk/>
            <pc:sldMk cId="3294850438" sldId="321"/>
            <ac:picMk id="5" creationId="{A7B111F1-7FE6-9574-7B76-23F27E88C2E8}"/>
          </ac:picMkLst>
        </pc:picChg>
        <pc:picChg chg="del">
          <ac:chgData name="Andre Neumann" userId="e07587b9-5803-4dd8-acfc-2a6eb396eb4f" providerId="ADAL" clId="{EAB37503-E25E-421C-8453-2681C2301C05}" dt="2024-07-20T11:01:29.385" v="458" actId="478"/>
          <ac:picMkLst>
            <pc:docMk/>
            <pc:sldMk cId="3294850438" sldId="321"/>
            <ac:picMk id="6" creationId="{DEFE90F6-FD7B-A5AF-9661-F496E6C1F90F}"/>
          </ac:picMkLst>
        </pc:picChg>
      </pc:sldChg>
      <pc:sldChg chg="addSp delSp modSp add del mod">
        <pc:chgData name="Andre Neumann" userId="e07587b9-5803-4dd8-acfc-2a6eb396eb4f" providerId="ADAL" clId="{EAB37503-E25E-421C-8453-2681C2301C05}" dt="2024-07-20T11:02:57.805" v="481"/>
        <pc:sldMkLst>
          <pc:docMk/>
          <pc:sldMk cId="2527531781" sldId="322"/>
        </pc:sldMkLst>
        <pc:spChg chg="mod">
          <ac:chgData name="Andre Neumann" userId="e07587b9-5803-4dd8-acfc-2a6eb396eb4f" providerId="ADAL" clId="{EAB37503-E25E-421C-8453-2681C2301C05}" dt="2024-07-20T11:01:59.467" v="479" actId="20577"/>
          <ac:spMkLst>
            <pc:docMk/>
            <pc:sldMk cId="2527531781" sldId="322"/>
            <ac:spMk id="2" creationId="{E731DAFE-467D-F633-4DBD-EDC2DC183298}"/>
          </ac:spMkLst>
        </pc:spChg>
        <pc:spChg chg="mod">
          <ac:chgData name="Andre Neumann" userId="e07587b9-5803-4dd8-acfc-2a6eb396eb4f" providerId="ADAL" clId="{EAB37503-E25E-421C-8453-2681C2301C05}" dt="2024-07-20T11:02:57.805" v="481"/>
          <ac:spMkLst>
            <pc:docMk/>
            <pc:sldMk cId="2527531781" sldId="322"/>
            <ac:spMk id="3" creationId="{EB118679-DA70-F655-5366-B6E7397FDE42}"/>
          </ac:spMkLst>
        </pc:spChg>
        <pc:spChg chg="add">
          <ac:chgData name="Andre Neumann" userId="e07587b9-5803-4dd8-acfc-2a6eb396eb4f" providerId="ADAL" clId="{EAB37503-E25E-421C-8453-2681C2301C05}" dt="2024-07-20T11:02:50.176" v="480"/>
          <ac:spMkLst>
            <pc:docMk/>
            <pc:sldMk cId="2527531781" sldId="322"/>
            <ac:spMk id="7" creationId="{9E714971-C026-50F2-938C-DCE2A74D8540}"/>
          </ac:spMkLst>
        </pc:spChg>
        <pc:picChg chg="add mod ord">
          <ac:chgData name="Andre Neumann" userId="e07587b9-5803-4dd8-acfc-2a6eb396eb4f" providerId="ADAL" clId="{EAB37503-E25E-421C-8453-2681C2301C05}" dt="2024-07-20T11:01:48.899" v="466" actId="167"/>
          <ac:picMkLst>
            <pc:docMk/>
            <pc:sldMk cId="2527531781" sldId="322"/>
            <ac:picMk id="5" creationId="{AC013628-F379-BDBA-32A5-682A688EBAE5}"/>
          </ac:picMkLst>
        </pc:picChg>
        <pc:picChg chg="del">
          <ac:chgData name="Andre Neumann" userId="e07587b9-5803-4dd8-acfc-2a6eb396eb4f" providerId="ADAL" clId="{EAB37503-E25E-421C-8453-2681C2301C05}" dt="2024-07-20T11:01:50.424" v="467" actId="478"/>
          <ac:picMkLst>
            <pc:docMk/>
            <pc:sldMk cId="2527531781" sldId="322"/>
            <ac:picMk id="6" creationId="{DEFE90F6-FD7B-A5AF-9661-F496E6C1F90F}"/>
          </ac:picMkLst>
        </pc:picChg>
      </pc:sldChg>
      <pc:sldChg chg="addSp delSp modSp add mod ord modNotesTx">
        <pc:chgData name="Andre Neumann" userId="e07587b9-5803-4dd8-acfc-2a6eb396eb4f" providerId="ADAL" clId="{EAB37503-E25E-421C-8453-2681C2301C05}" dt="2024-07-20T11:03:59.258" v="566"/>
        <pc:sldMkLst>
          <pc:docMk/>
          <pc:sldMk cId="1205510336" sldId="323"/>
        </pc:sldMkLst>
        <pc:spChg chg="mod">
          <ac:chgData name="Andre Neumann" userId="e07587b9-5803-4dd8-acfc-2a6eb396eb4f" providerId="ADAL" clId="{EAB37503-E25E-421C-8453-2681C2301C05}" dt="2024-07-20T11:03:59.258" v="566"/>
          <ac:spMkLst>
            <pc:docMk/>
            <pc:sldMk cId="1205510336" sldId="323"/>
            <ac:spMk id="2" creationId="{E731DAFE-467D-F633-4DBD-EDC2DC183298}"/>
          </ac:spMkLst>
        </pc:spChg>
        <pc:spChg chg="mod">
          <ac:chgData name="Andre Neumann" userId="e07587b9-5803-4dd8-acfc-2a6eb396eb4f" providerId="ADAL" clId="{EAB37503-E25E-421C-8453-2681C2301C05}" dt="2024-07-20T11:03:52.580" v="565" actId="20577"/>
          <ac:spMkLst>
            <pc:docMk/>
            <pc:sldMk cId="1205510336" sldId="323"/>
            <ac:spMk id="3" creationId="{EB118679-DA70-F655-5366-B6E7397FDE42}"/>
          </ac:spMkLst>
        </pc:spChg>
        <pc:picChg chg="del">
          <ac:chgData name="Andre Neumann" userId="e07587b9-5803-4dd8-acfc-2a6eb396eb4f" providerId="ADAL" clId="{EAB37503-E25E-421C-8453-2681C2301C05}" dt="2024-07-20T11:03:17.770" v="485" actId="478"/>
          <ac:picMkLst>
            <pc:docMk/>
            <pc:sldMk cId="1205510336" sldId="323"/>
            <ac:picMk id="4" creationId="{CB0542A5-EDD8-6A41-CFBD-37B508B71E20}"/>
          </ac:picMkLst>
        </pc:picChg>
        <pc:picChg chg="add mod">
          <ac:chgData name="Andre Neumann" userId="e07587b9-5803-4dd8-acfc-2a6eb396eb4f" providerId="ADAL" clId="{EAB37503-E25E-421C-8453-2681C2301C05}" dt="2024-07-20T11:03:17.835" v="486"/>
          <ac:picMkLst>
            <pc:docMk/>
            <pc:sldMk cId="1205510336" sldId="323"/>
            <ac:picMk id="5" creationId="{3B307BA4-1725-111E-B649-1D74638B2128}"/>
          </ac:picMkLst>
        </pc:picChg>
      </pc:sldChg>
      <pc:sldChg chg="addSp delSp modSp add mod ord modNotesTx">
        <pc:chgData name="Andre Neumann" userId="e07587b9-5803-4dd8-acfc-2a6eb396eb4f" providerId="ADAL" clId="{EAB37503-E25E-421C-8453-2681C2301C05}" dt="2024-07-20T11:06:12.233" v="913" actId="20577"/>
        <pc:sldMkLst>
          <pc:docMk/>
          <pc:sldMk cId="3948931317" sldId="324"/>
        </pc:sldMkLst>
        <pc:spChg chg="mod">
          <ac:chgData name="Andre Neumann" userId="e07587b9-5803-4dd8-acfc-2a6eb396eb4f" providerId="ADAL" clId="{EAB37503-E25E-421C-8453-2681C2301C05}" dt="2024-07-20T11:04:14.945" v="582" actId="20577"/>
          <ac:spMkLst>
            <pc:docMk/>
            <pc:sldMk cId="3948931317" sldId="324"/>
            <ac:spMk id="2" creationId="{E731DAFE-467D-F633-4DBD-EDC2DC183298}"/>
          </ac:spMkLst>
        </pc:spChg>
        <pc:spChg chg="mod">
          <ac:chgData name="Andre Neumann" userId="e07587b9-5803-4dd8-acfc-2a6eb396eb4f" providerId="ADAL" clId="{EAB37503-E25E-421C-8453-2681C2301C05}" dt="2024-07-20T11:05:29.501" v="741" actId="313"/>
          <ac:spMkLst>
            <pc:docMk/>
            <pc:sldMk cId="3948931317" sldId="324"/>
            <ac:spMk id="3" creationId="{EB118679-DA70-F655-5366-B6E7397FDE42}"/>
          </ac:spMkLst>
        </pc:spChg>
        <pc:spChg chg="mod">
          <ac:chgData name="Andre Neumann" userId="e07587b9-5803-4dd8-acfc-2a6eb396eb4f" providerId="ADAL" clId="{EAB37503-E25E-421C-8453-2681C2301C05}" dt="2024-07-20T11:06:12.233" v="913" actId="20577"/>
          <ac:spMkLst>
            <pc:docMk/>
            <pc:sldMk cId="3948931317" sldId="324"/>
            <ac:spMk id="6" creationId="{AC043DE8-A1F0-4120-0A31-DB90B4F160F9}"/>
          </ac:spMkLst>
        </pc:spChg>
        <pc:spChg chg="add del">
          <ac:chgData name="Andre Neumann" userId="e07587b9-5803-4dd8-acfc-2a6eb396eb4f" providerId="ADAL" clId="{EAB37503-E25E-421C-8453-2681C2301C05}" dt="2024-07-20T11:04:22.789" v="584" actId="22"/>
          <ac:spMkLst>
            <pc:docMk/>
            <pc:sldMk cId="3948931317" sldId="324"/>
            <ac:spMk id="10" creationId="{E5C89828-77E1-5927-1C18-B4037F38CFD2}"/>
          </ac:spMkLst>
        </pc:spChg>
        <pc:picChg chg="add mod">
          <ac:chgData name="Andre Neumann" userId="e07587b9-5803-4dd8-acfc-2a6eb396eb4f" providerId="ADAL" clId="{EAB37503-E25E-421C-8453-2681C2301C05}" dt="2024-07-20T11:04:11.720" v="571"/>
          <ac:picMkLst>
            <pc:docMk/>
            <pc:sldMk cId="3948931317" sldId="324"/>
            <ac:picMk id="7" creationId="{90F95A6C-2D5F-920B-928E-4A62D68C5C7E}"/>
          </ac:picMkLst>
        </pc:picChg>
        <pc:picChg chg="del">
          <ac:chgData name="Andre Neumann" userId="e07587b9-5803-4dd8-acfc-2a6eb396eb4f" providerId="ADAL" clId="{EAB37503-E25E-421C-8453-2681C2301C05}" dt="2024-07-20T11:04:07.595" v="570" actId="478"/>
          <ac:picMkLst>
            <pc:docMk/>
            <pc:sldMk cId="3948931317" sldId="324"/>
            <ac:picMk id="8" creationId="{A4144BF7-94EA-0DFC-4250-09DD0B4DA581}"/>
          </ac:picMkLst>
        </pc:picChg>
      </pc:sldChg>
      <pc:sldChg chg="add ord">
        <pc:chgData name="Andre Neumann" userId="e07587b9-5803-4dd8-acfc-2a6eb396eb4f" providerId="ADAL" clId="{EAB37503-E25E-421C-8453-2681C2301C05}" dt="2024-07-20T11:07:13.188" v="923"/>
        <pc:sldMkLst>
          <pc:docMk/>
          <pc:sldMk cId="3923956773" sldId="32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de-DE" noProof="0" dirty="0"/>
            <a:t>Magnetische Speicher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de-DE" noProof="0" dirty="0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de-DE" noProof="0" dirty="0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de-DE" noProof="0" dirty="0"/>
            <a:t>Elektronische Speicher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de-DE" noProof="0" dirty="0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de-DE" noProof="0" dirty="0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de-DE" noProof="0" dirty="0"/>
            <a:t>Optische Speicher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de-DE" noProof="0" dirty="0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de-DE" noProof="0" dirty="0"/>
        </a:p>
      </dgm:t>
    </dgm:pt>
    <dgm:pt modelId="{6B93B203-1160-4813-A85B-5E730E4704E5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de-DE" noProof="0" dirty="0"/>
            <a:t>Mechanische Speicher</a:t>
          </a:r>
        </a:p>
      </dgm:t>
    </dgm:pt>
    <dgm:pt modelId="{1CC3937E-523D-44BE-8C06-82D59DA4B9AC}" type="parTrans" cxnId="{086D27A5-59A7-4B16-AAE1-5A136B08ADA8}">
      <dgm:prSet/>
      <dgm:spPr/>
      <dgm:t>
        <a:bodyPr/>
        <a:lstStyle/>
        <a:p>
          <a:endParaRPr lang="de-DE"/>
        </a:p>
      </dgm:t>
    </dgm:pt>
    <dgm:pt modelId="{33D6700D-DBA0-4BBC-89BE-9A8BE9538606}" type="sibTrans" cxnId="{086D27A5-59A7-4B16-AAE1-5A136B08ADA8}">
      <dgm:prSet/>
      <dgm:spPr/>
      <dgm:t>
        <a:bodyPr/>
        <a:lstStyle/>
        <a:p>
          <a:endParaRPr lang="de-DE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4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et mit einfarbiger Füllung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4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-Stick mit einfarbiger Füllung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4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scher Datenträger mit einfarbiger Füllung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16679090-B50D-4EC6-9C20-C0A35A3A4722}" type="pres">
      <dgm:prSet presAssocID="{8500F72A-2C6D-4FDF-9C1D-CA691380EB0B}" presName="sibTrans" presStyleCnt="0"/>
      <dgm:spPr/>
    </dgm:pt>
    <dgm:pt modelId="{24726245-88BE-47C3-8B3A-C3A321612EF4}" type="pres">
      <dgm:prSet presAssocID="{6B93B203-1160-4813-A85B-5E730E4704E5}" presName="compNode" presStyleCnt="0"/>
      <dgm:spPr/>
    </dgm:pt>
    <dgm:pt modelId="{272E8346-C17C-472B-B308-AFA353228AB2}" type="pres">
      <dgm:prSet presAssocID="{6B93B203-1160-4813-A85B-5E730E4704E5}" presName="iconBgRect" presStyleLbl="bgShp" presStyleIdx="3" presStyleCnt="4"/>
      <dgm:spPr>
        <a:prstGeom prst="ellipse">
          <a:avLst/>
        </a:prstGeom>
      </dgm:spPr>
    </dgm:pt>
    <dgm:pt modelId="{F699C2AC-96B4-4EFB-B82E-4676EE909B01}" type="pres">
      <dgm:prSet presAssocID="{6B93B203-1160-4813-A85B-5E730E4704E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fnahme mit einfarbiger Füllung"/>
        </a:ext>
      </dgm:extLst>
    </dgm:pt>
    <dgm:pt modelId="{F77CD906-DC3B-4708-AB1B-52ABB6C0EB36}" type="pres">
      <dgm:prSet presAssocID="{6B93B203-1160-4813-A85B-5E730E4704E5}" presName="spaceRect" presStyleCnt="0"/>
      <dgm:spPr/>
    </dgm:pt>
    <dgm:pt modelId="{67948FF8-B7A8-458A-A2B7-57753A6B6BB5}" type="pres">
      <dgm:prSet presAssocID="{6B93B203-1160-4813-A85B-5E730E4704E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E25AAB82-4B97-4BCB-9469-26110C6F7A8F}" type="presOf" srcId="{6B93B203-1160-4813-A85B-5E730E4704E5}" destId="{67948FF8-B7A8-458A-A2B7-57753A6B6BB5}" srcOrd="0" destOrd="0" presId="urn:microsoft.com/office/officeart/2018/5/layout/IconLeafLabelList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086D27A5-59A7-4B16-AAE1-5A136B08ADA8}" srcId="{01A66772-F185-4D58-B8BB-E9370D7A7A2B}" destId="{6B93B203-1160-4813-A85B-5E730E4704E5}" srcOrd="3" destOrd="0" parTransId="{1CC3937E-523D-44BE-8C06-82D59DA4B9AC}" sibTransId="{33D6700D-DBA0-4BBC-89BE-9A8BE9538606}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  <dgm:cxn modelId="{1BABCFA1-C007-468B-95A6-A3E3CAF903FE}" type="presParOf" srcId="{B6056BFB-47D7-4C5F-BA11-2CB63C56A52D}" destId="{16679090-B50D-4EC6-9C20-C0A35A3A4722}" srcOrd="5" destOrd="0" presId="urn:microsoft.com/office/officeart/2018/5/layout/IconLeafLabelList"/>
    <dgm:cxn modelId="{168E2291-3E74-494E-AB13-C9AABB7241A4}" type="presParOf" srcId="{B6056BFB-47D7-4C5F-BA11-2CB63C56A52D}" destId="{24726245-88BE-47C3-8B3A-C3A321612EF4}" srcOrd="6" destOrd="0" presId="urn:microsoft.com/office/officeart/2018/5/layout/IconLeafLabelList"/>
    <dgm:cxn modelId="{D6B4F190-83F1-4D6D-85C5-34251578593C}" type="presParOf" srcId="{24726245-88BE-47C3-8B3A-C3A321612EF4}" destId="{272E8346-C17C-472B-B308-AFA353228AB2}" srcOrd="0" destOrd="0" presId="urn:microsoft.com/office/officeart/2018/5/layout/IconLeafLabelList"/>
    <dgm:cxn modelId="{2DAAECAE-79FA-4CC5-856E-76EE5A336755}" type="presParOf" srcId="{24726245-88BE-47C3-8B3A-C3A321612EF4}" destId="{F699C2AC-96B4-4EFB-B82E-4676EE909B01}" srcOrd="1" destOrd="0" presId="urn:microsoft.com/office/officeart/2018/5/layout/IconLeafLabelList"/>
    <dgm:cxn modelId="{5559A270-6623-46FB-802F-51290693B371}" type="presParOf" srcId="{24726245-88BE-47C3-8B3A-C3A321612EF4}" destId="{F77CD906-DC3B-4708-AB1B-52ABB6C0EB36}" srcOrd="2" destOrd="0" presId="urn:microsoft.com/office/officeart/2018/5/layout/IconLeafLabelList"/>
    <dgm:cxn modelId="{B6CAB95B-946B-43A3-97F0-4FDE7F1E94CC}" type="presParOf" srcId="{24726245-88BE-47C3-8B3A-C3A321612EF4}" destId="{67948FF8-B7A8-458A-A2B7-57753A6B6BB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de-DE" noProof="0" dirty="0"/>
            <a:t>Magnetische Speicher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de-DE" noProof="0" dirty="0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de-DE" noProof="0" dirty="0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de-DE" noProof="0" dirty="0"/>
            <a:t>Elektronische Speicher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de-DE" noProof="0" dirty="0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de-DE" noProof="0" dirty="0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de-DE" noProof="0" dirty="0"/>
            <a:t>Optische Speicher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de-DE" noProof="0" dirty="0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de-DE" noProof="0" dirty="0"/>
        </a:p>
      </dgm:t>
    </dgm:pt>
    <dgm:pt modelId="{6B93B203-1160-4813-A85B-5E730E4704E5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de-DE" noProof="0" dirty="0"/>
            <a:t>Mechanische Speicher</a:t>
          </a:r>
        </a:p>
      </dgm:t>
    </dgm:pt>
    <dgm:pt modelId="{1CC3937E-523D-44BE-8C06-82D59DA4B9AC}" type="parTrans" cxnId="{086D27A5-59A7-4B16-AAE1-5A136B08ADA8}">
      <dgm:prSet/>
      <dgm:spPr/>
      <dgm:t>
        <a:bodyPr/>
        <a:lstStyle/>
        <a:p>
          <a:endParaRPr lang="de-DE"/>
        </a:p>
      </dgm:t>
    </dgm:pt>
    <dgm:pt modelId="{33D6700D-DBA0-4BBC-89BE-9A8BE9538606}" type="sibTrans" cxnId="{086D27A5-59A7-4B16-AAE1-5A136B08ADA8}">
      <dgm:prSet/>
      <dgm:spPr/>
      <dgm:t>
        <a:bodyPr/>
        <a:lstStyle/>
        <a:p>
          <a:endParaRPr lang="de-DE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4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et mit einfarbiger Füllung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4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-Stick mit einfarbiger Füllung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4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scher Datenträger mit einfarbiger Füllung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16679090-B50D-4EC6-9C20-C0A35A3A4722}" type="pres">
      <dgm:prSet presAssocID="{8500F72A-2C6D-4FDF-9C1D-CA691380EB0B}" presName="sibTrans" presStyleCnt="0"/>
      <dgm:spPr/>
    </dgm:pt>
    <dgm:pt modelId="{24726245-88BE-47C3-8B3A-C3A321612EF4}" type="pres">
      <dgm:prSet presAssocID="{6B93B203-1160-4813-A85B-5E730E4704E5}" presName="compNode" presStyleCnt="0"/>
      <dgm:spPr/>
    </dgm:pt>
    <dgm:pt modelId="{272E8346-C17C-472B-B308-AFA353228AB2}" type="pres">
      <dgm:prSet presAssocID="{6B93B203-1160-4813-A85B-5E730E4704E5}" presName="iconBgRect" presStyleLbl="bgShp" presStyleIdx="3" presStyleCnt="4"/>
      <dgm:spPr>
        <a:prstGeom prst="ellipse">
          <a:avLst/>
        </a:prstGeom>
      </dgm:spPr>
    </dgm:pt>
    <dgm:pt modelId="{F699C2AC-96B4-4EFB-B82E-4676EE909B01}" type="pres">
      <dgm:prSet presAssocID="{6B93B203-1160-4813-A85B-5E730E4704E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fnahme mit einfarbiger Füllung"/>
        </a:ext>
      </dgm:extLst>
    </dgm:pt>
    <dgm:pt modelId="{F77CD906-DC3B-4708-AB1B-52ABB6C0EB36}" type="pres">
      <dgm:prSet presAssocID="{6B93B203-1160-4813-A85B-5E730E4704E5}" presName="spaceRect" presStyleCnt="0"/>
      <dgm:spPr/>
    </dgm:pt>
    <dgm:pt modelId="{67948FF8-B7A8-458A-A2B7-57753A6B6BB5}" type="pres">
      <dgm:prSet presAssocID="{6B93B203-1160-4813-A85B-5E730E4704E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E25AAB82-4B97-4BCB-9469-26110C6F7A8F}" type="presOf" srcId="{6B93B203-1160-4813-A85B-5E730E4704E5}" destId="{67948FF8-B7A8-458A-A2B7-57753A6B6BB5}" srcOrd="0" destOrd="0" presId="urn:microsoft.com/office/officeart/2018/5/layout/IconLeafLabelList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086D27A5-59A7-4B16-AAE1-5A136B08ADA8}" srcId="{01A66772-F185-4D58-B8BB-E9370D7A7A2B}" destId="{6B93B203-1160-4813-A85B-5E730E4704E5}" srcOrd="3" destOrd="0" parTransId="{1CC3937E-523D-44BE-8C06-82D59DA4B9AC}" sibTransId="{33D6700D-DBA0-4BBC-89BE-9A8BE9538606}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  <dgm:cxn modelId="{1BABCFA1-C007-468B-95A6-A3E3CAF903FE}" type="presParOf" srcId="{B6056BFB-47D7-4C5F-BA11-2CB63C56A52D}" destId="{16679090-B50D-4EC6-9C20-C0A35A3A4722}" srcOrd="5" destOrd="0" presId="urn:microsoft.com/office/officeart/2018/5/layout/IconLeafLabelList"/>
    <dgm:cxn modelId="{168E2291-3E74-494E-AB13-C9AABB7241A4}" type="presParOf" srcId="{B6056BFB-47D7-4C5F-BA11-2CB63C56A52D}" destId="{24726245-88BE-47C3-8B3A-C3A321612EF4}" srcOrd="6" destOrd="0" presId="urn:microsoft.com/office/officeart/2018/5/layout/IconLeafLabelList"/>
    <dgm:cxn modelId="{D6B4F190-83F1-4D6D-85C5-34251578593C}" type="presParOf" srcId="{24726245-88BE-47C3-8B3A-C3A321612EF4}" destId="{272E8346-C17C-472B-B308-AFA353228AB2}" srcOrd="0" destOrd="0" presId="urn:microsoft.com/office/officeart/2018/5/layout/IconLeafLabelList"/>
    <dgm:cxn modelId="{2DAAECAE-79FA-4CC5-856E-76EE5A336755}" type="presParOf" srcId="{24726245-88BE-47C3-8B3A-C3A321612EF4}" destId="{F699C2AC-96B4-4EFB-B82E-4676EE909B01}" srcOrd="1" destOrd="0" presId="urn:microsoft.com/office/officeart/2018/5/layout/IconLeafLabelList"/>
    <dgm:cxn modelId="{5559A270-6623-46FB-802F-51290693B371}" type="presParOf" srcId="{24726245-88BE-47C3-8B3A-C3A321612EF4}" destId="{F77CD906-DC3B-4708-AB1B-52ABB6C0EB36}" srcOrd="2" destOrd="0" presId="urn:microsoft.com/office/officeart/2018/5/layout/IconLeafLabelList"/>
    <dgm:cxn modelId="{B6CAB95B-946B-43A3-97F0-4FDE7F1E94CC}" type="presParOf" srcId="{24726245-88BE-47C3-8B3A-C3A321612EF4}" destId="{67948FF8-B7A8-458A-A2B7-57753A6B6BB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de-DE" noProof="0" dirty="0"/>
            <a:t>Magnetische Speicher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de-DE" noProof="0" dirty="0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de-DE" noProof="0" dirty="0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de-DE" noProof="0" dirty="0"/>
            <a:t>Elektronische Speicher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de-DE" noProof="0" dirty="0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de-DE" noProof="0" dirty="0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de-DE" noProof="0" dirty="0"/>
            <a:t>Optische Speicher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de-DE" noProof="0" dirty="0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de-DE" noProof="0" dirty="0"/>
        </a:p>
      </dgm:t>
    </dgm:pt>
    <dgm:pt modelId="{6B93B203-1160-4813-A85B-5E730E4704E5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de-DE" noProof="0" dirty="0"/>
            <a:t>Mechanische Speicher</a:t>
          </a:r>
        </a:p>
      </dgm:t>
    </dgm:pt>
    <dgm:pt modelId="{1CC3937E-523D-44BE-8C06-82D59DA4B9AC}" type="parTrans" cxnId="{086D27A5-59A7-4B16-AAE1-5A136B08ADA8}">
      <dgm:prSet/>
      <dgm:spPr/>
      <dgm:t>
        <a:bodyPr/>
        <a:lstStyle/>
        <a:p>
          <a:endParaRPr lang="de-DE"/>
        </a:p>
      </dgm:t>
    </dgm:pt>
    <dgm:pt modelId="{33D6700D-DBA0-4BBC-89BE-9A8BE9538606}" type="sibTrans" cxnId="{086D27A5-59A7-4B16-AAE1-5A136B08ADA8}">
      <dgm:prSet/>
      <dgm:spPr/>
      <dgm:t>
        <a:bodyPr/>
        <a:lstStyle/>
        <a:p>
          <a:endParaRPr lang="de-DE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4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et mit einfarbiger Füllung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4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-Stick mit einfarbiger Füllung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4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scher Datenträger mit einfarbiger Füllung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16679090-B50D-4EC6-9C20-C0A35A3A4722}" type="pres">
      <dgm:prSet presAssocID="{8500F72A-2C6D-4FDF-9C1D-CA691380EB0B}" presName="sibTrans" presStyleCnt="0"/>
      <dgm:spPr/>
    </dgm:pt>
    <dgm:pt modelId="{24726245-88BE-47C3-8B3A-C3A321612EF4}" type="pres">
      <dgm:prSet presAssocID="{6B93B203-1160-4813-A85B-5E730E4704E5}" presName="compNode" presStyleCnt="0"/>
      <dgm:spPr/>
    </dgm:pt>
    <dgm:pt modelId="{272E8346-C17C-472B-B308-AFA353228AB2}" type="pres">
      <dgm:prSet presAssocID="{6B93B203-1160-4813-A85B-5E730E4704E5}" presName="iconBgRect" presStyleLbl="bgShp" presStyleIdx="3" presStyleCnt="4"/>
      <dgm:spPr>
        <a:prstGeom prst="ellipse">
          <a:avLst/>
        </a:prstGeom>
      </dgm:spPr>
    </dgm:pt>
    <dgm:pt modelId="{F699C2AC-96B4-4EFB-B82E-4676EE909B01}" type="pres">
      <dgm:prSet presAssocID="{6B93B203-1160-4813-A85B-5E730E4704E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fnahme mit einfarbiger Füllung"/>
        </a:ext>
      </dgm:extLst>
    </dgm:pt>
    <dgm:pt modelId="{F77CD906-DC3B-4708-AB1B-52ABB6C0EB36}" type="pres">
      <dgm:prSet presAssocID="{6B93B203-1160-4813-A85B-5E730E4704E5}" presName="spaceRect" presStyleCnt="0"/>
      <dgm:spPr/>
    </dgm:pt>
    <dgm:pt modelId="{67948FF8-B7A8-458A-A2B7-57753A6B6BB5}" type="pres">
      <dgm:prSet presAssocID="{6B93B203-1160-4813-A85B-5E730E4704E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E25AAB82-4B97-4BCB-9469-26110C6F7A8F}" type="presOf" srcId="{6B93B203-1160-4813-A85B-5E730E4704E5}" destId="{67948FF8-B7A8-458A-A2B7-57753A6B6BB5}" srcOrd="0" destOrd="0" presId="urn:microsoft.com/office/officeart/2018/5/layout/IconLeafLabelList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086D27A5-59A7-4B16-AAE1-5A136B08ADA8}" srcId="{01A66772-F185-4D58-B8BB-E9370D7A7A2B}" destId="{6B93B203-1160-4813-A85B-5E730E4704E5}" srcOrd="3" destOrd="0" parTransId="{1CC3937E-523D-44BE-8C06-82D59DA4B9AC}" sibTransId="{33D6700D-DBA0-4BBC-89BE-9A8BE9538606}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  <dgm:cxn modelId="{1BABCFA1-C007-468B-95A6-A3E3CAF903FE}" type="presParOf" srcId="{B6056BFB-47D7-4C5F-BA11-2CB63C56A52D}" destId="{16679090-B50D-4EC6-9C20-C0A35A3A4722}" srcOrd="5" destOrd="0" presId="urn:microsoft.com/office/officeart/2018/5/layout/IconLeafLabelList"/>
    <dgm:cxn modelId="{168E2291-3E74-494E-AB13-C9AABB7241A4}" type="presParOf" srcId="{B6056BFB-47D7-4C5F-BA11-2CB63C56A52D}" destId="{24726245-88BE-47C3-8B3A-C3A321612EF4}" srcOrd="6" destOrd="0" presId="urn:microsoft.com/office/officeart/2018/5/layout/IconLeafLabelList"/>
    <dgm:cxn modelId="{D6B4F190-83F1-4D6D-85C5-34251578593C}" type="presParOf" srcId="{24726245-88BE-47C3-8B3A-C3A321612EF4}" destId="{272E8346-C17C-472B-B308-AFA353228AB2}" srcOrd="0" destOrd="0" presId="urn:microsoft.com/office/officeart/2018/5/layout/IconLeafLabelList"/>
    <dgm:cxn modelId="{2DAAECAE-79FA-4CC5-856E-76EE5A336755}" type="presParOf" srcId="{24726245-88BE-47C3-8B3A-C3A321612EF4}" destId="{F699C2AC-96B4-4EFB-B82E-4676EE909B01}" srcOrd="1" destOrd="0" presId="urn:microsoft.com/office/officeart/2018/5/layout/IconLeafLabelList"/>
    <dgm:cxn modelId="{5559A270-6623-46FB-802F-51290693B371}" type="presParOf" srcId="{24726245-88BE-47C3-8B3A-C3A321612EF4}" destId="{F77CD906-DC3B-4708-AB1B-52ABB6C0EB36}" srcOrd="2" destOrd="0" presId="urn:microsoft.com/office/officeart/2018/5/layout/IconLeafLabelList"/>
    <dgm:cxn modelId="{B6CAB95B-946B-43A3-97F0-4FDE7F1E94CC}" type="presParOf" srcId="{24726245-88BE-47C3-8B3A-C3A321612EF4}" destId="{67948FF8-B7A8-458A-A2B7-57753A6B6BB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 rtlCol="0"/>
        <a:lstStyle/>
        <a:p>
          <a:pPr rtl="0"/>
          <a:endParaRPr lang="en-US"/>
        </a:p>
      </dgm:t>
    </dgm:pt>
    <dgm:pt modelId="{40FC4FFE-8987-4A26-B7F4-8A516F18ADAE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de-DE" noProof="0" dirty="0"/>
            <a:t>Magnetische Speicher</a:t>
          </a:r>
        </a:p>
      </dgm:t>
    </dgm:pt>
    <dgm:pt modelId="{CAD7EF86-FB23-41F6-BF42-040B36DEFDB1}" type="parTrans" cxnId="{C7AD8469-3C68-4AF9-AB82-79B0043AA120}">
      <dgm:prSet/>
      <dgm:spPr/>
      <dgm:t>
        <a:bodyPr rtlCol="0"/>
        <a:lstStyle/>
        <a:p>
          <a:pPr rtl="0"/>
          <a:endParaRPr lang="de-DE" noProof="0" dirty="0"/>
        </a:p>
      </dgm:t>
    </dgm:pt>
    <dgm:pt modelId="{5B62599A-5C9B-48E7-896E-EA782AC60C8B}" type="sibTrans" cxnId="{C7AD8469-3C68-4AF9-AB82-79B0043AA120}">
      <dgm:prSet/>
      <dgm:spPr/>
      <dgm:t>
        <a:bodyPr rtlCol="0"/>
        <a:lstStyle/>
        <a:p>
          <a:pPr rtl="0"/>
          <a:endParaRPr lang="de-DE" noProof="0" dirty="0"/>
        </a:p>
      </dgm:t>
    </dgm:pt>
    <dgm:pt modelId="{49225C73-1633-42F1-AB3B-7CB183E5F8B8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de-DE" noProof="0" dirty="0"/>
            <a:t>Elektronische Speicher</a:t>
          </a:r>
        </a:p>
      </dgm:t>
    </dgm:pt>
    <dgm:pt modelId="{1A0E2090-1D4F-438A-8766-B6030CE01ADD}" type="parTrans" cxnId="{A9154303-8225-4248-91DC-1B0156A35F07}">
      <dgm:prSet/>
      <dgm:spPr/>
      <dgm:t>
        <a:bodyPr rtlCol="0"/>
        <a:lstStyle/>
        <a:p>
          <a:pPr rtl="0"/>
          <a:endParaRPr lang="de-DE" noProof="0" dirty="0"/>
        </a:p>
      </dgm:t>
    </dgm:pt>
    <dgm:pt modelId="{9646853A-8964-4519-A5B1-0B7D18B2983D}" type="sibTrans" cxnId="{A9154303-8225-4248-91DC-1B0156A35F07}">
      <dgm:prSet/>
      <dgm:spPr/>
      <dgm:t>
        <a:bodyPr rtlCol="0"/>
        <a:lstStyle/>
        <a:p>
          <a:pPr rtl="0"/>
          <a:endParaRPr lang="de-DE" noProof="0" dirty="0"/>
        </a:p>
      </dgm:t>
    </dgm:pt>
    <dgm:pt modelId="{1C383F32-22E8-4F62-A3E0-BDC3D5F48992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de-DE" noProof="0" dirty="0"/>
            <a:t>Optische Speicher</a:t>
          </a:r>
        </a:p>
      </dgm:t>
    </dgm:pt>
    <dgm:pt modelId="{A7920A2F-3244-4159-AF04-6A1D38B7B317}" type="parTrans" cxnId="{C4CCE57E-E871-46D6-BAD5-880252C95D22}">
      <dgm:prSet/>
      <dgm:spPr/>
      <dgm:t>
        <a:bodyPr rtlCol="0"/>
        <a:lstStyle/>
        <a:p>
          <a:pPr rtl="0"/>
          <a:endParaRPr lang="de-DE" noProof="0" dirty="0"/>
        </a:p>
      </dgm:t>
    </dgm:pt>
    <dgm:pt modelId="{8500F72A-2C6D-4FDF-9C1D-CA691380EB0B}" type="sibTrans" cxnId="{C4CCE57E-E871-46D6-BAD5-880252C95D22}">
      <dgm:prSet/>
      <dgm:spPr/>
      <dgm:t>
        <a:bodyPr rtlCol="0"/>
        <a:lstStyle/>
        <a:p>
          <a:pPr rtl="0"/>
          <a:endParaRPr lang="de-DE" noProof="0" dirty="0"/>
        </a:p>
      </dgm:t>
    </dgm:pt>
    <dgm:pt modelId="{6B93B203-1160-4813-A85B-5E730E4704E5}">
      <dgm:prSet/>
      <dgm:spPr/>
      <dgm:t>
        <a:bodyPr rtlCol="0"/>
        <a:lstStyle/>
        <a:p>
          <a:pPr>
            <a:lnSpc>
              <a:spcPct val="100000"/>
            </a:lnSpc>
            <a:defRPr cap="all"/>
          </a:pPr>
          <a:r>
            <a:rPr lang="de-DE" noProof="0" dirty="0"/>
            <a:t>Mechanische Speicher</a:t>
          </a:r>
        </a:p>
      </dgm:t>
    </dgm:pt>
    <dgm:pt modelId="{1CC3937E-523D-44BE-8C06-82D59DA4B9AC}" type="parTrans" cxnId="{086D27A5-59A7-4B16-AAE1-5A136B08ADA8}">
      <dgm:prSet/>
      <dgm:spPr/>
      <dgm:t>
        <a:bodyPr/>
        <a:lstStyle/>
        <a:p>
          <a:endParaRPr lang="de-DE"/>
        </a:p>
      </dgm:t>
    </dgm:pt>
    <dgm:pt modelId="{33D6700D-DBA0-4BBC-89BE-9A8BE9538606}" type="sibTrans" cxnId="{086D27A5-59A7-4B16-AAE1-5A136B08ADA8}">
      <dgm:prSet/>
      <dgm:spPr/>
      <dgm:t>
        <a:bodyPr/>
        <a:lstStyle/>
        <a:p>
          <a:endParaRPr lang="de-DE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4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et mit einfarbiger Füllung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4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4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B-Stick mit einfarbiger Füllung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4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4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scher Datenträger mit einfarbiger Füllung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4">
        <dgm:presLayoutVars>
          <dgm:chMax val="1"/>
          <dgm:chPref val="1"/>
        </dgm:presLayoutVars>
      </dgm:prSet>
      <dgm:spPr/>
    </dgm:pt>
    <dgm:pt modelId="{16679090-B50D-4EC6-9C20-C0A35A3A4722}" type="pres">
      <dgm:prSet presAssocID="{8500F72A-2C6D-4FDF-9C1D-CA691380EB0B}" presName="sibTrans" presStyleCnt="0"/>
      <dgm:spPr/>
    </dgm:pt>
    <dgm:pt modelId="{24726245-88BE-47C3-8B3A-C3A321612EF4}" type="pres">
      <dgm:prSet presAssocID="{6B93B203-1160-4813-A85B-5E730E4704E5}" presName="compNode" presStyleCnt="0"/>
      <dgm:spPr/>
    </dgm:pt>
    <dgm:pt modelId="{272E8346-C17C-472B-B308-AFA353228AB2}" type="pres">
      <dgm:prSet presAssocID="{6B93B203-1160-4813-A85B-5E730E4704E5}" presName="iconBgRect" presStyleLbl="bgShp" presStyleIdx="3" presStyleCnt="4"/>
      <dgm:spPr>
        <a:prstGeom prst="ellipse">
          <a:avLst/>
        </a:prstGeom>
      </dgm:spPr>
    </dgm:pt>
    <dgm:pt modelId="{F699C2AC-96B4-4EFB-B82E-4676EE909B01}" type="pres">
      <dgm:prSet presAssocID="{6B93B203-1160-4813-A85B-5E730E4704E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fnahme mit einfarbiger Füllung"/>
        </a:ext>
      </dgm:extLst>
    </dgm:pt>
    <dgm:pt modelId="{F77CD906-DC3B-4708-AB1B-52ABB6C0EB36}" type="pres">
      <dgm:prSet presAssocID="{6B93B203-1160-4813-A85B-5E730E4704E5}" presName="spaceRect" presStyleCnt="0"/>
      <dgm:spPr/>
    </dgm:pt>
    <dgm:pt modelId="{67948FF8-B7A8-458A-A2B7-57753A6B6BB5}" type="pres">
      <dgm:prSet presAssocID="{6B93B203-1160-4813-A85B-5E730E4704E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E25AAB82-4B97-4BCB-9469-26110C6F7A8F}" type="presOf" srcId="{6B93B203-1160-4813-A85B-5E730E4704E5}" destId="{67948FF8-B7A8-458A-A2B7-57753A6B6BB5}" srcOrd="0" destOrd="0" presId="urn:microsoft.com/office/officeart/2018/5/layout/IconLeafLabelList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086D27A5-59A7-4B16-AAE1-5A136B08ADA8}" srcId="{01A66772-F185-4D58-B8BB-E9370D7A7A2B}" destId="{6B93B203-1160-4813-A85B-5E730E4704E5}" srcOrd="3" destOrd="0" parTransId="{1CC3937E-523D-44BE-8C06-82D59DA4B9AC}" sibTransId="{33D6700D-DBA0-4BBC-89BE-9A8BE9538606}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  <dgm:cxn modelId="{1BABCFA1-C007-468B-95A6-A3E3CAF903FE}" type="presParOf" srcId="{B6056BFB-47D7-4C5F-BA11-2CB63C56A52D}" destId="{16679090-B50D-4EC6-9C20-C0A35A3A4722}" srcOrd="5" destOrd="0" presId="urn:microsoft.com/office/officeart/2018/5/layout/IconLeafLabelList"/>
    <dgm:cxn modelId="{168E2291-3E74-494E-AB13-C9AABB7241A4}" type="presParOf" srcId="{B6056BFB-47D7-4C5F-BA11-2CB63C56A52D}" destId="{24726245-88BE-47C3-8B3A-C3A321612EF4}" srcOrd="6" destOrd="0" presId="urn:microsoft.com/office/officeart/2018/5/layout/IconLeafLabelList"/>
    <dgm:cxn modelId="{D6B4F190-83F1-4D6D-85C5-34251578593C}" type="presParOf" srcId="{24726245-88BE-47C3-8B3A-C3A321612EF4}" destId="{272E8346-C17C-472B-B308-AFA353228AB2}" srcOrd="0" destOrd="0" presId="urn:microsoft.com/office/officeart/2018/5/layout/IconLeafLabelList"/>
    <dgm:cxn modelId="{2DAAECAE-79FA-4CC5-856E-76EE5A336755}" type="presParOf" srcId="{24726245-88BE-47C3-8B3A-C3A321612EF4}" destId="{F699C2AC-96B4-4EFB-B82E-4676EE909B01}" srcOrd="1" destOrd="0" presId="urn:microsoft.com/office/officeart/2018/5/layout/IconLeafLabelList"/>
    <dgm:cxn modelId="{5559A270-6623-46FB-802F-51290693B371}" type="presParOf" srcId="{24726245-88BE-47C3-8B3A-C3A321612EF4}" destId="{F77CD906-DC3B-4708-AB1B-52ABB6C0EB36}" srcOrd="2" destOrd="0" presId="urn:microsoft.com/office/officeart/2018/5/layout/IconLeafLabelList"/>
    <dgm:cxn modelId="{B6CAB95B-946B-43A3-97F0-4FDE7F1E94CC}" type="presParOf" srcId="{24726245-88BE-47C3-8B3A-C3A321612EF4}" destId="{67948FF8-B7A8-458A-A2B7-57753A6B6BB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 noProof="0" dirty="0"/>
            <a:t>Magnetische Speicher</a:t>
          </a:r>
        </a:p>
      </dsp:txBody>
      <dsp:txXfrm>
        <a:off x="372805" y="2356270"/>
        <a:ext cx="2058075" cy="720000"/>
      </dsp:txXfrm>
    </dsp:sp>
    <dsp:sp modelId="{543C18BC-1989-44B2-9862-C670C61D3452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 noProof="0" dirty="0"/>
            <a:t>Elektronische Speicher</a:t>
          </a:r>
        </a:p>
      </dsp:txBody>
      <dsp:txXfrm>
        <a:off x="2791043" y="2356270"/>
        <a:ext cx="2058075" cy="720000"/>
      </dsp:txXfrm>
    </dsp:sp>
    <dsp:sp modelId="{5BDDFF18-9AEC-4E5E-B9AA-33D86F01A63E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 noProof="0" dirty="0"/>
            <a:t>Optische Speicher</a:t>
          </a:r>
        </a:p>
      </dsp:txBody>
      <dsp:txXfrm>
        <a:off x="5209281" y="2356270"/>
        <a:ext cx="2058075" cy="720000"/>
      </dsp:txXfrm>
    </dsp:sp>
    <dsp:sp modelId="{272E8346-C17C-472B-B308-AFA353228AB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9C2AC-96B4-4EFB-B82E-4676EE909B01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48FF8-B7A8-458A-A2B7-57753A6B6BB5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 noProof="0" dirty="0"/>
            <a:t>Mechanische Speicher</a:t>
          </a:r>
        </a:p>
      </dsp:txBody>
      <dsp:txXfrm>
        <a:off x="7627519" y="2356270"/>
        <a:ext cx="20580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 noProof="0" dirty="0"/>
            <a:t>Magnetische Speicher</a:t>
          </a:r>
        </a:p>
      </dsp:txBody>
      <dsp:txXfrm>
        <a:off x="372805" y="2356270"/>
        <a:ext cx="2058075" cy="720000"/>
      </dsp:txXfrm>
    </dsp:sp>
    <dsp:sp modelId="{543C18BC-1989-44B2-9862-C670C61D3452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 noProof="0" dirty="0"/>
            <a:t>Elektronische Speicher</a:t>
          </a:r>
        </a:p>
      </dsp:txBody>
      <dsp:txXfrm>
        <a:off x="2791043" y="2356270"/>
        <a:ext cx="2058075" cy="720000"/>
      </dsp:txXfrm>
    </dsp:sp>
    <dsp:sp modelId="{5BDDFF18-9AEC-4E5E-B9AA-33D86F01A63E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 noProof="0" dirty="0"/>
            <a:t>Optische Speicher</a:t>
          </a:r>
        </a:p>
      </dsp:txBody>
      <dsp:txXfrm>
        <a:off x="5209281" y="2356270"/>
        <a:ext cx="2058075" cy="720000"/>
      </dsp:txXfrm>
    </dsp:sp>
    <dsp:sp modelId="{272E8346-C17C-472B-B308-AFA353228AB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9C2AC-96B4-4EFB-B82E-4676EE909B01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48FF8-B7A8-458A-A2B7-57753A6B6BB5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 noProof="0" dirty="0"/>
            <a:t>Mechanische Speicher</a:t>
          </a:r>
        </a:p>
      </dsp:txBody>
      <dsp:txXfrm>
        <a:off x="7627519" y="2356270"/>
        <a:ext cx="20580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 noProof="0" dirty="0"/>
            <a:t>Magnetische Speicher</a:t>
          </a:r>
        </a:p>
      </dsp:txBody>
      <dsp:txXfrm>
        <a:off x="372805" y="2356270"/>
        <a:ext cx="2058075" cy="720000"/>
      </dsp:txXfrm>
    </dsp:sp>
    <dsp:sp modelId="{543C18BC-1989-44B2-9862-C670C61D3452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 noProof="0" dirty="0"/>
            <a:t>Elektronische Speicher</a:t>
          </a:r>
        </a:p>
      </dsp:txBody>
      <dsp:txXfrm>
        <a:off x="2791043" y="2356270"/>
        <a:ext cx="2058075" cy="720000"/>
      </dsp:txXfrm>
    </dsp:sp>
    <dsp:sp modelId="{5BDDFF18-9AEC-4E5E-B9AA-33D86F01A63E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 noProof="0" dirty="0"/>
            <a:t>Optische Speicher</a:t>
          </a:r>
        </a:p>
      </dsp:txBody>
      <dsp:txXfrm>
        <a:off x="5209281" y="2356270"/>
        <a:ext cx="2058075" cy="720000"/>
      </dsp:txXfrm>
    </dsp:sp>
    <dsp:sp modelId="{272E8346-C17C-472B-B308-AFA353228AB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9C2AC-96B4-4EFB-B82E-4676EE909B01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48FF8-B7A8-458A-A2B7-57753A6B6BB5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 noProof="0" dirty="0"/>
            <a:t>Mechanische Speicher</a:t>
          </a:r>
        </a:p>
      </dsp:txBody>
      <dsp:txXfrm>
        <a:off x="7627519" y="2356270"/>
        <a:ext cx="20580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774129" y="709809"/>
          <a:ext cx="1255425" cy="12554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41679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72805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 noProof="0" dirty="0"/>
            <a:t>Magnetische Speicher</a:t>
          </a:r>
        </a:p>
      </dsp:txBody>
      <dsp:txXfrm>
        <a:off x="372805" y="2356270"/>
        <a:ext cx="2058075" cy="720000"/>
      </dsp:txXfrm>
    </dsp:sp>
    <dsp:sp modelId="{543C18BC-1989-44B2-9862-C670C61D3452}">
      <dsp:nvSpPr>
        <dsp:cNvPr id="0" name=""/>
        <dsp:cNvSpPr/>
      </dsp:nvSpPr>
      <dsp:spPr>
        <a:xfrm>
          <a:off x="3192368" y="709809"/>
          <a:ext cx="1255425" cy="12554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3459917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2791043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 noProof="0" dirty="0"/>
            <a:t>Elektronische Speicher</a:t>
          </a:r>
        </a:p>
      </dsp:txBody>
      <dsp:txXfrm>
        <a:off x="2791043" y="2356270"/>
        <a:ext cx="2058075" cy="720000"/>
      </dsp:txXfrm>
    </dsp:sp>
    <dsp:sp modelId="{5BDDFF18-9AEC-4E5E-B9AA-33D86F01A63E}">
      <dsp:nvSpPr>
        <dsp:cNvPr id="0" name=""/>
        <dsp:cNvSpPr/>
      </dsp:nvSpPr>
      <dsp:spPr>
        <a:xfrm>
          <a:off x="5610606" y="709809"/>
          <a:ext cx="1255425" cy="12554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5878155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5209281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 noProof="0" dirty="0"/>
            <a:t>Optische Speicher</a:t>
          </a:r>
        </a:p>
      </dsp:txBody>
      <dsp:txXfrm>
        <a:off x="5209281" y="2356270"/>
        <a:ext cx="2058075" cy="720000"/>
      </dsp:txXfrm>
    </dsp:sp>
    <dsp:sp modelId="{272E8346-C17C-472B-B308-AFA353228AB2}">
      <dsp:nvSpPr>
        <dsp:cNvPr id="0" name=""/>
        <dsp:cNvSpPr/>
      </dsp:nvSpPr>
      <dsp:spPr>
        <a:xfrm>
          <a:off x="8028844" y="709809"/>
          <a:ext cx="1255425" cy="125542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99C2AC-96B4-4EFB-B82E-4676EE909B01}">
      <dsp:nvSpPr>
        <dsp:cNvPr id="0" name=""/>
        <dsp:cNvSpPr/>
      </dsp:nvSpPr>
      <dsp:spPr>
        <a:xfrm>
          <a:off x="8296394" y="977359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48FF8-B7A8-458A-A2B7-57753A6B6BB5}">
      <dsp:nvSpPr>
        <dsp:cNvPr id="0" name=""/>
        <dsp:cNvSpPr/>
      </dsp:nvSpPr>
      <dsp:spPr>
        <a:xfrm>
          <a:off x="7627519" y="2356270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2300" kern="1200" noProof="0" dirty="0"/>
            <a:t>Mechanische Speicher</a:t>
          </a:r>
        </a:p>
      </dsp:txBody>
      <dsp:txXfrm>
        <a:off x="7627519" y="2356270"/>
        <a:ext cx="20580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Symbolliste mit Blattbezeichnungen"/>
  <dgm:desc val="Hiermit zeigen Sie nicht sequenzielle oder gruppierte Informationsblöcke begleitet von einem zugehörigen visuellen Element an. Eignet sich am besten für Symbole oder kleine Bilder mit kurzen Textbeschriftung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Symbolliste mit Blattbezeichnungen"/>
  <dgm:desc val="Hiermit zeigen Sie nicht sequenzielle oder gruppierte Informationsblöcke begleitet von einem zugehörigen visuellen Element an. Eignet sich am besten für Symbole oder kleine Bilder mit kurzen Textbeschriftung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Symbolliste mit Blattbezeichnungen"/>
  <dgm:desc val="Hiermit zeigen Sie nicht sequenzielle oder gruppierte Informationsblöcke begleitet von einem zugehörigen visuellen Element an. Eignet sich am besten für Symbole oder kleine Bilder mit kurzen Textbeschriftung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Symbolliste mit Blattbezeichnungen"/>
  <dgm:desc val="Hiermit zeigen Sie nicht sequenzielle oder gruppierte Informationsblöcke begleitet von einem zugehörigen visuellen Element an. Eignet sich am besten für Symbole oder kleine Bilder mit kurzen Textbeschriftungen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3BB20-63E5-4D2B-9036-593CBBD48C0D}" type="datetime1">
              <a:rPr lang="de-DE" smtClean="0"/>
              <a:t>20.07.2024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487D2-6C6C-49E1-B6DF-2F349FB8F6E6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2166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14055-EB05-44E8-89CB-3F3909881985}" type="datetime1">
              <a:rPr lang="de-DE" noProof="0" smtClean="0"/>
              <a:t>20.07.2024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3A757-CDCA-4377-B0EF-37B3573B51B5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1166920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3A757-CDCA-4377-B0EF-37B3573B51B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6885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CD (Compact Disc):</a:t>
            </a:r>
            <a:r>
              <a:rPr lang="de-DE" dirty="0"/>
              <a:t> Für Musik, Software und Daten</a:t>
            </a:r>
          </a:p>
          <a:p>
            <a:r>
              <a:rPr lang="de-DE" b="1" dirty="0"/>
              <a:t>DVD (Digital Versatile Disc):</a:t>
            </a:r>
            <a:r>
              <a:rPr lang="de-DE" dirty="0"/>
              <a:t> Für Filme, Software und größere Datenmengen</a:t>
            </a:r>
          </a:p>
          <a:p>
            <a:r>
              <a:rPr lang="de-DE" b="1" dirty="0"/>
              <a:t>Blu-ray Disc:</a:t>
            </a:r>
            <a:r>
              <a:rPr lang="de-DE" dirty="0"/>
              <a:t> Für hochauflösende Videos und große Datenmengen</a:t>
            </a:r>
          </a:p>
          <a:p>
            <a:r>
              <a:rPr lang="de-DE" b="1" dirty="0" err="1"/>
              <a:t>MiniDisc</a:t>
            </a:r>
            <a:r>
              <a:rPr lang="de-DE" b="1" dirty="0"/>
              <a:t>:</a:t>
            </a:r>
            <a:r>
              <a:rPr lang="de-DE" dirty="0"/>
              <a:t> Kleinere, wiederbeschreibbare Discs, hauptsächlich für Musik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A757-CDCA-4377-B0EF-37B3573B51B5}" type="slidenum">
              <a:rPr lang="de-DE" noProof="0" smtClean="0"/>
              <a:t>12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7678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Langlebigkeit: Daten können über Jahrzehnte hinweg erhalten bleiben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Robustheit: Unempfindlich gegenüber Magnetfeldern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Hohe Speicherkapazität: Besonders bei Blu-ray Discs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Kostengünstig: Preiswerte Medien für Massenverbreitung von Inhalten</a:t>
            </a:r>
          </a:p>
          <a:p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Empfindlichkeit: Anfällig für Kratzer und Verschmutzungen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Langsame Zugriffszeiten: Im Vergleich zu Festplatten und SSDs langsamer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Begrenzte Wiederbeschreibbarkeit: Einige Medien (z. B. CDs und DVDs) können nur einmal beschrieben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Physische Größe: Weniger kompakt als moderne Flash-Speicherlösungen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A757-CDCA-4377-B0EF-37B3573B51B5}" type="slidenum">
              <a:rPr lang="de-DE" noProof="0" smtClean="0"/>
              <a:t>13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01009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3A757-CDCA-4377-B0EF-37B3573B51B5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3368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A757-CDCA-4377-B0EF-37B3573B51B5}" type="slidenum">
              <a:rPr lang="de-DE" noProof="0" smtClean="0"/>
              <a:t>15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03081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Lochkarten:</a:t>
            </a:r>
            <a:r>
              <a:rPr lang="de-DE" dirty="0"/>
              <a:t> Datenspeicherung und -verarbeitung in frühen Computern</a:t>
            </a:r>
          </a:p>
          <a:p>
            <a:r>
              <a:rPr lang="de-DE" b="1" dirty="0"/>
              <a:t>Lochstreifen:</a:t>
            </a:r>
            <a:r>
              <a:rPr lang="de-DE" dirty="0"/>
              <a:t> Nutzung in Telex-Maschinen und frühen Computern</a:t>
            </a:r>
          </a:p>
          <a:p>
            <a:r>
              <a:rPr lang="de-DE" b="1" dirty="0"/>
              <a:t>Mechanische Festplatten (frühe Modelle):</a:t>
            </a:r>
            <a:r>
              <a:rPr lang="de-DE" dirty="0"/>
              <a:t> Datenspeicherung mit mechanischen Komponenten</a:t>
            </a:r>
          </a:p>
          <a:p>
            <a:r>
              <a:rPr lang="de-DE" b="1" dirty="0"/>
              <a:t>Vinyl-Schallplatten:</a:t>
            </a:r>
            <a:r>
              <a:rPr lang="de-DE" dirty="0"/>
              <a:t> Speicherung und Wiedergabe von Musik durch mechanische Abtastung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A757-CDCA-4377-B0EF-37B3573B51B5}" type="slidenum">
              <a:rPr lang="de-DE" noProof="0" smtClean="0"/>
              <a:t>16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94144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Einfache Technologie: Leicht zu verstehen und zu implementieren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Physische Robustheit: Relativ widerstandsfähig gegenüber bestimmten Umwelteinflüssen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Kostengünstig: Günstig in der Herstellung und Nutzung in frühen Zeiten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dirty="0"/>
              <a:t>Vinyl-Schallplatten: Hohe </a:t>
            </a:r>
            <a:r>
              <a:rPr lang="de-DE" dirty="0"/>
              <a:t>Klangqualität und analoge Wärme, die von vielen Musikliebhabern geschätzt wird</a:t>
            </a:r>
          </a:p>
          <a:p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Begrenzte Speicherkapazität: Geringe Datenmengen im Vergleich zu modernen Technologien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Langsame Datenverarbeitung: Langsame Lese- und Schreibgeschwindigkeiten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Hoher Platzbedarf: Physisch große Speichermedien im Vergleich zu heutigen Standards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Anfälligkeit für Abnutzung: Mechanische Teile verschleißen bei häufigem Gebrauch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0" dirty="0"/>
              <a:t>Vinyl-Schallplatten: </a:t>
            </a:r>
            <a:r>
              <a:rPr lang="de-DE" dirty="0"/>
              <a:t>Anfällig für Kratzer und Staub, die die Klangqualität beeinträchtigen können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A757-CDCA-4377-B0EF-37B3573B51B5}" type="slidenum">
              <a:rPr lang="de-DE" noProof="0" smtClean="0"/>
              <a:t>17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24103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3A757-CDCA-4377-B0EF-37B3573B51B5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739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3A757-CDCA-4377-B0EF-37B3573B51B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50694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Magnetbänder: </a:t>
            </a:r>
            <a:r>
              <a:rPr lang="de-DE" dirty="0"/>
              <a:t>Backup und Archivierung großer Datenmengen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Disketten: </a:t>
            </a:r>
            <a:r>
              <a:rPr lang="de-DE" dirty="0"/>
              <a:t>Datentransfer und Speicherung kleinerer Datenmengen (1980er und 1990er Jahre)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b="1" dirty="0"/>
              <a:t>Festplatten (HDDs): </a:t>
            </a:r>
            <a:r>
              <a:rPr lang="de-DE" dirty="0"/>
              <a:t>Weit verbreitetes Medium in modernen Computern, große Datenmengen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A757-CDCA-4377-B0EF-37B3573B51B5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2303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A757-CDCA-4377-B0EF-37B3573B51B5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41399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3A757-CDCA-4377-B0EF-37B3573B51B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4659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Solid State Drives (SSDs): Schnell, zuverlässig, ohne bewegliche Teile, in Computern und Laptops</a:t>
            </a:r>
          </a:p>
          <a:p>
            <a:r>
              <a:rPr lang="de-DE" dirty="0"/>
              <a:t>SD-Karten: Kompakt, in Kameras, Smartphones und tragbaren Geräten</a:t>
            </a:r>
          </a:p>
          <a:p>
            <a:r>
              <a:rPr lang="de-DE" dirty="0"/>
              <a:t>USB-Sticks: Tragbare Speichergeräte für einfachen Datentransfer</a:t>
            </a:r>
          </a:p>
          <a:p>
            <a:r>
              <a:rPr lang="de-DE" dirty="0"/>
              <a:t>RAM (Random Access Memory): Temporäre Speicherung für schnelle Datenverarbeitung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A757-CDCA-4377-B0EF-37B3573B51B5}" type="slidenum">
              <a:rPr lang="de-DE" noProof="0" smtClean="0"/>
              <a:t>8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59779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Vorteile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Hohe Geschwindigkeit: Schnelle Lese- und Schreibgeschwindigkeiten, besonders bei SSDs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Zuverlässigkeit: Keine beweglichen Teile, weniger anfällig für mechanische Ausfälle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Kompakte Bauweise: Klein und leicht, ideal für mobile Geräte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Energieeffizienz: Geringerer Stromverbrauch im Vergleich zu magnetischen Speichermedien</a:t>
            </a:r>
          </a:p>
          <a:p>
            <a:r>
              <a:rPr lang="de-DE" b="1" dirty="0"/>
              <a:t>Nachteile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Kosten: Höherer Preis pro Speicherplatz im Vergleich zu magnetischen Speichermedien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Lebensdauer: Begrenzte Anzahl an Schreibzyklen, besonders bei Flash-Speicher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Datenverlust: Risiko des Datenverlusts bei Stromausfällen (insbesondere bei RAM)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Kapazitätsgrenzen: Oft geringere maximale Kapazität im Vergleich zu traditionellen Festplatten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A757-CDCA-4377-B0EF-37B3573B51B5}" type="slidenum">
              <a:rPr lang="de-DE" noProof="0" smtClean="0"/>
              <a:t>9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470604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63A757-CDCA-4377-B0EF-37B3573B51B5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0142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3A757-CDCA-4377-B0EF-37B3573B51B5}" type="slidenum">
              <a:rPr lang="de-DE" noProof="0" smtClean="0"/>
              <a:t>11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1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E0C505-C10E-49B9-B6E4-DA78B95425DC}" type="datetime1">
              <a:rPr lang="de-DE" noProof="0" smtClean="0"/>
              <a:t>20.07.2024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3DE397B-B8D4-418F-A6D0-FC7B177B0BC8}" type="datetime1">
              <a:rPr lang="de-DE" noProof="0" smtClean="0"/>
              <a:t>20.07.2024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901BEF-0C60-46B3-92A7-A2075C1BCB8B}" type="datetime1">
              <a:rPr lang="de-DE" noProof="0" smtClean="0"/>
              <a:t>20.07.2024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05495C-B470-4516-88E2-599C8CAC8111}" type="datetime1">
              <a:rPr lang="de-DE" noProof="0" smtClean="0"/>
              <a:t>20.07.2024</a:t>
            </a:fld>
            <a:endParaRPr lang="de-DE" noProof="0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 rtl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 dirty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6F28B-8A78-4B03-95A3-A43A9E37E97D}" type="datetime1">
              <a:rPr lang="de-DE" noProof="0" smtClean="0"/>
              <a:t>20.07.2024</a:t>
            </a:fld>
            <a:endParaRPr lang="de-DE" noProof="0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AE8466-7DA0-4D17-A6B3-7B58C9CE5CCD}" type="datetime1">
              <a:rPr lang="de-DE" noProof="0" smtClean="0"/>
              <a:t>20.07.2024</a:t>
            </a:fld>
            <a:endParaRPr lang="de-DE" noProof="0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B1F0C6-354D-4266-B96B-417B05B0B2ED}" type="datetime1">
              <a:rPr lang="de-DE" noProof="0" smtClean="0"/>
              <a:t>20.07.2024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F46ADE6-1049-4CD9-9C11-ADF5C452646C}" type="datetime1">
              <a:rPr lang="de-DE" noProof="0" smtClean="0"/>
              <a:t>20.07.2024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6B11EEDF-0542-4DFE-BC51-DF61443B6179}" type="datetime1">
              <a:rPr lang="de-DE" noProof="0" smtClean="0"/>
              <a:t>20.07.2024</a:t>
            </a:fld>
            <a:endParaRPr lang="de-DE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FDEBF1B8-8418-4DC2-AF09-ABBD16FB5813}" type="datetime1">
              <a:rPr lang="de-DE" noProof="0" smtClean="0"/>
              <a:t>20.07.2024</a:t>
            </a:fld>
            <a:endParaRPr lang="de-DE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8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12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5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hteck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 rtlCol="0">
            <a:normAutofit/>
          </a:bodyPr>
          <a:lstStyle/>
          <a:p>
            <a:r>
              <a:rPr lang="de-DE" sz="4400" dirty="0"/>
              <a:t>Speichertechnologien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Und ihre Medien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de-DE" dirty="0"/>
              <a:t>Arten von Speichertechnologien</a:t>
            </a:r>
          </a:p>
        </p:txBody>
      </p:sp>
      <p:graphicFrame>
        <p:nvGraphicFramePr>
          <p:cNvPr id="4" name="Inhaltsplatzhalter 2" descr="SmartArt-Grafik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9462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EFE90F6-FD7B-A5AF-9661-F496E6C1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205" y="454150"/>
            <a:ext cx="962159" cy="105742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31DAFE-467D-F633-4DBD-EDC2DC18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Optische Speichermedien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18679-DA70-F655-5366-B6E7397F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Funktionsweise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Speicherung durch Lichtstrahlen (Laser) auf der Disc-Oberfläche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Discs mit reflektierenden Schichten, Vertiefungen (Pits) und glatten Bereichen (Lands)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Laserstrahl tastet die Oberfläche ab, reflektiertes Licht wird in digitale Daten umgewandelt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Beim Schreiben modifiziert der Laser die Oberfläche, um Daten zu speichern</a:t>
            </a:r>
          </a:p>
        </p:txBody>
      </p:sp>
    </p:spTree>
    <p:extLst>
      <p:ext uri="{BB962C8B-B14F-4D97-AF65-F5344CB8AC3E}">
        <p14:creationId xmlns:p14="http://schemas.microsoft.com/office/powerpoint/2010/main" val="272356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1DAFE-467D-F633-4DBD-EDC2DC18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Optische Speichermedien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18679-DA70-F655-5366-B6E7397F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Medien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CD (Compact Disc)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DVD (Digital Versatile Disc)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Blu-Ray Disc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 err="1"/>
              <a:t>MiniDisc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B0542A5-EDD8-6A41-CFBD-37B508B71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205" y="454150"/>
            <a:ext cx="96215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6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1DAFE-467D-F633-4DBD-EDC2DC18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Optische Speichermedien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8DC683-787A-F2FB-6123-D0D8220AF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18679-DA70-F655-5366-B6E7397FDE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Langlebigkeit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Robustheit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Hohe Speicherkapazität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Kostengünstig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489610-8003-F449-CBC4-B87F0B16F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043DE8-A1F0-4120-0A31-DB90B4F160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Empfindlichkeit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Langsame Zugriffszeiten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Begrenzte Wiederbeschreibbarkeit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Physische Größe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4144BF7-94EA-0DFC-4250-09DD0B4DA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205" y="454150"/>
            <a:ext cx="962159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de-DE" dirty="0"/>
              <a:t>Arten von Speichertechnologien</a:t>
            </a:r>
          </a:p>
        </p:txBody>
      </p:sp>
      <p:graphicFrame>
        <p:nvGraphicFramePr>
          <p:cNvPr id="4" name="Inhaltsplatzhalter 2" descr="SmartArt-Grafik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014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C013628-F379-BDBA-32A5-682A688EB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289" y="473273"/>
            <a:ext cx="981075" cy="101917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31DAFE-467D-F633-4DBD-EDC2DC18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Mechanische Speichermedien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18679-DA70-F655-5366-B6E7397F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Funktionsweise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Physische Speicherung durch Löcher in Karten oder Streifen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Löcher kodieren binäre Informationen (Loch = „1“, kein Loch = „0“)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Daten ausgelesen durch Lesegeräte, die Position der Löcher erkennen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Vinyl-Schallplatten: Speicherung von Audiodaten durch Rillen auf der Plattenoberfläche, die von einem Abtastnadel gelesen werden</a:t>
            </a:r>
          </a:p>
        </p:txBody>
      </p:sp>
    </p:spTree>
    <p:extLst>
      <p:ext uri="{BB962C8B-B14F-4D97-AF65-F5344CB8AC3E}">
        <p14:creationId xmlns:p14="http://schemas.microsoft.com/office/powerpoint/2010/main" val="2527531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1DAFE-467D-F633-4DBD-EDC2DC18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Mechanische Speichermedien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18679-DA70-F655-5366-B6E7397F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Medien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Lochkarten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Lochstreifen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Mechanische Festplatten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Vinyl-Schallplatten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307BA4-1725-111E-B649-1D74638B2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289" y="473273"/>
            <a:ext cx="9810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51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1DAFE-467D-F633-4DBD-EDC2DC18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Mechanische Speichermedien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8DC683-787A-F2FB-6123-D0D8220AF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18679-DA70-F655-5366-B6E7397FDE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Einfache Technologie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Physische Robustheit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Kostengünstig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Bei Schallplatten: hohe Klangqualität und „analoge Wärme“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489610-8003-F449-CBC4-B87F0B16F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043DE8-A1F0-4120-0A31-DB90B4F160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Begrenzte Speicherkapazität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Langsame Datenverarbeitung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Hoher Platzbedarf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Anfällig für Abnutzung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Bei Schallplatten: anfällig für Kratzer und Verschmutzung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0F95A6C-2D5F-920B-928E-4A62D68C5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289" y="473273"/>
            <a:ext cx="9810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931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hteck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 rtlCol="0">
            <a:normAutofit/>
          </a:bodyPr>
          <a:lstStyle/>
          <a:p>
            <a:r>
              <a:rPr lang="de-DE" sz="4400" dirty="0"/>
              <a:t>Speichertechnologien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Und ihre Medien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956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de-DE" dirty="0"/>
              <a:t>Arten von Speichertechnologien</a:t>
            </a:r>
          </a:p>
        </p:txBody>
      </p:sp>
      <p:graphicFrame>
        <p:nvGraphicFramePr>
          <p:cNvPr id="4" name="Inhaltsplatzhalter 2" descr="SmartArt-Grafik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848937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1DAFE-467D-F633-4DBD-EDC2DC18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Magnetische Speichermedien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18679-DA70-F655-5366-B6E7397F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Funktionsweise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Speicherung durch Ausrichtung magnetischer Partikel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Schreib-/Lesekopf magnetisiert Partikel zur Darstellung von Bits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Schreibkopf erzeugt Magnetfeld, ändert Partikelausrichtung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Lesekopf erkennt magnetische Ausrichtungen, wandelt sie in elektrische Signale um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Mehrfaches Schreiben und Lesen von Daten möglich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CE18F5E-FE70-85AB-B7A5-D8F41AC7E7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28" r="9231" b="42692"/>
          <a:stretch/>
        </p:blipFill>
        <p:spPr>
          <a:xfrm>
            <a:off x="10869284" y="482422"/>
            <a:ext cx="1121434" cy="105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9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1DAFE-467D-F633-4DBD-EDC2DC18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Magnetische Speichermedien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18679-DA70-F655-5366-B6E7397F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Medien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Magnetbänder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Disketten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Festplatten (HDDs)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6AB17B4-1B40-B15B-86AA-C05E7ED61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28" r="9231" b="42692"/>
          <a:stretch/>
        </p:blipFill>
        <p:spPr>
          <a:xfrm>
            <a:off x="10869284" y="482422"/>
            <a:ext cx="1121434" cy="105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73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1DAFE-467D-F633-4DBD-EDC2DC18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Magnetische Speichermedien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8DC683-787A-F2FB-6123-D0D8220AF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18679-DA70-F655-5366-B6E7397FDE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Hohe Speicherkapazität (Gigabytes bis Terabytes)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Kosten-Effizienz im Vergleich zu SSDs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Langlebigkeit, besonders bei Magnetbändern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Wiederbeschreibbarkeit, flexible Nutzung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489610-8003-F449-CBC4-B87F0B16F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043DE8-A1F0-4120-0A31-DB90B4F160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Mechanische Anfälligkeit (bewegliche Teile)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Langsamere Zugriffszeiten im Vergleich zu SSDs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Anfälligkeit für äußere Magnetfelder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Größere Bauweise, weniger geeignet für mobile Geräte</a:t>
            </a:r>
          </a:p>
          <a:p>
            <a:pPr marL="182563" indent="-182563"/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C46657E-7B56-64A6-E616-59DBC677F9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28" r="9231" b="42692"/>
          <a:stretch/>
        </p:blipFill>
        <p:spPr>
          <a:xfrm>
            <a:off x="10869284" y="482422"/>
            <a:ext cx="1121434" cy="105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01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>
            <a:normAutofit/>
          </a:bodyPr>
          <a:lstStyle/>
          <a:p>
            <a:r>
              <a:rPr lang="de-DE" dirty="0"/>
              <a:t>Arten von Speichertechnologien</a:t>
            </a:r>
          </a:p>
        </p:txBody>
      </p:sp>
      <p:graphicFrame>
        <p:nvGraphicFramePr>
          <p:cNvPr id="4" name="Inhaltsplatzhalter 2" descr="SmartArt-Grafik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4159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E11E04A-1575-D17B-38A9-2729B6436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9284" y="493644"/>
            <a:ext cx="1086002" cy="104789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31DAFE-467D-F633-4DBD-EDC2DC18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Elektronische Speichermedien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18679-DA70-F655-5366-B6E7397F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Funktionsweise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Nutzung von Halbleiterbauelementen zur Datenspeicherung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Flash-Speicher: Speicherung durch elektrische Ladungen in Speicherzellen (Transistoren)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Daten schreiben: Elektrische Spannung leitet Elektronen in Speicherzellen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Daten lesen: Überprüfung des Zustands der Zellen zur Extraktion von Informationen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RAM: Temporäre Datenspeicherung, konstante Stromversorgung erforderlich</a:t>
            </a:r>
          </a:p>
        </p:txBody>
      </p:sp>
    </p:spTree>
    <p:extLst>
      <p:ext uri="{BB962C8B-B14F-4D97-AF65-F5344CB8AC3E}">
        <p14:creationId xmlns:p14="http://schemas.microsoft.com/office/powerpoint/2010/main" val="1622265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E11E04A-1575-D17B-38A9-2729B6436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284" y="493644"/>
            <a:ext cx="1086002" cy="104789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731DAFE-467D-F633-4DBD-EDC2DC18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Elektronische Speichermedien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18679-DA70-F655-5366-B6E7397FD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Medien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Solid State Drives (SSDs)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SD-Karten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USB-Sticks</a:t>
            </a:r>
          </a:p>
          <a:p>
            <a:pPr marL="352425" indent="-260350">
              <a:buFont typeface="Wingdings" panose="05000000000000000000" pitchFamily="2" charset="2"/>
              <a:buChar char="§"/>
            </a:pPr>
            <a:r>
              <a:rPr lang="de-DE" dirty="0"/>
              <a:t>RAM (Random Access Memory)</a:t>
            </a:r>
          </a:p>
        </p:txBody>
      </p:sp>
    </p:spTree>
    <p:extLst>
      <p:ext uri="{BB962C8B-B14F-4D97-AF65-F5344CB8AC3E}">
        <p14:creationId xmlns:p14="http://schemas.microsoft.com/office/powerpoint/2010/main" val="3196195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1DAFE-467D-F633-4DBD-EDC2DC18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Elektronische Speichermedien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8DC683-787A-F2FB-6123-D0D8220AF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Vorteile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118679-DA70-F655-5366-B6E7397FDE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Hohe Geschwindigkeit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Zuverlässigkeit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Kompakte Bauweise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Energieeffizienz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E489610-8003-F449-CBC4-B87F0B16F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Nachteile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C043DE8-A1F0-4120-0A31-DB90B4F160F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Kosten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Lebensdauer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Datenverlust</a:t>
            </a:r>
          </a:p>
          <a:p>
            <a:pPr marL="182563" indent="-182563">
              <a:buFont typeface="Arial" panose="020B0604020202020204" pitchFamily="34" charset="0"/>
              <a:buChar char="•"/>
            </a:pPr>
            <a:r>
              <a:rPr lang="de-DE" dirty="0"/>
              <a:t>Kapazitätsgrenzen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86DAB87-64AB-B070-7AD7-2C9F4817F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284" y="493644"/>
            <a:ext cx="1086002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013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854_TF11437505.potx" id="{1C6E6191-992F-4EA9-978F-BC192BF40CD3}" vid="{467576EA-FC97-4225-A2E1-58A4A17ABF0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3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4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5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6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{2E31E81E-0FF7-48F4-8D55-C200122DBD15}tf11437505_win32</Template>
  <TotalTime>0</TotalTime>
  <Words>847</Words>
  <Application>Microsoft Office PowerPoint</Application>
  <PresentationFormat>Breitbild</PresentationFormat>
  <Paragraphs>180</Paragraphs>
  <Slides>18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Georgia Pro Cond Light</vt:lpstr>
      <vt:lpstr>Speak Pro</vt:lpstr>
      <vt:lpstr>Wingdings</vt:lpstr>
      <vt:lpstr>RetrospectVTI</vt:lpstr>
      <vt:lpstr>Speichertechnologien</vt:lpstr>
      <vt:lpstr>Arten von Speichertechnologien</vt:lpstr>
      <vt:lpstr>Magnetische Speichermedien</vt:lpstr>
      <vt:lpstr>Magnetische Speichermedien</vt:lpstr>
      <vt:lpstr>Magnetische Speichermedien</vt:lpstr>
      <vt:lpstr>Arten von Speichertechnologien</vt:lpstr>
      <vt:lpstr>Elektronische Speichermedien</vt:lpstr>
      <vt:lpstr>Elektronische Speichermedien</vt:lpstr>
      <vt:lpstr>Elektronische Speichermedien</vt:lpstr>
      <vt:lpstr>Arten von Speichertechnologien</vt:lpstr>
      <vt:lpstr>Optische Speichermedien</vt:lpstr>
      <vt:lpstr>Optische Speichermedien</vt:lpstr>
      <vt:lpstr>Optische Speichermedien</vt:lpstr>
      <vt:lpstr>Arten von Speichertechnologien</vt:lpstr>
      <vt:lpstr>Mechanische Speichermedien</vt:lpstr>
      <vt:lpstr>Mechanische Speichermedien</vt:lpstr>
      <vt:lpstr>Mechanische Speichermedien</vt:lpstr>
      <vt:lpstr>Speichertechnologien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 Neumann</dc:creator>
  <cp:lastModifiedBy>Andre Neumann</cp:lastModifiedBy>
  <cp:revision>1</cp:revision>
  <dcterms:created xsi:type="dcterms:W3CDTF">2024-07-20T10:41:41Z</dcterms:created>
  <dcterms:modified xsi:type="dcterms:W3CDTF">2024-07-20T11:07:14Z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