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3"/>
  </p:notes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62E1616E-0EB2-4CF9-83E8-9EA23BAD94B6}">
          <p14:sldIdLst>
            <p14:sldId id="256"/>
            <p14:sldId id="257"/>
          </p14:sldIdLst>
        </p14:section>
        <p14:section name="Einführung" id="{6C7883B2-8FEE-4288-ADE3-F1D81AD4B78A}">
          <p14:sldIdLst>
            <p14:sldId id="258"/>
            <p14:sldId id="259"/>
            <p14:sldId id="260"/>
          </p14:sldIdLst>
        </p14:section>
        <p14:section name="Einfluss des Betriebssystems" id="{AF999B89-B4CD-4E6E-8E32-2986400F0981}">
          <p14:sldIdLst>
            <p14:sldId id="261"/>
            <p14:sldId id="263"/>
            <p14:sldId id="264"/>
            <p14:sldId id="265"/>
          </p14:sldIdLst>
        </p14:section>
        <p14:section name="Optionen zur Formatierung" id="{1656FAAB-4F99-4E16-937A-D322751056A0}">
          <p14:sldIdLst>
            <p14:sldId id="266"/>
            <p14:sldId id="268"/>
            <p14:sldId id="269"/>
            <p14:sldId id="270"/>
            <p14:sldId id="271"/>
            <p14:sldId id="272"/>
            <p14:sldId id="273"/>
            <p14:sldId id="274"/>
            <p14:sldId id="275"/>
          </p14:sldIdLst>
        </p14:section>
        <p14:section name="Zukünftige Entwicklungen" id="{1049C10E-DE83-4CA0-89E3-4A942380ED68}">
          <p14:sldIdLst>
            <p14:sldId id="276"/>
            <p14:sldId id="277"/>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36DE39-A030-4F3B-A938-6B82D1C7B436}" v="11" dt="2024-07-20T09:33:06.4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4" autoAdjust="0"/>
    <p:restoredTop sz="74150" autoAdjust="0"/>
  </p:normalViewPr>
  <p:slideViewPr>
    <p:cSldViewPr snapToGrid="0">
      <p:cViewPr varScale="1">
        <p:scale>
          <a:sx n="73" d="100"/>
          <a:sy n="73" d="100"/>
        </p:scale>
        <p:origin x="84"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 Neumann" userId="e07587b9-5803-4dd8-acfc-2a6eb396eb4f" providerId="ADAL" clId="{0E36DE39-A030-4F3B-A938-6B82D1C7B436}"/>
    <pc:docChg chg="undo redo custSel addSld delSld modSld sldOrd addSection modSection">
      <pc:chgData name="Andre Neumann" userId="e07587b9-5803-4dd8-acfc-2a6eb396eb4f" providerId="ADAL" clId="{0E36DE39-A030-4F3B-A938-6B82D1C7B436}" dt="2024-07-20T09:33:06.407" v="271"/>
      <pc:docMkLst>
        <pc:docMk/>
      </pc:docMkLst>
      <pc:sldChg chg="modSp add mod">
        <pc:chgData name="Andre Neumann" userId="e07587b9-5803-4dd8-acfc-2a6eb396eb4f" providerId="ADAL" clId="{0E36DE39-A030-4F3B-A938-6B82D1C7B436}" dt="2024-07-20T09:18:50.027" v="29" actId="20577"/>
        <pc:sldMkLst>
          <pc:docMk/>
          <pc:sldMk cId="3706639825" sldId="269"/>
        </pc:sldMkLst>
        <pc:spChg chg="mod">
          <ac:chgData name="Andre Neumann" userId="e07587b9-5803-4dd8-acfc-2a6eb396eb4f" providerId="ADAL" clId="{0E36DE39-A030-4F3B-A938-6B82D1C7B436}" dt="2024-07-20T09:18:29.547" v="11"/>
          <ac:spMkLst>
            <pc:docMk/>
            <pc:sldMk cId="3706639825" sldId="269"/>
            <ac:spMk id="3" creationId="{0DD609C0-621B-60E8-F94C-5A79DE26727D}"/>
          </ac:spMkLst>
        </pc:spChg>
        <pc:spChg chg="mod">
          <ac:chgData name="Andre Neumann" userId="e07587b9-5803-4dd8-acfc-2a6eb396eb4f" providerId="ADAL" clId="{0E36DE39-A030-4F3B-A938-6B82D1C7B436}" dt="2024-07-20T09:18:14.415" v="5" actId="20577"/>
          <ac:spMkLst>
            <pc:docMk/>
            <pc:sldMk cId="3706639825" sldId="269"/>
            <ac:spMk id="4" creationId="{AF1555F1-0CC2-19B6-5ECF-38D09BB43A7B}"/>
          </ac:spMkLst>
        </pc:spChg>
        <pc:spChg chg="mod">
          <ac:chgData name="Andre Neumann" userId="e07587b9-5803-4dd8-acfc-2a6eb396eb4f" providerId="ADAL" clId="{0E36DE39-A030-4F3B-A938-6B82D1C7B436}" dt="2024-07-20T09:18:21.720" v="8"/>
          <ac:spMkLst>
            <pc:docMk/>
            <pc:sldMk cId="3706639825" sldId="269"/>
            <ac:spMk id="5" creationId="{985955A2-D0B7-A737-8793-08D03FA5B6EF}"/>
          </ac:spMkLst>
        </pc:spChg>
        <pc:spChg chg="mod">
          <ac:chgData name="Andre Neumann" userId="e07587b9-5803-4dd8-acfc-2a6eb396eb4f" providerId="ADAL" clId="{0E36DE39-A030-4F3B-A938-6B82D1C7B436}" dt="2024-07-20T09:18:38.446" v="25" actId="20577"/>
          <ac:spMkLst>
            <pc:docMk/>
            <pc:sldMk cId="3706639825" sldId="269"/>
            <ac:spMk id="6" creationId="{C9DD6A3A-96E0-D5F6-C208-88F0C000F2E3}"/>
          </ac:spMkLst>
        </pc:spChg>
        <pc:spChg chg="mod">
          <ac:chgData name="Andre Neumann" userId="e07587b9-5803-4dd8-acfc-2a6eb396eb4f" providerId="ADAL" clId="{0E36DE39-A030-4F3B-A938-6B82D1C7B436}" dt="2024-07-20T09:18:50.027" v="29" actId="20577"/>
          <ac:spMkLst>
            <pc:docMk/>
            <pc:sldMk cId="3706639825" sldId="269"/>
            <ac:spMk id="7" creationId="{C495ABE0-5F3A-7A0E-BEB0-F612B307D982}"/>
          </ac:spMkLst>
        </pc:spChg>
      </pc:sldChg>
      <pc:sldChg chg="addSp delSp modSp add mod">
        <pc:chgData name="Andre Neumann" userId="e07587b9-5803-4dd8-acfc-2a6eb396eb4f" providerId="ADAL" clId="{0E36DE39-A030-4F3B-A938-6B82D1C7B436}" dt="2024-07-20T09:19:59.199" v="63" actId="22"/>
        <pc:sldMkLst>
          <pc:docMk/>
          <pc:sldMk cId="3173454013" sldId="270"/>
        </pc:sldMkLst>
        <pc:spChg chg="mod">
          <ac:chgData name="Andre Neumann" userId="e07587b9-5803-4dd8-acfc-2a6eb396eb4f" providerId="ADAL" clId="{0E36DE39-A030-4F3B-A938-6B82D1C7B436}" dt="2024-07-20T09:19:23.066" v="41"/>
          <ac:spMkLst>
            <pc:docMk/>
            <pc:sldMk cId="3173454013" sldId="270"/>
            <ac:spMk id="3" creationId="{0DD609C0-621B-60E8-F94C-5A79DE26727D}"/>
          </ac:spMkLst>
        </pc:spChg>
        <pc:spChg chg="mod">
          <ac:chgData name="Andre Neumann" userId="e07587b9-5803-4dd8-acfc-2a6eb396eb4f" providerId="ADAL" clId="{0E36DE39-A030-4F3B-A938-6B82D1C7B436}" dt="2024-07-20T09:19:01.329" v="35" actId="20577"/>
          <ac:spMkLst>
            <pc:docMk/>
            <pc:sldMk cId="3173454013" sldId="270"/>
            <ac:spMk id="4" creationId="{AF1555F1-0CC2-19B6-5ECF-38D09BB43A7B}"/>
          </ac:spMkLst>
        </pc:spChg>
        <pc:spChg chg="mod">
          <ac:chgData name="Andre Neumann" userId="e07587b9-5803-4dd8-acfc-2a6eb396eb4f" providerId="ADAL" clId="{0E36DE39-A030-4F3B-A938-6B82D1C7B436}" dt="2024-07-20T09:19:09.268" v="38"/>
          <ac:spMkLst>
            <pc:docMk/>
            <pc:sldMk cId="3173454013" sldId="270"/>
            <ac:spMk id="5" creationId="{985955A2-D0B7-A737-8793-08D03FA5B6EF}"/>
          </ac:spMkLst>
        </pc:spChg>
        <pc:spChg chg="mod">
          <ac:chgData name="Andre Neumann" userId="e07587b9-5803-4dd8-acfc-2a6eb396eb4f" providerId="ADAL" clId="{0E36DE39-A030-4F3B-A938-6B82D1C7B436}" dt="2024-07-20T09:19:38.663" v="54" actId="20577"/>
          <ac:spMkLst>
            <pc:docMk/>
            <pc:sldMk cId="3173454013" sldId="270"/>
            <ac:spMk id="6" creationId="{C9DD6A3A-96E0-D5F6-C208-88F0C000F2E3}"/>
          </ac:spMkLst>
        </pc:spChg>
        <pc:spChg chg="mod">
          <ac:chgData name="Andre Neumann" userId="e07587b9-5803-4dd8-acfc-2a6eb396eb4f" providerId="ADAL" clId="{0E36DE39-A030-4F3B-A938-6B82D1C7B436}" dt="2024-07-20T09:19:51.167" v="61" actId="20577"/>
          <ac:spMkLst>
            <pc:docMk/>
            <pc:sldMk cId="3173454013" sldId="270"/>
            <ac:spMk id="7" creationId="{C495ABE0-5F3A-7A0E-BEB0-F612B307D982}"/>
          </ac:spMkLst>
        </pc:spChg>
        <pc:spChg chg="add del">
          <ac:chgData name="Andre Neumann" userId="e07587b9-5803-4dd8-acfc-2a6eb396eb4f" providerId="ADAL" clId="{0E36DE39-A030-4F3B-A938-6B82D1C7B436}" dt="2024-07-20T09:19:59.199" v="63" actId="22"/>
          <ac:spMkLst>
            <pc:docMk/>
            <pc:sldMk cId="3173454013" sldId="270"/>
            <ac:spMk id="8" creationId="{1383B1D1-A7D2-0B1A-0B8E-8BF572D2C68E}"/>
          </ac:spMkLst>
        </pc:spChg>
      </pc:sldChg>
      <pc:sldChg chg="addSp delSp modSp add mod">
        <pc:chgData name="Andre Neumann" userId="e07587b9-5803-4dd8-acfc-2a6eb396eb4f" providerId="ADAL" clId="{0E36DE39-A030-4F3B-A938-6B82D1C7B436}" dt="2024-07-20T09:21:14.252" v="95" actId="22"/>
        <pc:sldMkLst>
          <pc:docMk/>
          <pc:sldMk cId="3470663621" sldId="271"/>
        </pc:sldMkLst>
        <pc:spChg chg="mod">
          <ac:chgData name="Andre Neumann" userId="e07587b9-5803-4dd8-acfc-2a6eb396eb4f" providerId="ADAL" clId="{0E36DE39-A030-4F3B-A938-6B82D1C7B436}" dt="2024-07-20T09:20:37.445" v="80"/>
          <ac:spMkLst>
            <pc:docMk/>
            <pc:sldMk cId="3470663621" sldId="271"/>
            <ac:spMk id="3" creationId="{0DD609C0-621B-60E8-F94C-5A79DE26727D}"/>
          </ac:spMkLst>
        </pc:spChg>
        <pc:spChg chg="mod">
          <ac:chgData name="Andre Neumann" userId="e07587b9-5803-4dd8-acfc-2a6eb396eb4f" providerId="ADAL" clId="{0E36DE39-A030-4F3B-A938-6B82D1C7B436}" dt="2024-07-20T09:20:12.774" v="68" actId="20577"/>
          <ac:spMkLst>
            <pc:docMk/>
            <pc:sldMk cId="3470663621" sldId="271"/>
            <ac:spMk id="4" creationId="{AF1555F1-0CC2-19B6-5ECF-38D09BB43A7B}"/>
          </ac:spMkLst>
        </pc:spChg>
        <pc:spChg chg="mod">
          <ac:chgData name="Andre Neumann" userId="e07587b9-5803-4dd8-acfc-2a6eb396eb4f" providerId="ADAL" clId="{0E36DE39-A030-4F3B-A938-6B82D1C7B436}" dt="2024-07-20T09:20:20.702" v="71"/>
          <ac:spMkLst>
            <pc:docMk/>
            <pc:sldMk cId="3470663621" sldId="271"/>
            <ac:spMk id="5" creationId="{985955A2-D0B7-A737-8793-08D03FA5B6EF}"/>
          </ac:spMkLst>
        </pc:spChg>
        <pc:spChg chg="mod">
          <ac:chgData name="Andre Neumann" userId="e07587b9-5803-4dd8-acfc-2a6eb396eb4f" providerId="ADAL" clId="{0E36DE39-A030-4F3B-A938-6B82D1C7B436}" dt="2024-07-20T09:20:50.471" v="89" actId="20577"/>
          <ac:spMkLst>
            <pc:docMk/>
            <pc:sldMk cId="3470663621" sldId="271"/>
            <ac:spMk id="6" creationId="{C9DD6A3A-96E0-D5F6-C208-88F0C000F2E3}"/>
          </ac:spMkLst>
        </pc:spChg>
        <pc:spChg chg="mod">
          <ac:chgData name="Andre Neumann" userId="e07587b9-5803-4dd8-acfc-2a6eb396eb4f" providerId="ADAL" clId="{0E36DE39-A030-4F3B-A938-6B82D1C7B436}" dt="2024-07-20T09:21:03.296" v="93" actId="20577"/>
          <ac:spMkLst>
            <pc:docMk/>
            <pc:sldMk cId="3470663621" sldId="271"/>
            <ac:spMk id="7" creationId="{C495ABE0-5F3A-7A0E-BEB0-F612B307D982}"/>
          </ac:spMkLst>
        </pc:spChg>
        <pc:spChg chg="add del">
          <ac:chgData name="Andre Neumann" userId="e07587b9-5803-4dd8-acfc-2a6eb396eb4f" providerId="ADAL" clId="{0E36DE39-A030-4F3B-A938-6B82D1C7B436}" dt="2024-07-20T09:21:14.252" v="95" actId="22"/>
          <ac:spMkLst>
            <pc:docMk/>
            <pc:sldMk cId="3470663621" sldId="271"/>
            <ac:spMk id="8" creationId="{7D77843A-F999-1FD7-BF92-EE0DD8143DBE}"/>
          </ac:spMkLst>
        </pc:spChg>
      </pc:sldChg>
      <pc:sldChg chg="modSp add mod">
        <pc:chgData name="Andre Neumann" userId="e07587b9-5803-4dd8-acfc-2a6eb396eb4f" providerId="ADAL" clId="{0E36DE39-A030-4F3B-A938-6B82D1C7B436}" dt="2024-07-20T09:22:13.355" v="120" actId="20577"/>
        <pc:sldMkLst>
          <pc:docMk/>
          <pc:sldMk cId="2601162217" sldId="272"/>
        </pc:sldMkLst>
        <pc:spChg chg="mod">
          <ac:chgData name="Andre Neumann" userId="e07587b9-5803-4dd8-acfc-2a6eb396eb4f" providerId="ADAL" clId="{0E36DE39-A030-4F3B-A938-6B82D1C7B436}" dt="2024-07-20T09:21:49.100" v="112"/>
          <ac:spMkLst>
            <pc:docMk/>
            <pc:sldMk cId="2601162217" sldId="272"/>
            <ac:spMk id="3" creationId="{0DD609C0-621B-60E8-F94C-5A79DE26727D}"/>
          </ac:spMkLst>
        </pc:spChg>
        <pc:spChg chg="mod">
          <ac:chgData name="Andre Neumann" userId="e07587b9-5803-4dd8-acfc-2a6eb396eb4f" providerId="ADAL" clId="{0E36DE39-A030-4F3B-A938-6B82D1C7B436}" dt="2024-07-20T09:21:22.251" v="100" actId="20577"/>
          <ac:spMkLst>
            <pc:docMk/>
            <pc:sldMk cId="2601162217" sldId="272"/>
            <ac:spMk id="4" creationId="{AF1555F1-0CC2-19B6-5ECF-38D09BB43A7B}"/>
          </ac:spMkLst>
        </pc:spChg>
        <pc:spChg chg="mod">
          <ac:chgData name="Andre Neumann" userId="e07587b9-5803-4dd8-acfc-2a6eb396eb4f" providerId="ADAL" clId="{0E36DE39-A030-4F3B-A938-6B82D1C7B436}" dt="2024-07-20T09:21:40.107" v="109"/>
          <ac:spMkLst>
            <pc:docMk/>
            <pc:sldMk cId="2601162217" sldId="272"/>
            <ac:spMk id="5" creationId="{985955A2-D0B7-A737-8793-08D03FA5B6EF}"/>
          </ac:spMkLst>
        </pc:spChg>
        <pc:spChg chg="mod">
          <ac:chgData name="Andre Neumann" userId="e07587b9-5803-4dd8-acfc-2a6eb396eb4f" providerId="ADAL" clId="{0E36DE39-A030-4F3B-A938-6B82D1C7B436}" dt="2024-07-20T09:22:04.999" v="116" actId="20577"/>
          <ac:spMkLst>
            <pc:docMk/>
            <pc:sldMk cId="2601162217" sldId="272"/>
            <ac:spMk id="6" creationId="{C9DD6A3A-96E0-D5F6-C208-88F0C000F2E3}"/>
          </ac:spMkLst>
        </pc:spChg>
        <pc:spChg chg="mod">
          <ac:chgData name="Andre Neumann" userId="e07587b9-5803-4dd8-acfc-2a6eb396eb4f" providerId="ADAL" clId="{0E36DE39-A030-4F3B-A938-6B82D1C7B436}" dt="2024-07-20T09:22:13.355" v="120" actId="20577"/>
          <ac:spMkLst>
            <pc:docMk/>
            <pc:sldMk cId="2601162217" sldId="272"/>
            <ac:spMk id="7" creationId="{C495ABE0-5F3A-7A0E-BEB0-F612B307D982}"/>
          </ac:spMkLst>
        </pc:spChg>
      </pc:sldChg>
      <pc:sldChg chg="modSp add mod">
        <pc:chgData name="Andre Neumann" userId="e07587b9-5803-4dd8-acfc-2a6eb396eb4f" providerId="ADAL" clId="{0E36DE39-A030-4F3B-A938-6B82D1C7B436}" dt="2024-07-20T09:23:16.525" v="148" actId="20577"/>
        <pc:sldMkLst>
          <pc:docMk/>
          <pc:sldMk cId="2187984791" sldId="273"/>
        </pc:sldMkLst>
        <pc:spChg chg="mod">
          <ac:chgData name="Andre Neumann" userId="e07587b9-5803-4dd8-acfc-2a6eb396eb4f" providerId="ADAL" clId="{0E36DE39-A030-4F3B-A938-6B82D1C7B436}" dt="2024-07-20T09:22:48.975" v="134" actId="20577"/>
          <ac:spMkLst>
            <pc:docMk/>
            <pc:sldMk cId="2187984791" sldId="273"/>
            <ac:spMk id="3" creationId="{0DD609C0-621B-60E8-F94C-5A79DE26727D}"/>
          </ac:spMkLst>
        </pc:spChg>
        <pc:spChg chg="mod">
          <ac:chgData name="Andre Neumann" userId="e07587b9-5803-4dd8-acfc-2a6eb396eb4f" providerId="ADAL" clId="{0E36DE39-A030-4F3B-A938-6B82D1C7B436}" dt="2024-07-20T09:22:24.645" v="126" actId="6549"/>
          <ac:spMkLst>
            <pc:docMk/>
            <pc:sldMk cId="2187984791" sldId="273"/>
            <ac:spMk id="4" creationId="{AF1555F1-0CC2-19B6-5ECF-38D09BB43A7B}"/>
          </ac:spMkLst>
        </pc:spChg>
        <pc:spChg chg="mod">
          <ac:chgData name="Andre Neumann" userId="e07587b9-5803-4dd8-acfc-2a6eb396eb4f" providerId="ADAL" clId="{0E36DE39-A030-4F3B-A938-6B82D1C7B436}" dt="2024-07-20T09:22:34.123" v="129"/>
          <ac:spMkLst>
            <pc:docMk/>
            <pc:sldMk cId="2187984791" sldId="273"/>
            <ac:spMk id="5" creationId="{985955A2-D0B7-A737-8793-08D03FA5B6EF}"/>
          </ac:spMkLst>
        </pc:spChg>
        <pc:spChg chg="mod">
          <ac:chgData name="Andre Neumann" userId="e07587b9-5803-4dd8-acfc-2a6eb396eb4f" providerId="ADAL" clId="{0E36DE39-A030-4F3B-A938-6B82D1C7B436}" dt="2024-07-20T09:23:05.322" v="144" actId="20577"/>
          <ac:spMkLst>
            <pc:docMk/>
            <pc:sldMk cId="2187984791" sldId="273"/>
            <ac:spMk id="6" creationId="{C9DD6A3A-96E0-D5F6-C208-88F0C000F2E3}"/>
          </ac:spMkLst>
        </pc:spChg>
        <pc:spChg chg="mod">
          <ac:chgData name="Andre Neumann" userId="e07587b9-5803-4dd8-acfc-2a6eb396eb4f" providerId="ADAL" clId="{0E36DE39-A030-4F3B-A938-6B82D1C7B436}" dt="2024-07-20T09:23:16.525" v="148" actId="20577"/>
          <ac:spMkLst>
            <pc:docMk/>
            <pc:sldMk cId="2187984791" sldId="273"/>
            <ac:spMk id="7" creationId="{C495ABE0-5F3A-7A0E-BEB0-F612B307D982}"/>
          </ac:spMkLst>
        </pc:spChg>
      </pc:sldChg>
      <pc:sldChg chg="addSp delSp modSp add mod">
        <pc:chgData name="Andre Neumann" userId="e07587b9-5803-4dd8-acfc-2a6eb396eb4f" providerId="ADAL" clId="{0E36DE39-A030-4F3B-A938-6B82D1C7B436}" dt="2024-07-20T09:24:41.523" v="169" actId="22"/>
        <pc:sldMkLst>
          <pc:docMk/>
          <pc:sldMk cId="3136818351" sldId="274"/>
        </pc:sldMkLst>
        <pc:spChg chg="mod">
          <ac:chgData name="Andre Neumann" userId="e07587b9-5803-4dd8-acfc-2a6eb396eb4f" providerId="ADAL" clId="{0E36DE39-A030-4F3B-A938-6B82D1C7B436}" dt="2024-07-20T09:23:46.358" v="154"/>
          <ac:spMkLst>
            <pc:docMk/>
            <pc:sldMk cId="3136818351" sldId="274"/>
            <ac:spMk id="3" creationId="{0DD609C0-621B-60E8-F94C-5A79DE26727D}"/>
          </ac:spMkLst>
        </pc:spChg>
        <pc:spChg chg="mod">
          <ac:chgData name="Andre Neumann" userId="e07587b9-5803-4dd8-acfc-2a6eb396eb4f" providerId="ADAL" clId="{0E36DE39-A030-4F3B-A938-6B82D1C7B436}" dt="2024-07-20T09:23:29.962" v="150"/>
          <ac:spMkLst>
            <pc:docMk/>
            <pc:sldMk cId="3136818351" sldId="274"/>
            <ac:spMk id="4" creationId="{AF1555F1-0CC2-19B6-5ECF-38D09BB43A7B}"/>
          </ac:spMkLst>
        </pc:spChg>
        <pc:spChg chg="mod">
          <ac:chgData name="Andre Neumann" userId="e07587b9-5803-4dd8-acfc-2a6eb396eb4f" providerId="ADAL" clId="{0E36DE39-A030-4F3B-A938-6B82D1C7B436}" dt="2024-07-20T09:23:38.648" v="153"/>
          <ac:spMkLst>
            <pc:docMk/>
            <pc:sldMk cId="3136818351" sldId="274"/>
            <ac:spMk id="5" creationId="{985955A2-D0B7-A737-8793-08D03FA5B6EF}"/>
          </ac:spMkLst>
        </pc:spChg>
        <pc:spChg chg="mod">
          <ac:chgData name="Andre Neumann" userId="e07587b9-5803-4dd8-acfc-2a6eb396eb4f" providerId="ADAL" clId="{0E36DE39-A030-4F3B-A938-6B82D1C7B436}" dt="2024-07-20T09:24:23.945" v="167" actId="20577"/>
          <ac:spMkLst>
            <pc:docMk/>
            <pc:sldMk cId="3136818351" sldId="274"/>
            <ac:spMk id="6" creationId="{C9DD6A3A-96E0-D5F6-C208-88F0C000F2E3}"/>
          </ac:spMkLst>
        </pc:spChg>
        <pc:spChg chg="mod">
          <ac:chgData name="Andre Neumann" userId="e07587b9-5803-4dd8-acfc-2a6eb396eb4f" providerId="ADAL" clId="{0E36DE39-A030-4F3B-A938-6B82D1C7B436}" dt="2024-07-20T09:24:19.617" v="166" actId="20577"/>
          <ac:spMkLst>
            <pc:docMk/>
            <pc:sldMk cId="3136818351" sldId="274"/>
            <ac:spMk id="7" creationId="{C495ABE0-5F3A-7A0E-BEB0-F612B307D982}"/>
          </ac:spMkLst>
        </pc:spChg>
        <pc:spChg chg="add del">
          <ac:chgData name="Andre Neumann" userId="e07587b9-5803-4dd8-acfc-2a6eb396eb4f" providerId="ADAL" clId="{0E36DE39-A030-4F3B-A938-6B82D1C7B436}" dt="2024-07-20T09:24:41.523" v="169" actId="22"/>
          <ac:spMkLst>
            <pc:docMk/>
            <pc:sldMk cId="3136818351" sldId="274"/>
            <ac:spMk id="8" creationId="{74F6E5AA-D819-B1E1-4267-37D3D5341B9C}"/>
          </ac:spMkLst>
        </pc:spChg>
      </pc:sldChg>
      <pc:sldChg chg="delSp modSp add mod">
        <pc:chgData name="Andre Neumann" userId="e07587b9-5803-4dd8-acfc-2a6eb396eb4f" providerId="ADAL" clId="{0E36DE39-A030-4F3B-A938-6B82D1C7B436}" dt="2024-07-20T09:25:56.914" v="198" actId="20577"/>
        <pc:sldMkLst>
          <pc:docMk/>
          <pc:sldMk cId="2316302753" sldId="275"/>
        </pc:sldMkLst>
        <pc:spChg chg="mod">
          <ac:chgData name="Andre Neumann" userId="e07587b9-5803-4dd8-acfc-2a6eb396eb4f" providerId="ADAL" clId="{0E36DE39-A030-4F3B-A938-6B82D1C7B436}" dt="2024-07-20T09:25:27.031" v="179"/>
          <ac:spMkLst>
            <pc:docMk/>
            <pc:sldMk cId="2316302753" sldId="275"/>
            <ac:spMk id="3" creationId="{0DD609C0-621B-60E8-F94C-5A79DE26727D}"/>
          </ac:spMkLst>
        </pc:spChg>
        <pc:spChg chg="mod">
          <ac:chgData name="Andre Neumann" userId="e07587b9-5803-4dd8-acfc-2a6eb396eb4f" providerId="ADAL" clId="{0E36DE39-A030-4F3B-A938-6B82D1C7B436}" dt="2024-07-20T09:24:48.801" v="175" actId="20577"/>
          <ac:spMkLst>
            <pc:docMk/>
            <pc:sldMk cId="2316302753" sldId="275"/>
            <ac:spMk id="4" creationId="{AF1555F1-0CC2-19B6-5ECF-38D09BB43A7B}"/>
          </ac:spMkLst>
        </pc:spChg>
        <pc:spChg chg="del">
          <ac:chgData name="Andre Neumann" userId="e07587b9-5803-4dd8-acfc-2a6eb396eb4f" providerId="ADAL" clId="{0E36DE39-A030-4F3B-A938-6B82D1C7B436}" dt="2024-07-20T09:25:13.601" v="176" actId="478"/>
          <ac:spMkLst>
            <pc:docMk/>
            <pc:sldMk cId="2316302753" sldId="275"/>
            <ac:spMk id="5" creationId="{985955A2-D0B7-A737-8793-08D03FA5B6EF}"/>
          </ac:spMkLst>
        </pc:spChg>
        <pc:spChg chg="mod">
          <ac:chgData name="Andre Neumann" userId="e07587b9-5803-4dd8-acfc-2a6eb396eb4f" providerId="ADAL" clId="{0E36DE39-A030-4F3B-A938-6B82D1C7B436}" dt="2024-07-20T09:25:40.238" v="189" actId="20577"/>
          <ac:spMkLst>
            <pc:docMk/>
            <pc:sldMk cId="2316302753" sldId="275"/>
            <ac:spMk id="6" creationId="{C9DD6A3A-96E0-D5F6-C208-88F0C000F2E3}"/>
          </ac:spMkLst>
        </pc:spChg>
        <pc:spChg chg="mod">
          <ac:chgData name="Andre Neumann" userId="e07587b9-5803-4dd8-acfc-2a6eb396eb4f" providerId="ADAL" clId="{0E36DE39-A030-4F3B-A938-6B82D1C7B436}" dt="2024-07-20T09:25:56.914" v="198" actId="20577"/>
          <ac:spMkLst>
            <pc:docMk/>
            <pc:sldMk cId="2316302753" sldId="275"/>
            <ac:spMk id="7" creationId="{C495ABE0-5F3A-7A0E-BEB0-F612B307D982}"/>
          </ac:spMkLst>
        </pc:spChg>
      </pc:sldChg>
      <pc:sldChg chg="modSp add mod ord">
        <pc:chgData name="Andre Neumann" userId="e07587b9-5803-4dd8-acfc-2a6eb396eb4f" providerId="ADAL" clId="{0E36DE39-A030-4F3B-A938-6B82D1C7B436}" dt="2024-07-20T09:31:06.883" v="229" actId="20577"/>
        <pc:sldMkLst>
          <pc:docMk/>
          <pc:sldMk cId="1354220528" sldId="276"/>
        </pc:sldMkLst>
        <pc:spChg chg="mod">
          <ac:chgData name="Andre Neumann" userId="e07587b9-5803-4dd8-acfc-2a6eb396eb4f" providerId="ADAL" clId="{0E36DE39-A030-4F3B-A938-6B82D1C7B436}" dt="2024-07-20T09:31:06.883" v="229" actId="20577"/>
          <ac:spMkLst>
            <pc:docMk/>
            <pc:sldMk cId="1354220528" sldId="276"/>
            <ac:spMk id="4" creationId="{D824DE4B-3FD8-8312-2AAC-41B332B552AA}"/>
          </ac:spMkLst>
        </pc:spChg>
      </pc:sldChg>
      <pc:sldChg chg="add del">
        <pc:chgData name="Andre Neumann" userId="e07587b9-5803-4dd8-acfc-2a6eb396eb4f" providerId="ADAL" clId="{0E36DE39-A030-4F3B-A938-6B82D1C7B436}" dt="2024-07-20T09:31:13.331" v="231" actId="47"/>
        <pc:sldMkLst>
          <pc:docMk/>
          <pc:sldMk cId="109096247" sldId="277"/>
        </pc:sldMkLst>
      </pc:sldChg>
      <pc:sldChg chg="modSp add mod ord modNotesTx">
        <pc:chgData name="Andre Neumann" userId="e07587b9-5803-4dd8-acfc-2a6eb396eb4f" providerId="ADAL" clId="{0E36DE39-A030-4F3B-A938-6B82D1C7B436}" dt="2024-07-20T09:32:40.174" v="269" actId="12"/>
        <pc:sldMkLst>
          <pc:docMk/>
          <pc:sldMk cId="3983518544" sldId="277"/>
        </pc:sldMkLst>
        <pc:spChg chg="mod">
          <ac:chgData name="Andre Neumann" userId="e07587b9-5803-4dd8-acfc-2a6eb396eb4f" providerId="ADAL" clId="{0E36DE39-A030-4F3B-A938-6B82D1C7B436}" dt="2024-07-20T09:31:34.361" v="235"/>
          <ac:spMkLst>
            <pc:docMk/>
            <pc:sldMk cId="3983518544" sldId="277"/>
            <ac:spMk id="4" creationId="{AF1555F1-0CC2-19B6-5ECF-38D09BB43A7B}"/>
          </ac:spMkLst>
        </pc:spChg>
        <pc:spChg chg="mod">
          <ac:chgData name="Andre Neumann" userId="e07587b9-5803-4dd8-acfc-2a6eb396eb4f" providerId="ADAL" clId="{0E36DE39-A030-4F3B-A938-6B82D1C7B436}" dt="2024-07-20T09:32:11.994" v="260"/>
          <ac:spMkLst>
            <pc:docMk/>
            <pc:sldMk cId="3983518544" sldId="277"/>
            <ac:spMk id="5" creationId="{3E05FC35-9D66-BDBD-689C-5A34EAAD8BBC}"/>
          </ac:spMkLst>
        </pc:spChg>
      </pc:sldChg>
      <pc:sldChg chg="delSp add setBg delDesignElem">
        <pc:chgData name="Andre Neumann" userId="e07587b9-5803-4dd8-acfc-2a6eb396eb4f" providerId="ADAL" clId="{0E36DE39-A030-4F3B-A938-6B82D1C7B436}" dt="2024-07-20T09:33:06.407" v="271"/>
        <pc:sldMkLst>
          <pc:docMk/>
          <pc:sldMk cId="269106914" sldId="278"/>
        </pc:sldMkLst>
        <pc:spChg chg="del">
          <ac:chgData name="Andre Neumann" userId="e07587b9-5803-4dd8-acfc-2a6eb396eb4f" providerId="ADAL" clId="{0E36DE39-A030-4F3B-A938-6B82D1C7B436}" dt="2024-07-20T09:33:06.407" v="271"/>
          <ac:spMkLst>
            <pc:docMk/>
            <pc:sldMk cId="269106914" sldId="278"/>
            <ac:spMk id="14" creationId="{1119FFB1-81E3-46F7-8199-CC5041467AFE}"/>
          </ac:spMkLst>
        </pc:spChg>
        <pc:spChg chg="del">
          <ac:chgData name="Andre Neumann" userId="e07587b9-5803-4dd8-acfc-2a6eb396eb4f" providerId="ADAL" clId="{0E36DE39-A030-4F3B-A938-6B82D1C7B436}" dt="2024-07-20T09:33:06.407" v="271"/>
          <ac:spMkLst>
            <pc:docMk/>
            <pc:sldMk cId="269106914" sldId="278"/>
            <ac:spMk id="16" creationId="{77EA54A6-1E2E-4955-B2AE-CD6C42930DA1}"/>
          </ac:spMkLst>
        </pc:spChg>
        <pc:spChg chg="del">
          <ac:chgData name="Andre Neumann" userId="e07587b9-5803-4dd8-acfc-2a6eb396eb4f" providerId="ADAL" clId="{0E36DE39-A030-4F3B-A938-6B82D1C7B436}" dt="2024-07-20T09:33:06.407" v="271"/>
          <ac:spMkLst>
            <pc:docMk/>
            <pc:sldMk cId="269106914" sldId="278"/>
            <ac:spMk id="18" creationId="{8EC56B0B-7098-4D64-9DBD-F243995A7604}"/>
          </ac:spMkLst>
        </pc:spChg>
        <pc:grpChg chg="del">
          <ac:chgData name="Andre Neumann" userId="e07587b9-5803-4dd8-acfc-2a6eb396eb4f" providerId="ADAL" clId="{0E36DE39-A030-4F3B-A938-6B82D1C7B436}" dt="2024-07-20T09:33:06.407" v="271"/>
          <ac:grpSpMkLst>
            <pc:docMk/>
            <pc:sldMk cId="269106914" sldId="278"/>
            <ac:grpSpMk id="20" creationId="{28709E2B-5612-4EF3-8505-0270723FD329}"/>
          </ac:grpSpMkLst>
        </pc:gr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3F84EB-9DA0-4DE6-BFEA-3DE78516D852}"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A1089EB0-9BCD-4A6A-BE72-720B5C8704F7}">
      <dgm:prSet/>
      <dgm:spPr/>
      <dgm:t>
        <a:bodyPr/>
        <a:lstStyle/>
        <a:p>
          <a:r>
            <a:rPr lang="de-DE"/>
            <a:t>Einführung</a:t>
          </a:r>
          <a:endParaRPr lang="en-US"/>
        </a:p>
      </dgm:t>
    </dgm:pt>
    <dgm:pt modelId="{7D95812A-75F6-45A9-8CDF-439F476EE318}" type="parTrans" cxnId="{F0FE199C-86F9-4C64-956C-9F79B1054E41}">
      <dgm:prSet/>
      <dgm:spPr/>
      <dgm:t>
        <a:bodyPr/>
        <a:lstStyle/>
        <a:p>
          <a:endParaRPr lang="en-US"/>
        </a:p>
      </dgm:t>
    </dgm:pt>
    <dgm:pt modelId="{6BD579BA-F375-4C77-8FCD-148702F69748}" type="sibTrans" cxnId="{F0FE199C-86F9-4C64-956C-9F79B1054E41}">
      <dgm:prSet/>
      <dgm:spPr/>
      <dgm:t>
        <a:bodyPr/>
        <a:lstStyle/>
        <a:p>
          <a:endParaRPr lang="en-US"/>
        </a:p>
      </dgm:t>
    </dgm:pt>
    <dgm:pt modelId="{4D3EFA60-2BAF-41DC-A0B0-96714769E0EB}">
      <dgm:prSet/>
      <dgm:spPr/>
      <dgm:t>
        <a:bodyPr/>
        <a:lstStyle/>
        <a:p>
          <a:r>
            <a:rPr lang="de-DE" dirty="0"/>
            <a:t>Einfluss des Betriebssystems</a:t>
          </a:r>
          <a:endParaRPr lang="en-US" dirty="0"/>
        </a:p>
      </dgm:t>
    </dgm:pt>
    <dgm:pt modelId="{533A4BFC-B67C-45D5-86BB-D60E8BD676C8}" type="parTrans" cxnId="{B1743930-2EC0-4E2E-8A1E-FF228E7D686D}">
      <dgm:prSet/>
      <dgm:spPr/>
      <dgm:t>
        <a:bodyPr/>
        <a:lstStyle/>
        <a:p>
          <a:endParaRPr lang="en-US"/>
        </a:p>
      </dgm:t>
    </dgm:pt>
    <dgm:pt modelId="{DD7FD9ED-82AB-4464-B7AC-1F5E313EFC97}" type="sibTrans" cxnId="{B1743930-2EC0-4E2E-8A1E-FF228E7D686D}">
      <dgm:prSet/>
      <dgm:spPr/>
      <dgm:t>
        <a:bodyPr/>
        <a:lstStyle/>
        <a:p>
          <a:endParaRPr lang="en-US"/>
        </a:p>
      </dgm:t>
    </dgm:pt>
    <dgm:pt modelId="{4C6D6D7E-7665-4609-A855-3B2D83D702C8}">
      <dgm:prSet/>
      <dgm:spPr/>
      <dgm:t>
        <a:bodyPr/>
        <a:lstStyle/>
        <a:p>
          <a:r>
            <a:rPr lang="de-DE"/>
            <a:t>Optionen zur Formatierung</a:t>
          </a:r>
          <a:endParaRPr lang="en-US"/>
        </a:p>
      </dgm:t>
    </dgm:pt>
    <dgm:pt modelId="{38D89841-A961-42E3-969A-7F39BEF928A3}" type="parTrans" cxnId="{F8DD00AC-4CBF-4CD5-9434-1E14A18DF87E}">
      <dgm:prSet/>
      <dgm:spPr/>
      <dgm:t>
        <a:bodyPr/>
        <a:lstStyle/>
        <a:p>
          <a:endParaRPr lang="en-US"/>
        </a:p>
      </dgm:t>
    </dgm:pt>
    <dgm:pt modelId="{3A917590-FA5C-472A-AD2E-F6CB089C16F7}" type="sibTrans" cxnId="{F8DD00AC-4CBF-4CD5-9434-1E14A18DF87E}">
      <dgm:prSet/>
      <dgm:spPr/>
      <dgm:t>
        <a:bodyPr/>
        <a:lstStyle/>
        <a:p>
          <a:endParaRPr lang="en-US"/>
        </a:p>
      </dgm:t>
    </dgm:pt>
    <dgm:pt modelId="{1AEEC07D-A58C-4C06-8DE8-FCAF3697D7B0}">
      <dgm:prSet/>
      <dgm:spPr/>
      <dgm:t>
        <a:bodyPr/>
        <a:lstStyle/>
        <a:p>
          <a:r>
            <a:rPr lang="de-DE"/>
            <a:t>Formatierung und Datensicherheit</a:t>
          </a:r>
          <a:endParaRPr lang="en-US"/>
        </a:p>
      </dgm:t>
    </dgm:pt>
    <dgm:pt modelId="{98E0A3CF-C134-4739-8A36-0390D34B7A3C}" type="parTrans" cxnId="{11C8E68F-7265-46C8-AABD-53DF171DAC3A}">
      <dgm:prSet/>
      <dgm:spPr/>
      <dgm:t>
        <a:bodyPr/>
        <a:lstStyle/>
        <a:p>
          <a:endParaRPr lang="en-US"/>
        </a:p>
      </dgm:t>
    </dgm:pt>
    <dgm:pt modelId="{9715D407-01E9-4A53-B5C1-F1ED5CC55098}" type="sibTrans" cxnId="{11C8E68F-7265-46C8-AABD-53DF171DAC3A}">
      <dgm:prSet/>
      <dgm:spPr/>
      <dgm:t>
        <a:bodyPr/>
        <a:lstStyle/>
        <a:p>
          <a:endParaRPr lang="en-US"/>
        </a:p>
      </dgm:t>
    </dgm:pt>
    <dgm:pt modelId="{8F7353BE-9AA3-4B19-B543-B8F01E1A9FBA}">
      <dgm:prSet/>
      <dgm:spPr/>
      <dgm:t>
        <a:bodyPr/>
        <a:lstStyle/>
        <a:p>
          <a:r>
            <a:rPr lang="de-DE"/>
            <a:t>Zukünftige Entwicklungen</a:t>
          </a:r>
          <a:endParaRPr lang="en-US"/>
        </a:p>
      </dgm:t>
    </dgm:pt>
    <dgm:pt modelId="{667EA47B-8BC8-4655-9212-BA040637BCE8}" type="parTrans" cxnId="{92C37BF5-AEA9-4507-853D-F5E163704EB9}">
      <dgm:prSet/>
      <dgm:spPr/>
      <dgm:t>
        <a:bodyPr/>
        <a:lstStyle/>
        <a:p>
          <a:endParaRPr lang="en-US"/>
        </a:p>
      </dgm:t>
    </dgm:pt>
    <dgm:pt modelId="{5771B296-B04D-4873-AF7C-8125757CABD5}" type="sibTrans" cxnId="{92C37BF5-AEA9-4507-853D-F5E163704EB9}">
      <dgm:prSet/>
      <dgm:spPr/>
      <dgm:t>
        <a:bodyPr/>
        <a:lstStyle/>
        <a:p>
          <a:endParaRPr lang="en-US"/>
        </a:p>
      </dgm:t>
    </dgm:pt>
    <dgm:pt modelId="{5730ECB1-B7B3-495E-B255-41C980D2BF92}" type="pres">
      <dgm:prSet presAssocID="{673F84EB-9DA0-4DE6-BFEA-3DE78516D852}" presName="linear" presStyleCnt="0">
        <dgm:presLayoutVars>
          <dgm:dir/>
          <dgm:animLvl val="lvl"/>
          <dgm:resizeHandles val="exact"/>
        </dgm:presLayoutVars>
      </dgm:prSet>
      <dgm:spPr/>
    </dgm:pt>
    <dgm:pt modelId="{43650B63-FA50-4669-93D1-3C310FA568C0}" type="pres">
      <dgm:prSet presAssocID="{A1089EB0-9BCD-4A6A-BE72-720B5C8704F7}" presName="parentLin" presStyleCnt="0"/>
      <dgm:spPr/>
    </dgm:pt>
    <dgm:pt modelId="{795105C4-1716-4B56-A968-369E0D2C1210}" type="pres">
      <dgm:prSet presAssocID="{A1089EB0-9BCD-4A6A-BE72-720B5C8704F7}" presName="parentLeftMargin" presStyleLbl="node1" presStyleIdx="0" presStyleCnt="5"/>
      <dgm:spPr/>
    </dgm:pt>
    <dgm:pt modelId="{C7038536-FB7B-420B-B55D-5DFF723692ED}" type="pres">
      <dgm:prSet presAssocID="{A1089EB0-9BCD-4A6A-BE72-720B5C8704F7}" presName="parentText" presStyleLbl="node1" presStyleIdx="0" presStyleCnt="5">
        <dgm:presLayoutVars>
          <dgm:chMax val="0"/>
          <dgm:bulletEnabled val="1"/>
        </dgm:presLayoutVars>
      </dgm:prSet>
      <dgm:spPr/>
    </dgm:pt>
    <dgm:pt modelId="{45DEAF07-481B-4C72-A073-4C7D0D30A899}" type="pres">
      <dgm:prSet presAssocID="{A1089EB0-9BCD-4A6A-BE72-720B5C8704F7}" presName="negativeSpace" presStyleCnt="0"/>
      <dgm:spPr/>
    </dgm:pt>
    <dgm:pt modelId="{6C4082A5-4841-49D5-B10F-A9AD3BA564FB}" type="pres">
      <dgm:prSet presAssocID="{A1089EB0-9BCD-4A6A-BE72-720B5C8704F7}" presName="childText" presStyleLbl="conFgAcc1" presStyleIdx="0" presStyleCnt="5">
        <dgm:presLayoutVars>
          <dgm:bulletEnabled val="1"/>
        </dgm:presLayoutVars>
      </dgm:prSet>
      <dgm:spPr/>
    </dgm:pt>
    <dgm:pt modelId="{223AC280-078E-4082-863E-5EA84C6D0FE6}" type="pres">
      <dgm:prSet presAssocID="{6BD579BA-F375-4C77-8FCD-148702F69748}" presName="spaceBetweenRectangles" presStyleCnt="0"/>
      <dgm:spPr/>
    </dgm:pt>
    <dgm:pt modelId="{78C63975-3240-4389-8753-D453DDDC0D5A}" type="pres">
      <dgm:prSet presAssocID="{4D3EFA60-2BAF-41DC-A0B0-96714769E0EB}" presName="parentLin" presStyleCnt="0"/>
      <dgm:spPr/>
    </dgm:pt>
    <dgm:pt modelId="{09BB6C80-2109-4B13-91FA-8B30769F7BD7}" type="pres">
      <dgm:prSet presAssocID="{4D3EFA60-2BAF-41DC-A0B0-96714769E0EB}" presName="parentLeftMargin" presStyleLbl="node1" presStyleIdx="0" presStyleCnt="5"/>
      <dgm:spPr/>
    </dgm:pt>
    <dgm:pt modelId="{7C5F6E9C-8B3D-434E-AA28-7D040DFF2F81}" type="pres">
      <dgm:prSet presAssocID="{4D3EFA60-2BAF-41DC-A0B0-96714769E0EB}" presName="parentText" presStyleLbl="node1" presStyleIdx="1" presStyleCnt="5">
        <dgm:presLayoutVars>
          <dgm:chMax val="0"/>
          <dgm:bulletEnabled val="1"/>
        </dgm:presLayoutVars>
      </dgm:prSet>
      <dgm:spPr/>
    </dgm:pt>
    <dgm:pt modelId="{05435CC9-8D5A-492A-897F-6614DC9F913C}" type="pres">
      <dgm:prSet presAssocID="{4D3EFA60-2BAF-41DC-A0B0-96714769E0EB}" presName="negativeSpace" presStyleCnt="0"/>
      <dgm:spPr/>
    </dgm:pt>
    <dgm:pt modelId="{225912BC-740B-4162-AD54-3C177EC349AD}" type="pres">
      <dgm:prSet presAssocID="{4D3EFA60-2BAF-41DC-A0B0-96714769E0EB}" presName="childText" presStyleLbl="conFgAcc1" presStyleIdx="1" presStyleCnt="5">
        <dgm:presLayoutVars>
          <dgm:bulletEnabled val="1"/>
        </dgm:presLayoutVars>
      </dgm:prSet>
      <dgm:spPr/>
    </dgm:pt>
    <dgm:pt modelId="{B9DE160B-8165-429F-879F-0A1AA7D32728}" type="pres">
      <dgm:prSet presAssocID="{DD7FD9ED-82AB-4464-B7AC-1F5E313EFC97}" presName="spaceBetweenRectangles" presStyleCnt="0"/>
      <dgm:spPr/>
    </dgm:pt>
    <dgm:pt modelId="{12C3DD32-7E9B-4548-9A98-A32991E10399}" type="pres">
      <dgm:prSet presAssocID="{4C6D6D7E-7665-4609-A855-3B2D83D702C8}" presName="parentLin" presStyleCnt="0"/>
      <dgm:spPr/>
    </dgm:pt>
    <dgm:pt modelId="{51EDB3FB-4692-425B-8746-E6810267CE7B}" type="pres">
      <dgm:prSet presAssocID="{4C6D6D7E-7665-4609-A855-3B2D83D702C8}" presName="parentLeftMargin" presStyleLbl="node1" presStyleIdx="1" presStyleCnt="5"/>
      <dgm:spPr/>
    </dgm:pt>
    <dgm:pt modelId="{EEC2C797-7175-41E7-9E3B-6762F480944E}" type="pres">
      <dgm:prSet presAssocID="{4C6D6D7E-7665-4609-A855-3B2D83D702C8}" presName="parentText" presStyleLbl="node1" presStyleIdx="2" presStyleCnt="5">
        <dgm:presLayoutVars>
          <dgm:chMax val="0"/>
          <dgm:bulletEnabled val="1"/>
        </dgm:presLayoutVars>
      </dgm:prSet>
      <dgm:spPr/>
    </dgm:pt>
    <dgm:pt modelId="{DA187257-E039-42C9-A82A-7F50B174087C}" type="pres">
      <dgm:prSet presAssocID="{4C6D6D7E-7665-4609-A855-3B2D83D702C8}" presName="negativeSpace" presStyleCnt="0"/>
      <dgm:spPr/>
    </dgm:pt>
    <dgm:pt modelId="{FF0AB203-E155-45B7-A7FE-6CE62876CFF1}" type="pres">
      <dgm:prSet presAssocID="{4C6D6D7E-7665-4609-A855-3B2D83D702C8}" presName="childText" presStyleLbl="conFgAcc1" presStyleIdx="2" presStyleCnt="5">
        <dgm:presLayoutVars>
          <dgm:bulletEnabled val="1"/>
        </dgm:presLayoutVars>
      </dgm:prSet>
      <dgm:spPr/>
    </dgm:pt>
    <dgm:pt modelId="{30CA1776-055C-4737-B837-B4EC2B642C49}" type="pres">
      <dgm:prSet presAssocID="{3A917590-FA5C-472A-AD2E-F6CB089C16F7}" presName="spaceBetweenRectangles" presStyleCnt="0"/>
      <dgm:spPr/>
    </dgm:pt>
    <dgm:pt modelId="{5437F097-90F3-49EC-9076-5D3F1090F4B2}" type="pres">
      <dgm:prSet presAssocID="{1AEEC07D-A58C-4C06-8DE8-FCAF3697D7B0}" presName="parentLin" presStyleCnt="0"/>
      <dgm:spPr/>
    </dgm:pt>
    <dgm:pt modelId="{07727B96-2192-4DB0-AF4E-D3D0ECDDF7E1}" type="pres">
      <dgm:prSet presAssocID="{1AEEC07D-A58C-4C06-8DE8-FCAF3697D7B0}" presName="parentLeftMargin" presStyleLbl="node1" presStyleIdx="2" presStyleCnt="5"/>
      <dgm:spPr/>
    </dgm:pt>
    <dgm:pt modelId="{F7C94FF6-C650-4B15-A4E2-E7EDF71B1505}" type="pres">
      <dgm:prSet presAssocID="{1AEEC07D-A58C-4C06-8DE8-FCAF3697D7B0}" presName="parentText" presStyleLbl="node1" presStyleIdx="3" presStyleCnt="5">
        <dgm:presLayoutVars>
          <dgm:chMax val="0"/>
          <dgm:bulletEnabled val="1"/>
        </dgm:presLayoutVars>
      </dgm:prSet>
      <dgm:spPr/>
    </dgm:pt>
    <dgm:pt modelId="{0C0F93CB-0C9C-44D0-9091-1F2738CFEA06}" type="pres">
      <dgm:prSet presAssocID="{1AEEC07D-A58C-4C06-8DE8-FCAF3697D7B0}" presName="negativeSpace" presStyleCnt="0"/>
      <dgm:spPr/>
    </dgm:pt>
    <dgm:pt modelId="{F4108AD6-BEEB-425D-B66C-10AE29C4F9BD}" type="pres">
      <dgm:prSet presAssocID="{1AEEC07D-A58C-4C06-8DE8-FCAF3697D7B0}" presName="childText" presStyleLbl="conFgAcc1" presStyleIdx="3" presStyleCnt="5">
        <dgm:presLayoutVars>
          <dgm:bulletEnabled val="1"/>
        </dgm:presLayoutVars>
      </dgm:prSet>
      <dgm:spPr/>
    </dgm:pt>
    <dgm:pt modelId="{B804B6ED-0924-4D0D-9F54-B3EA2646301C}" type="pres">
      <dgm:prSet presAssocID="{9715D407-01E9-4A53-B5C1-F1ED5CC55098}" presName="spaceBetweenRectangles" presStyleCnt="0"/>
      <dgm:spPr/>
    </dgm:pt>
    <dgm:pt modelId="{9AE3CFBB-7148-465F-949C-0C723ECFBFA2}" type="pres">
      <dgm:prSet presAssocID="{8F7353BE-9AA3-4B19-B543-B8F01E1A9FBA}" presName="parentLin" presStyleCnt="0"/>
      <dgm:spPr/>
    </dgm:pt>
    <dgm:pt modelId="{1B262292-76B5-46FD-BA01-A8F6AF9017EB}" type="pres">
      <dgm:prSet presAssocID="{8F7353BE-9AA3-4B19-B543-B8F01E1A9FBA}" presName="parentLeftMargin" presStyleLbl="node1" presStyleIdx="3" presStyleCnt="5"/>
      <dgm:spPr/>
    </dgm:pt>
    <dgm:pt modelId="{29F63D38-206D-41F7-B1EB-3161B6A87CCB}" type="pres">
      <dgm:prSet presAssocID="{8F7353BE-9AA3-4B19-B543-B8F01E1A9FBA}" presName="parentText" presStyleLbl="node1" presStyleIdx="4" presStyleCnt="5">
        <dgm:presLayoutVars>
          <dgm:chMax val="0"/>
          <dgm:bulletEnabled val="1"/>
        </dgm:presLayoutVars>
      </dgm:prSet>
      <dgm:spPr/>
    </dgm:pt>
    <dgm:pt modelId="{95E101C7-4A06-4F8C-B945-6B147348E649}" type="pres">
      <dgm:prSet presAssocID="{8F7353BE-9AA3-4B19-B543-B8F01E1A9FBA}" presName="negativeSpace" presStyleCnt="0"/>
      <dgm:spPr/>
    </dgm:pt>
    <dgm:pt modelId="{55A72A37-0EB6-46A0-9C43-68963810DD16}" type="pres">
      <dgm:prSet presAssocID="{8F7353BE-9AA3-4B19-B543-B8F01E1A9FBA}" presName="childText" presStyleLbl="conFgAcc1" presStyleIdx="4" presStyleCnt="5">
        <dgm:presLayoutVars>
          <dgm:bulletEnabled val="1"/>
        </dgm:presLayoutVars>
      </dgm:prSet>
      <dgm:spPr/>
    </dgm:pt>
  </dgm:ptLst>
  <dgm:cxnLst>
    <dgm:cxn modelId="{202FA71C-83BE-4293-BD86-E79FC20112EA}" type="presOf" srcId="{673F84EB-9DA0-4DE6-BFEA-3DE78516D852}" destId="{5730ECB1-B7B3-495E-B255-41C980D2BF92}" srcOrd="0" destOrd="0" presId="urn:microsoft.com/office/officeart/2005/8/layout/list1"/>
    <dgm:cxn modelId="{04E1BA27-11DF-44A8-A2DE-061D28266B54}" type="presOf" srcId="{4C6D6D7E-7665-4609-A855-3B2D83D702C8}" destId="{51EDB3FB-4692-425B-8746-E6810267CE7B}" srcOrd="0" destOrd="0" presId="urn:microsoft.com/office/officeart/2005/8/layout/list1"/>
    <dgm:cxn modelId="{B1743930-2EC0-4E2E-8A1E-FF228E7D686D}" srcId="{673F84EB-9DA0-4DE6-BFEA-3DE78516D852}" destId="{4D3EFA60-2BAF-41DC-A0B0-96714769E0EB}" srcOrd="1" destOrd="0" parTransId="{533A4BFC-B67C-45D5-86BB-D60E8BD676C8}" sibTransId="{DD7FD9ED-82AB-4464-B7AC-1F5E313EFC97}"/>
    <dgm:cxn modelId="{16FEE437-F54E-4695-92DE-7ABFAFE7B4ED}" type="presOf" srcId="{4D3EFA60-2BAF-41DC-A0B0-96714769E0EB}" destId="{09BB6C80-2109-4B13-91FA-8B30769F7BD7}" srcOrd="0" destOrd="0" presId="urn:microsoft.com/office/officeart/2005/8/layout/list1"/>
    <dgm:cxn modelId="{F5B9D15F-1803-4144-9AFE-4787F74CB539}" type="presOf" srcId="{A1089EB0-9BCD-4A6A-BE72-720B5C8704F7}" destId="{C7038536-FB7B-420B-B55D-5DFF723692ED}" srcOrd="1" destOrd="0" presId="urn:microsoft.com/office/officeart/2005/8/layout/list1"/>
    <dgm:cxn modelId="{4C503577-B99D-45AC-B920-5DD0DF48241E}" type="presOf" srcId="{1AEEC07D-A58C-4C06-8DE8-FCAF3697D7B0}" destId="{07727B96-2192-4DB0-AF4E-D3D0ECDDF7E1}" srcOrd="0" destOrd="0" presId="urn:microsoft.com/office/officeart/2005/8/layout/list1"/>
    <dgm:cxn modelId="{4BC7827D-155A-49B7-BC1D-9A91B8178D87}" type="presOf" srcId="{1AEEC07D-A58C-4C06-8DE8-FCAF3697D7B0}" destId="{F7C94FF6-C650-4B15-A4E2-E7EDF71B1505}" srcOrd="1" destOrd="0" presId="urn:microsoft.com/office/officeart/2005/8/layout/list1"/>
    <dgm:cxn modelId="{11C8E68F-7265-46C8-AABD-53DF171DAC3A}" srcId="{673F84EB-9DA0-4DE6-BFEA-3DE78516D852}" destId="{1AEEC07D-A58C-4C06-8DE8-FCAF3697D7B0}" srcOrd="3" destOrd="0" parTransId="{98E0A3CF-C134-4739-8A36-0390D34B7A3C}" sibTransId="{9715D407-01E9-4A53-B5C1-F1ED5CC55098}"/>
    <dgm:cxn modelId="{CCB00B96-ED2F-4435-BB38-393FDE220271}" type="presOf" srcId="{8F7353BE-9AA3-4B19-B543-B8F01E1A9FBA}" destId="{1B262292-76B5-46FD-BA01-A8F6AF9017EB}" srcOrd="0" destOrd="0" presId="urn:microsoft.com/office/officeart/2005/8/layout/list1"/>
    <dgm:cxn modelId="{0D08A398-C2BE-4300-98D3-1250F5956126}" type="presOf" srcId="{A1089EB0-9BCD-4A6A-BE72-720B5C8704F7}" destId="{795105C4-1716-4B56-A968-369E0D2C1210}" srcOrd="0" destOrd="0" presId="urn:microsoft.com/office/officeart/2005/8/layout/list1"/>
    <dgm:cxn modelId="{F0FE199C-86F9-4C64-956C-9F79B1054E41}" srcId="{673F84EB-9DA0-4DE6-BFEA-3DE78516D852}" destId="{A1089EB0-9BCD-4A6A-BE72-720B5C8704F7}" srcOrd="0" destOrd="0" parTransId="{7D95812A-75F6-45A9-8CDF-439F476EE318}" sibTransId="{6BD579BA-F375-4C77-8FCD-148702F69748}"/>
    <dgm:cxn modelId="{471869A9-2F18-4D8C-8559-17F45DD2B37B}" type="presOf" srcId="{8F7353BE-9AA3-4B19-B543-B8F01E1A9FBA}" destId="{29F63D38-206D-41F7-B1EB-3161B6A87CCB}" srcOrd="1" destOrd="0" presId="urn:microsoft.com/office/officeart/2005/8/layout/list1"/>
    <dgm:cxn modelId="{F8DD00AC-4CBF-4CD5-9434-1E14A18DF87E}" srcId="{673F84EB-9DA0-4DE6-BFEA-3DE78516D852}" destId="{4C6D6D7E-7665-4609-A855-3B2D83D702C8}" srcOrd="2" destOrd="0" parTransId="{38D89841-A961-42E3-969A-7F39BEF928A3}" sibTransId="{3A917590-FA5C-472A-AD2E-F6CB089C16F7}"/>
    <dgm:cxn modelId="{7B1DD3B2-64F8-477E-AD8C-551F7C1BCCED}" type="presOf" srcId="{4C6D6D7E-7665-4609-A855-3B2D83D702C8}" destId="{EEC2C797-7175-41E7-9E3B-6762F480944E}" srcOrd="1" destOrd="0" presId="urn:microsoft.com/office/officeart/2005/8/layout/list1"/>
    <dgm:cxn modelId="{A0B6ADD1-317A-4D96-BBCB-1B1FE9C98CDD}" type="presOf" srcId="{4D3EFA60-2BAF-41DC-A0B0-96714769E0EB}" destId="{7C5F6E9C-8B3D-434E-AA28-7D040DFF2F81}" srcOrd="1" destOrd="0" presId="urn:microsoft.com/office/officeart/2005/8/layout/list1"/>
    <dgm:cxn modelId="{92C37BF5-AEA9-4507-853D-F5E163704EB9}" srcId="{673F84EB-9DA0-4DE6-BFEA-3DE78516D852}" destId="{8F7353BE-9AA3-4B19-B543-B8F01E1A9FBA}" srcOrd="4" destOrd="0" parTransId="{667EA47B-8BC8-4655-9212-BA040637BCE8}" sibTransId="{5771B296-B04D-4873-AF7C-8125757CABD5}"/>
    <dgm:cxn modelId="{E33442BE-1B24-48FE-8497-D67ECF4733C0}" type="presParOf" srcId="{5730ECB1-B7B3-495E-B255-41C980D2BF92}" destId="{43650B63-FA50-4669-93D1-3C310FA568C0}" srcOrd="0" destOrd="0" presId="urn:microsoft.com/office/officeart/2005/8/layout/list1"/>
    <dgm:cxn modelId="{B9386F7C-FF36-4B50-8091-93930494EC55}" type="presParOf" srcId="{43650B63-FA50-4669-93D1-3C310FA568C0}" destId="{795105C4-1716-4B56-A968-369E0D2C1210}" srcOrd="0" destOrd="0" presId="urn:microsoft.com/office/officeart/2005/8/layout/list1"/>
    <dgm:cxn modelId="{D13DCFAB-225B-4103-8ADB-1937BF6A7EED}" type="presParOf" srcId="{43650B63-FA50-4669-93D1-3C310FA568C0}" destId="{C7038536-FB7B-420B-B55D-5DFF723692ED}" srcOrd="1" destOrd="0" presId="urn:microsoft.com/office/officeart/2005/8/layout/list1"/>
    <dgm:cxn modelId="{A10BBF79-C160-4859-8CE8-A47271789AC5}" type="presParOf" srcId="{5730ECB1-B7B3-495E-B255-41C980D2BF92}" destId="{45DEAF07-481B-4C72-A073-4C7D0D30A899}" srcOrd="1" destOrd="0" presId="urn:microsoft.com/office/officeart/2005/8/layout/list1"/>
    <dgm:cxn modelId="{BAE51702-1FE8-4DFA-A388-471E42912638}" type="presParOf" srcId="{5730ECB1-B7B3-495E-B255-41C980D2BF92}" destId="{6C4082A5-4841-49D5-B10F-A9AD3BA564FB}" srcOrd="2" destOrd="0" presId="urn:microsoft.com/office/officeart/2005/8/layout/list1"/>
    <dgm:cxn modelId="{AE3558F8-961F-460E-B402-4DCA6D3DF82C}" type="presParOf" srcId="{5730ECB1-B7B3-495E-B255-41C980D2BF92}" destId="{223AC280-078E-4082-863E-5EA84C6D0FE6}" srcOrd="3" destOrd="0" presId="urn:microsoft.com/office/officeart/2005/8/layout/list1"/>
    <dgm:cxn modelId="{2DE143ED-8C15-4BD6-B069-1189CBAD9BF9}" type="presParOf" srcId="{5730ECB1-B7B3-495E-B255-41C980D2BF92}" destId="{78C63975-3240-4389-8753-D453DDDC0D5A}" srcOrd="4" destOrd="0" presId="urn:microsoft.com/office/officeart/2005/8/layout/list1"/>
    <dgm:cxn modelId="{DD7E6923-E9C8-4567-9B99-2C5409CDDB8B}" type="presParOf" srcId="{78C63975-3240-4389-8753-D453DDDC0D5A}" destId="{09BB6C80-2109-4B13-91FA-8B30769F7BD7}" srcOrd="0" destOrd="0" presId="urn:microsoft.com/office/officeart/2005/8/layout/list1"/>
    <dgm:cxn modelId="{527E6452-0021-4C42-9C8E-2D781EDD41E6}" type="presParOf" srcId="{78C63975-3240-4389-8753-D453DDDC0D5A}" destId="{7C5F6E9C-8B3D-434E-AA28-7D040DFF2F81}" srcOrd="1" destOrd="0" presId="urn:microsoft.com/office/officeart/2005/8/layout/list1"/>
    <dgm:cxn modelId="{B41290DA-9F35-4790-A652-7EFBA24DF16F}" type="presParOf" srcId="{5730ECB1-B7B3-495E-B255-41C980D2BF92}" destId="{05435CC9-8D5A-492A-897F-6614DC9F913C}" srcOrd="5" destOrd="0" presId="urn:microsoft.com/office/officeart/2005/8/layout/list1"/>
    <dgm:cxn modelId="{96FFEDD8-371F-424F-A932-94C8C3C1E81F}" type="presParOf" srcId="{5730ECB1-B7B3-495E-B255-41C980D2BF92}" destId="{225912BC-740B-4162-AD54-3C177EC349AD}" srcOrd="6" destOrd="0" presId="urn:microsoft.com/office/officeart/2005/8/layout/list1"/>
    <dgm:cxn modelId="{C1E7FB8C-B8C2-416F-ABA7-E55EF00445A6}" type="presParOf" srcId="{5730ECB1-B7B3-495E-B255-41C980D2BF92}" destId="{B9DE160B-8165-429F-879F-0A1AA7D32728}" srcOrd="7" destOrd="0" presId="urn:microsoft.com/office/officeart/2005/8/layout/list1"/>
    <dgm:cxn modelId="{CA343C68-921F-484D-9728-A0F729001136}" type="presParOf" srcId="{5730ECB1-B7B3-495E-B255-41C980D2BF92}" destId="{12C3DD32-7E9B-4548-9A98-A32991E10399}" srcOrd="8" destOrd="0" presId="urn:microsoft.com/office/officeart/2005/8/layout/list1"/>
    <dgm:cxn modelId="{A605F50F-6D9E-4A6F-A17A-3D8D18EF82EA}" type="presParOf" srcId="{12C3DD32-7E9B-4548-9A98-A32991E10399}" destId="{51EDB3FB-4692-425B-8746-E6810267CE7B}" srcOrd="0" destOrd="0" presId="urn:microsoft.com/office/officeart/2005/8/layout/list1"/>
    <dgm:cxn modelId="{84104992-54A3-4A97-84FB-88002B234506}" type="presParOf" srcId="{12C3DD32-7E9B-4548-9A98-A32991E10399}" destId="{EEC2C797-7175-41E7-9E3B-6762F480944E}" srcOrd="1" destOrd="0" presId="urn:microsoft.com/office/officeart/2005/8/layout/list1"/>
    <dgm:cxn modelId="{D5F363A4-91A5-47E2-9612-3DEAB6FF19BF}" type="presParOf" srcId="{5730ECB1-B7B3-495E-B255-41C980D2BF92}" destId="{DA187257-E039-42C9-A82A-7F50B174087C}" srcOrd="9" destOrd="0" presId="urn:microsoft.com/office/officeart/2005/8/layout/list1"/>
    <dgm:cxn modelId="{B9B759BC-A576-4CFA-918A-25B4C4700CA6}" type="presParOf" srcId="{5730ECB1-B7B3-495E-B255-41C980D2BF92}" destId="{FF0AB203-E155-45B7-A7FE-6CE62876CFF1}" srcOrd="10" destOrd="0" presId="urn:microsoft.com/office/officeart/2005/8/layout/list1"/>
    <dgm:cxn modelId="{65803FB6-61E4-40E7-986C-09021A2C3D40}" type="presParOf" srcId="{5730ECB1-B7B3-495E-B255-41C980D2BF92}" destId="{30CA1776-055C-4737-B837-B4EC2B642C49}" srcOrd="11" destOrd="0" presId="urn:microsoft.com/office/officeart/2005/8/layout/list1"/>
    <dgm:cxn modelId="{CA56B6CC-8319-4D32-88C3-863A912F281B}" type="presParOf" srcId="{5730ECB1-B7B3-495E-B255-41C980D2BF92}" destId="{5437F097-90F3-49EC-9076-5D3F1090F4B2}" srcOrd="12" destOrd="0" presId="urn:microsoft.com/office/officeart/2005/8/layout/list1"/>
    <dgm:cxn modelId="{A7E85B38-41CD-4646-BE47-804EB69944D2}" type="presParOf" srcId="{5437F097-90F3-49EC-9076-5D3F1090F4B2}" destId="{07727B96-2192-4DB0-AF4E-D3D0ECDDF7E1}" srcOrd="0" destOrd="0" presId="urn:microsoft.com/office/officeart/2005/8/layout/list1"/>
    <dgm:cxn modelId="{23701FEF-7661-4493-A3DF-3AFCAE7E0B49}" type="presParOf" srcId="{5437F097-90F3-49EC-9076-5D3F1090F4B2}" destId="{F7C94FF6-C650-4B15-A4E2-E7EDF71B1505}" srcOrd="1" destOrd="0" presId="urn:microsoft.com/office/officeart/2005/8/layout/list1"/>
    <dgm:cxn modelId="{AC92F576-20E5-4A3D-AC8E-62EB38BA2007}" type="presParOf" srcId="{5730ECB1-B7B3-495E-B255-41C980D2BF92}" destId="{0C0F93CB-0C9C-44D0-9091-1F2738CFEA06}" srcOrd="13" destOrd="0" presId="urn:microsoft.com/office/officeart/2005/8/layout/list1"/>
    <dgm:cxn modelId="{A341C466-F644-47EF-9DA4-E932BAA7D241}" type="presParOf" srcId="{5730ECB1-B7B3-495E-B255-41C980D2BF92}" destId="{F4108AD6-BEEB-425D-B66C-10AE29C4F9BD}" srcOrd="14" destOrd="0" presId="urn:microsoft.com/office/officeart/2005/8/layout/list1"/>
    <dgm:cxn modelId="{72A8FF67-E49B-4963-BDF4-B2C525A0A92D}" type="presParOf" srcId="{5730ECB1-B7B3-495E-B255-41C980D2BF92}" destId="{B804B6ED-0924-4D0D-9F54-B3EA2646301C}" srcOrd="15" destOrd="0" presId="urn:microsoft.com/office/officeart/2005/8/layout/list1"/>
    <dgm:cxn modelId="{410A96FF-2697-4053-8D51-8B6F93593A1F}" type="presParOf" srcId="{5730ECB1-B7B3-495E-B255-41C980D2BF92}" destId="{9AE3CFBB-7148-465F-949C-0C723ECFBFA2}" srcOrd="16" destOrd="0" presId="urn:microsoft.com/office/officeart/2005/8/layout/list1"/>
    <dgm:cxn modelId="{08E537E4-91B9-487D-9FEC-C3858062CD2D}" type="presParOf" srcId="{9AE3CFBB-7148-465F-949C-0C723ECFBFA2}" destId="{1B262292-76B5-46FD-BA01-A8F6AF9017EB}" srcOrd="0" destOrd="0" presId="urn:microsoft.com/office/officeart/2005/8/layout/list1"/>
    <dgm:cxn modelId="{E76E76DF-52E3-405C-8DCF-455C8440EAD3}" type="presParOf" srcId="{9AE3CFBB-7148-465F-949C-0C723ECFBFA2}" destId="{29F63D38-206D-41F7-B1EB-3161B6A87CCB}" srcOrd="1" destOrd="0" presId="urn:microsoft.com/office/officeart/2005/8/layout/list1"/>
    <dgm:cxn modelId="{8FC37C77-05D8-4998-A6D4-773DE92667BA}" type="presParOf" srcId="{5730ECB1-B7B3-495E-B255-41C980D2BF92}" destId="{95E101C7-4A06-4F8C-B945-6B147348E649}" srcOrd="17" destOrd="0" presId="urn:microsoft.com/office/officeart/2005/8/layout/list1"/>
    <dgm:cxn modelId="{E90D8A39-8376-4B59-A073-2C4C10B98E65}" type="presParOf" srcId="{5730ECB1-B7B3-495E-B255-41C980D2BF92}" destId="{55A72A37-0EB6-46A0-9C43-68963810DD16}"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4082A5-4841-49D5-B10F-A9AD3BA564FB}">
      <dsp:nvSpPr>
        <dsp:cNvPr id="0" name=""/>
        <dsp:cNvSpPr/>
      </dsp:nvSpPr>
      <dsp:spPr>
        <a:xfrm>
          <a:off x="0" y="1287565"/>
          <a:ext cx="5410200" cy="378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7038536-FB7B-420B-B55D-5DFF723692ED}">
      <dsp:nvSpPr>
        <dsp:cNvPr id="0" name=""/>
        <dsp:cNvSpPr/>
      </dsp:nvSpPr>
      <dsp:spPr>
        <a:xfrm>
          <a:off x="270510" y="1066165"/>
          <a:ext cx="3787140" cy="4428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145" tIns="0" rIns="143145" bIns="0" numCol="1" spcCol="1270" anchor="ctr" anchorCtr="0">
          <a:noAutofit/>
        </a:bodyPr>
        <a:lstStyle/>
        <a:p>
          <a:pPr marL="0" lvl="0" indent="0" algn="l" defTabSz="666750">
            <a:lnSpc>
              <a:spcPct val="90000"/>
            </a:lnSpc>
            <a:spcBef>
              <a:spcPct val="0"/>
            </a:spcBef>
            <a:spcAft>
              <a:spcPct val="35000"/>
            </a:spcAft>
            <a:buNone/>
          </a:pPr>
          <a:r>
            <a:rPr lang="de-DE" sz="1500" kern="1200"/>
            <a:t>Einführung</a:t>
          </a:r>
          <a:endParaRPr lang="en-US" sz="1500" kern="1200"/>
        </a:p>
      </dsp:txBody>
      <dsp:txXfrm>
        <a:off x="292126" y="1087781"/>
        <a:ext cx="3743908" cy="399568"/>
      </dsp:txXfrm>
    </dsp:sp>
    <dsp:sp modelId="{225912BC-740B-4162-AD54-3C177EC349AD}">
      <dsp:nvSpPr>
        <dsp:cNvPr id="0" name=""/>
        <dsp:cNvSpPr/>
      </dsp:nvSpPr>
      <dsp:spPr>
        <a:xfrm>
          <a:off x="0" y="1967965"/>
          <a:ext cx="5410200" cy="378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5F6E9C-8B3D-434E-AA28-7D040DFF2F81}">
      <dsp:nvSpPr>
        <dsp:cNvPr id="0" name=""/>
        <dsp:cNvSpPr/>
      </dsp:nvSpPr>
      <dsp:spPr>
        <a:xfrm>
          <a:off x="270510" y="1746565"/>
          <a:ext cx="3787140" cy="4428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145" tIns="0" rIns="143145" bIns="0" numCol="1" spcCol="1270" anchor="ctr" anchorCtr="0">
          <a:noAutofit/>
        </a:bodyPr>
        <a:lstStyle/>
        <a:p>
          <a:pPr marL="0" lvl="0" indent="0" algn="l" defTabSz="666750">
            <a:lnSpc>
              <a:spcPct val="90000"/>
            </a:lnSpc>
            <a:spcBef>
              <a:spcPct val="0"/>
            </a:spcBef>
            <a:spcAft>
              <a:spcPct val="35000"/>
            </a:spcAft>
            <a:buNone/>
          </a:pPr>
          <a:r>
            <a:rPr lang="de-DE" sz="1500" kern="1200" dirty="0"/>
            <a:t>Einfluss des Betriebssystems</a:t>
          </a:r>
          <a:endParaRPr lang="en-US" sz="1500" kern="1200" dirty="0"/>
        </a:p>
      </dsp:txBody>
      <dsp:txXfrm>
        <a:off x="292126" y="1768181"/>
        <a:ext cx="3743908" cy="399568"/>
      </dsp:txXfrm>
    </dsp:sp>
    <dsp:sp modelId="{FF0AB203-E155-45B7-A7FE-6CE62876CFF1}">
      <dsp:nvSpPr>
        <dsp:cNvPr id="0" name=""/>
        <dsp:cNvSpPr/>
      </dsp:nvSpPr>
      <dsp:spPr>
        <a:xfrm>
          <a:off x="0" y="2648366"/>
          <a:ext cx="5410200" cy="378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C2C797-7175-41E7-9E3B-6762F480944E}">
      <dsp:nvSpPr>
        <dsp:cNvPr id="0" name=""/>
        <dsp:cNvSpPr/>
      </dsp:nvSpPr>
      <dsp:spPr>
        <a:xfrm>
          <a:off x="270510" y="2426965"/>
          <a:ext cx="3787140" cy="4428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145" tIns="0" rIns="143145" bIns="0" numCol="1" spcCol="1270" anchor="ctr" anchorCtr="0">
          <a:noAutofit/>
        </a:bodyPr>
        <a:lstStyle/>
        <a:p>
          <a:pPr marL="0" lvl="0" indent="0" algn="l" defTabSz="666750">
            <a:lnSpc>
              <a:spcPct val="90000"/>
            </a:lnSpc>
            <a:spcBef>
              <a:spcPct val="0"/>
            </a:spcBef>
            <a:spcAft>
              <a:spcPct val="35000"/>
            </a:spcAft>
            <a:buNone/>
          </a:pPr>
          <a:r>
            <a:rPr lang="de-DE" sz="1500" kern="1200"/>
            <a:t>Optionen zur Formatierung</a:t>
          </a:r>
          <a:endParaRPr lang="en-US" sz="1500" kern="1200"/>
        </a:p>
      </dsp:txBody>
      <dsp:txXfrm>
        <a:off x="292126" y="2448581"/>
        <a:ext cx="3743908" cy="399568"/>
      </dsp:txXfrm>
    </dsp:sp>
    <dsp:sp modelId="{F4108AD6-BEEB-425D-B66C-10AE29C4F9BD}">
      <dsp:nvSpPr>
        <dsp:cNvPr id="0" name=""/>
        <dsp:cNvSpPr/>
      </dsp:nvSpPr>
      <dsp:spPr>
        <a:xfrm>
          <a:off x="0" y="3328766"/>
          <a:ext cx="5410200" cy="378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C94FF6-C650-4B15-A4E2-E7EDF71B1505}">
      <dsp:nvSpPr>
        <dsp:cNvPr id="0" name=""/>
        <dsp:cNvSpPr/>
      </dsp:nvSpPr>
      <dsp:spPr>
        <a:xfrm>
          <a:off x="270510" y="3107366"/>
          <a:ext cx="3787140" cy="4428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145" tIns="0" rIns="143145" bIns="0" numCol="1" spcCol="1270" anchor="ctr" anchorCtr="0">
          <a:noAutofit/>
        </a:bodyPr>
        <a:lstStyle/>
        <a:p>
          <a:pPr marL="0" lvl="0" indent="0" algn="l" defTabSz="666750">
            <a:lnSpc>
              <a:spcPct val="90000"/>
            </a:lnSpc>
            <a:spcBef>
              <a:spcPct val="0"/>
            </a:spcBef>
            <a:spcAft>
              <a:spcPct val="35000"/>
            </a:spcAft>
            <a:buNone/>
          </a:pPr>
          <a:r>
            <a:rPr lang="de-DE" sz="1500" kern="1200"/>
            <a:t>Formatierung und Datensicherheit</a:t>
          </a:r>
          <a:endParaRPr lang="en-US" sz="1500" kern="1200"/>
        </a:p>
      </dsp:txBody>
      <dsp:txXfrm>
        <a:off x="292126" y="3128982"/>
        <a:ext cx="3743908" cy="399568"/>
      </dsp:txXfrm>
    </dsp:sp>
    <dsp:sp modelId="{55A72A37-0EB6-46A0-9C43-68963810DD16}">
      <dsp:nvSpPr>
        <dsp:cNvPr id="0" name=""/>
        <dsp:cNvSpPr/>
      </dsp:nvSpPr>
      <dsp:spPr>
        <a:xfrm>
          <a:off x="0" y="4009166"/>
          <a:ext cx="5410200" cy="378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F63D38-206D-41F7-B1EB-3161B6A87CCB}">
      <dsp:nvSpPr>
        <dsp:cNvPr id="0" name=""/>
        <dsp:cNvSpPr/>
      </dsp:nvSpPr>
      <dsp:spPr>
        <a:xfrm>
          <a:off x="270510" y="3787766"/>
          <a:ext cx="3787140" cy="4428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145" tIns="0" rIns="143145" bIns="0" numCol="1" spcCol="1270" anchor="ctr" anchorCtr="0">
          <a:noAutofit/>
        </a:bodyPr>
        <a:lstStyle/>
        <a:p>
          <a:pPr marL="0" lvl="0" indent="0" algn="l" defTabSz="666750">
            <a:lnSpc>
              <a:spcPct val="90000"/>
            </a:lnSpc>
            <a:spcBef>
              <a:spcPct val="0"/>
            </a:spcBef>
            <a:spcAft>
              <a:spcPct val="35000"/>
            </a:spcAft>
            <a:buNone/>
          </a:pPr>
          <a:r>
            <a:rPr lang="de-DE" sz="1500" kern="1200"/>
            <a:t>Zukünftige Entwicklungen</a:t>
          </a:r>
          <a:endParaRPr lang="en-US" sz="1500" kern="1200"/>
        </a:p>
      </dsp:txBody>
      <dsp:txXfrm>
        <a:off x="292126" y="3809382"/>
        <a:ext cx="3743908"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4DCB6-26EF-4C88-965A-86F24426F89C}" type="datetimeFigureOut">
              <a:rPr lang="de-DE" smtClean="0"/>
              <a:t>20.07.2024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5F55EB-E3D9-4372-91DA-A1AD461F1203}" type="slidenum">
              <a:rPr lang="de-DE" smtClean="0"/>
              <a:t>‹Nr.›</a:t>
            </a:fld>
            <a:endParaRPr lang="de-DE"/>
          </a:p>
        </p:txBody>
      </p:sp>
    </p:spTree>
    <p:extLst>
      <p:ext uri="{BB962C8B-B14F-4D97-AF65-F5344CB8AC3E}">
        <p14:creationId xmlns:p14="http://schemas.microsoft.com/office/powerpoint/2010/main" val="175126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95F55EB-E3D9-4372-91DA-A1AD461F1203}" type="slidenum">
              <a:rPr lang="de-DE" smtClean="0"/>
              <a:t>2</a:t>
            </a:fld>
            <a:endParaRPr lang="de-DE"/>
          </a:p>
        </p:txBody>
      </p:sp>
    </p:spTree>
    <p:extLst>
      <p:ext uri="{BB962C8B-B14F-4D97-AF65-F5344CB8AC3E}">
        <p14:creationId xmlns:p14="http://schemas.microsoft.com/office/powerpoint/2010/main" val="3759099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endParaRPr lang="de-DE" dirty="0"/>
          </a:p>
        </p:txBody>
      </p:sp>
      <p:sp>
        <p:nvSpPr>
          <p:cNvPr id="4" name="Foliennummernplatzhalter 3"/>
          <p:cNvSpPr>
            <a:spLocks noGrp="1"/>
          </p:cNvSpPr>
          <p:nvPr>
            <p:ph type="sldNum" sz="quarter" idx="5"/>
          </p:nvPr>
        </p:nvSpPr>
        <p:spPr/>
        <p:txBody>
          <a:bodyPr/>
          <a:lstStyle/>
          <a:p>
            <a:fld id="{B95F55EB-E3D9-4372-91DA-A1AD461F1203}" type="slidenum">
              <a:rPr lang="de-DE" smtClean="0"/>
              <a:t>13</a:t>
            </a:fld>
            <a:endParaRPr lang="de-DE"/>
          </a:p>
        </p:txBody>
      </p:sp>
    </p:spTree>
    <p:extLst>
      <p:ext uri="{BB962C8B-B14F-4D97-AF65-F5344CB8AC3E}">
        <p14:creationId xmlns:p14="http://schemas.microsoft.com/office/powerpoint/2010/main" val="2711891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endParaRPr lang="de-DE" dirty="0"/>
          </a:p>
        </p:txBody>
      </p:sp>
      <p:sp>
        <p:nvSpPr>
          <p:cNvPr id="4" name="Foliennummernplatzhalter 3"/>
          <p:cNvSpPr>
            <a:spLocks noGrp="1"/>
          </p:cNvSpPr>
          <p:nvPr>
            <p:ph type="sldNum" sz="quarter" idx="5"/>
          </p:nvPr>
        </p:nvSpPr>
        <p:spPr/>
        <p:txBody>
          <a:bodyPr/>
          <a:lstStyle/>
          <a:p>
            <a:fld id="{B95F55EB-E3D9-4372-91DA-A1AD461F1203}" type="slidenum">
              <a:rPr lang="de-DE" smtClean="0"/>
              <a:t>14</a:t>
            </a:fld>
            <a:endParaRPr lang="de-DE"/>
          </a:p>
        </p:txBody>
      </p:sp>
    </p:spTree>
    <p:extLst>
      <p:ext uri="{BB962C8B-B14F-4D97-AF65-F5344CB8AC3E}">
        <p14:creationId xmlns:p14="http://schemas.microsoft.com/office/powerpoint/2010/main" val="1505270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endParaRPr lang="de-DE" dirty="0"/>
          </a:p>
        </p:txBody>
      </p:sp>
      <p:sp>
        <p:nvSpPr>
          <p:cNvPr id="4" name="Foliennummernplatzhalter 3"/>
          <p:cNvSpPr>
            <a:spLocks noGrp="1"/>
          </p:cNvSpPr>
          <p:nvPr>
            <p:ph type="sldNum" sz="quarter" idx="5"/>
          </p:nvPr>
        </p:nvSpPr>
        <p:spPr/>
        <p:txBody>
          <a:bodyPr/>
          <a:lstStyle/>
          <a:p>
            <a:fld id="{B95F55EB-E3D9-4372-91DA-A1AD461F1203}" type="slidenum">
              <a:rPr lang="de-DE" smtClean="0"/>
              <a:t>15</a:t>
            </a:fld>
            <a:endParaRPr lang="de-DE"/>
          </a:p>
        </p:txBody>
      </p:sp>
    </p:spTree>
    <p:extLst>
      <p:ext uri="{BB962C8B-B14F-4D97-AF65-F5344CB8AC3E}">
        <p14:creationId xmlns:p14="http://schemas.microsoft.com/office/powerpoint/2010/main" val="257061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endParaRPr lang="de-DE" dirty="0"/>
          </a:p>
        </p:txBody>
      </p:sp>
      <p:sp>
        <p:nvSpPr>
          <p:cNvPr id="4" name="Foliennummernplatzhalter 3"/>
          <p:cNvSpPr>
            <a:spLocks noGrp="1"/>
          </p:cNvSpPr>
          <p:nvPr>
            <p:ph type="sldNum" sz="quarter" idx="5"/>
          </p:nvPr>
        </p:nvSpPr>
        <p:spPr/>
        <p:txBody>
          <a:bodyPr/>
          <a:lstStyle/>
          <a:p>
            <a:fld id="{B95F55EB-E3D9-4372-91DA-A1AD461F1203}" type="slidenum">
              <a:rPr lang="de-DE" smtClean="0"/>
              <a:t>16</a:t>
            </a:fld>
            <a:endParaRPr lang="de-DE"/>
          </a:p>
        </p:txBody>
      </p:sp>
    </p:spTree>
    <p:extLst>
      <p:ext uri="{BB962C8B-B14F-4D97-AF65-F5344CB8AC3E}">
        <p14:creationId xmlns:p14="http://schemas.microsoft.com/office/powerpoint/2010/main" val="266737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endParaRPr lang="de-DE" dirty="0"/>
          </a:p>
        </p:txBody>
      </p:sp>
      <p:sp>
        <p:nvSpPr>
          <p:cNvPr id="4" name="Foliennummernplatzhalter 3"/>
          <p:cNvSpPr>
            <a:spLocks noGrp="1"/>
          </p:cNvSpPr>
          <p:nvPr>
            <p:ph type="sldNum" sz="quarter" idx="5"/>
          </p:nvPr>
        </p:nvSpPr>
        <p:spPr/>
        <p:txBody>
          <a:bodyPr/>
          <a:lstStyle/>
          <a:p>
            <a:fld id="{B95F55EB-E3D9-4372-91DA-A1AD461F1203}" type="slidenum">
              <a:rPr lang="de-DE" smtClean="0"/>
              <a:t>17</a:t>
            </a:fld>
            <a:endParaRPr lang="de-DE"/>
          </a:p>
        </p:txBody>
      </p:sp>
    </p:spTree>
    <p:extLst>
      <p:ext uri="{BB962C8B-B14F-4D97-AF65-F5344CB8AC3E}">
        <p14:creationId xmlns:p14="http://schemas.microsoft.com/office/powerpoint/2010/main" val="764645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endParaRPr lang="de-DE" dirty="0"/>
          </a:p>
        </p:txBody>
      </p:sp>
      <p:sp>
        <p:nvSpPr>
          <p:cNvPr id="4" name="Foliennummernplatzhalter 3"/>
          <p:cNvSpPr>
            <a:spLocks noGrp="1"/>
          </p:cNvSpPr>
          <p:nvPr>
            <p:ph type="sldNum" sz="quarter" idx="5"/>
          </p:nvPr>
        </p:nvSpPr>
        <p:spPr/>
        <p:txBody>
          <a:bodyPr/>
          <a:lstStyle/>
          <a:p>
            <a:fld id="{B95F55EB-E3D9-4372-91DA-A1AD461F1203}" type="slidenum">
              <a:rPr lang="de-DE" smtClean="0"/>
              <a:t>18</a:t>
            </a:fld>
            <a:endParaRPr lang="de-DE"/>
          </a:p>
        </p:txBody>
      </p:sp>
    </p:spTree>
    <p:extLst>
      <p:ext uri="{BB962C8B-B14F-4D97-AF65-F5344CB8AC3E}">
        <p14:creationId xmlns:p14="http://schemas.microsoft.com/office/powerpoint/2010/main" val="4136392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Betriebssystem bietet auch Werkzeuge zur Formatierung an und kann bestimmte Dateisysteme bevorzugen oder nur eingeschränkt unterstützen.</a:t>
            </a:r>
          </a:p>
        </p:txBody>
      </p:sp>
      <p:sp>
        <p:nvSpPr>
          <p:cNvPr id="4" name="Foliennummernplatzhalter 3"/>
          <p:cNvSpPr>
            <a:spLocks noGrp="1"/>
          </p:cNvSpPr>
          <p:nvPr>
            <p:ph type="sldNum" sz="quarter" idx="5"/>
          </p:nvPr>
        </p:nvSpPr>
        <p:spPr/>
        <p:txBody>
          <a:bodyPr/>
          <a:lstStyle/>
          <a:p>
            <a:fld id="{B95F55EB-E3D9-4372-91DA-A1AD461F1203}" type="slidenum">
              <a:rPr lang="de-DE" smtClean="0"/>
              <a:t>19</a:t>
            </a:fld>
            <a:endParaRPr lang="de-DE"/>
          </a:p>
        </p:txBody>
      </p:sp>
    </p:spTree>
    <p:extLst>
      <p:ext uri="{BB962C8B-B14F-4D97-AF65-F5344CB8AC3E}">
        <p14:creationId xmlns:p14="http://schemas.microsoft.com/office/powerpoint/2010/main" val="4194485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b="1" dirty="0"/>
              <a:t>Verstärkte Nutzung von SSD-optimierten Dateisystemen:</a:t>
            </a:r>
            <a:r>
              <a:rPr lang="de-DE" dirty="0"/>
              <a:t> Systeme wie APFS und neue Versionen von NTFS werden weiter optimiert, um die Vorteile von Flash-Speichern voll auszuschöpfen.</a:t>
            </a:r>
          </a:p>
          <a:p>
            <a:pPr marL="171450" indent="-171450">
              <a:buFont typeface="Arial" panose="020B0604020202020204" pitchFamily="34" charset="0"/>
              <a:buChar char="•"/>
            </a:pPr>
            <a:r>
              <a:rPr lang="de-DE" b="1" dirty="0"/>
              <a:t>Erhöhte Sicherheit und Datenintegrität:</a:t>
            </a:r>
            <a:r>
              <a:rPr lang="de-DE" dirty="0"/>
              <a:t> Dateisysteme werden mehr Features zur Sicherstellung der Datenintegrität und zum Schutz vor Datenverlust durch Fehler bieten.</a:t>
            </a:r>
          </a:p>
          <a:p>
            <a:pPr marL="171450" indent="-171450">
              <a:buFont typeface="Arial" panose="020B0604020202020204" pitchFamily="34" charset="0"/>
              <a:buChar char="•"/>
            </a:pPr>
            <a:r>
              <a:rPr lang="de-DE" b="1" dirty="0"/>
              <a:t>Mehr Unterstützung für große Datenmengen:</a:t>
            </a:r>
            <a:r>
              <a:rPr lang="de-DE" dirty="0"/>
              <a:t> Mit dem wachsenden Datenvolumen werden Dateisysteme entwickelt, die effizient mit sehr großen Dateien und </a:t>
            </a:r>
            <a:r>
              <a:rPr lang="de-DE" dirty="0" err="1"/>
              <a:t>Volumes</a:t>
            </a:r>
            <a:r>
              <a:rPr lang="de-DE" dirty="0"/>
              <a:t> umgehen können.</a:t>
            </a:r>
          </a:p>
          <a:p>
            <a:pPr marL="171450" indent="-171450">
              <a:buFont typeface="Arial" panose="020B0604020202020204" pitchFamily="34" charset="0"/>
              <a:buChar char="•"/>
            </a:pPr>
            <a:r>
              <a:rPr lang="de-DE" b="1" dirty="0"/>
              <a:t>Integration von Cloud- und Hybrid-Lösungen:</a:t>
            </a:r>
            <a:r>
              <a:rPr lang="de-DE" dirty="0"/>
              <a:t> Zukünftige Dateisysteme könnten besser auf die Bedürfnisse von Cloud-Speichern und hybriden Speicherlösungen abgestimmt werden.</a:t>
            </a:r>
          </a:p>
          <a:p>
            <a:pPr marL="171450" indent="-171450">
              <a:buFont typeface="Arial" panose="020B0604020202020204" pitchFamily="34" charset="0"/>
              <a:buChar char="•"/>
            </a:pPr>
            <a:r>
              <a:rPr lang="de-DE" b="1" dirty="0"/>
              <a:t>Fortschritte bei RAID und Snapshots:</a:t>
            </a:r>
            <a:r>
              <a:rPr lang="de-DE" dirty="0"/>
              <a:t> Dateisysteme wie </a:t>
            </a:r>
            <a:r>
              <a:rPr lang="de-DE" dirty="0" err="1"/>
              <a:t>Btrfs</a:t>
            </a:r>
            <a:r>
              <a:rPr lang="de-DE" dirty="0"/>
              <a:t> und ZFS könnten weiterentwickelt werden, um noch robustere und flexiblere Lösungen für Datenverwaltung und -schutz zu bieten.</a:t>
            </a:r>
          </a:p>
        </p:txBody>
      </p:sp>
      <p:sp>
        <p:nvSpPr>
          <p:cNvPr id="4" name="Foliennummernplatzhalter 3"/>
          <p:cNvSpPr>
            <a:spLocks noGrp="1"/>
          </p:cNvSpPr>
          <p:nvPr>
            <p:ph type="sldNum" sz="quarter" idx="5"/>
          </p:nvPr>
        </p:nvSpPr>
        <p:spPr/>
        <p:txBody>
          <a:bodyPr/>
          <a:lstStyle/>
          <a:p>
            <a:fld id="{B95F55EB-E3D9-4372-91DA-A1AD461F1203}" type="slidenum">
              <a:rPr lang="de-DE" smtClean="0"/>
              <a:t>20</a:t>
            </a:fld>
            <a:endParaRPr lang="de-DE"/>
          </a:p>
        </p:txBody>
      </p:sp>
    </p:spTree>
    <p:extLst>
      <p:ext uri="{BB962C8B-B14F-4D97-AF65-F5344CB8AC3E}">
        <p14:creationId xmlns:p14="http://schemas.microsoft.com/office/powerpoint/2010/main" val="3933268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r>
              <a:rPr lang="de-DE" b="1" dirty="0"/>
              <a:t>Partitionierung: </a:t>
            </a:r>
            <a:r>
              <a:rPr lang="de-DE" dirty="0"/>
              <a:t>Der Datenträger wird in einen oder mehrere Abschnitte (Partitionen) unterteilt.</a:t>
            </a:r>
          </a:p>
          <a:p>
            <a:pPr marL="228600" indent="-228600">
              <a:buFont typeface="+mj-lt"/>
              <a:buAutoNum type="arabicPeriod"/>
            </a:pPr>
            <a:r>
              <a:rPr lang="de-DE" b="1" dirty="0"/>
              <a:t>Zuweisung des Dateisystems: </a:t>
            </a:r>
            <a:r>
              <a:rPr lang="de-DE" dirty="0"/>
              <a:t>Ein Dateisystem wird auf jeder Partition eingerichtet.</a:t>
            </a:r>
          </a:p>
          <a:p>
            <a:pPr marL="228600" indent="-228600">
              <a:buFont typeface="+mj-lt"/>
              <a:buAutoNum type="arabicPeriod"/>
            </a:pPr>
            <a:r>
              <a:rPr lang="de-DE" b="1" dirty="0"/>
              <a:t>Initialisierung der Datenstrukturen: </a:t>
            </a:r>
            <a:r>
              <a:rPr lang="de-DE" dirty="0"/>
              <a:t>Datenstrukturen wie die Dateizuordnungstabelle (File </a:t>
            </a:r>
            <a:r>
              <a:rPr lang="de-DE" dirty="0" err="1"/>
              <a:t>Allocation</a:t>
            </a:r>
            <a:r>
              <a:rPr lang="de-DE" dirty="0"/>
              <a:t> Table, FAT) oder das Master File Table (MFT) werden erstellt.</a:t>
            </a:r>
          </a:p>
        </p:txBody>
      </p:sp>
      <p:sp>
        <p:nvSpPr>
          <p:cNvPr id="4" name="Foliennummernplatzhalter 3"/>
          <p:cNvSpPr>
            <a:spLocks noGrp="1"/>
          </p:cNvSpPr>
          <p:nvPr>
            <p:ph type="sldNum" sz="quarter" idx="5"/>
          </p:nvPr>
        </p:nvSpPr>
        <p:spPr/>
        <p:txBody>
          <a:bodyPr/>
          <a:lstStyle/>
          <a:p>
            <a:fld id="{B95F55EB-E3D9-4372-91DA-A1AD461F1203}" type="slidenum">
              <a:rPr lang="de-DE" smtClean="0"/>
              <a:t>5</a:t>
            </a:fld>
            <a:endParaRPr lang="de-DE"/>
          </a:p>
        </p:txBody>
      </p:sp>
    </p:spTree>
    <p:extLst>
      <p:ext uri="{BB962C8B-B14F-4D97-AF65-F5344CB8AC3E}">
        <p14:creationId xmlns:p14="http://schemas.microsoft.com/office/powerpoint/2010/main" val="313400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Betriebssystem bietet auch Werkzeuge zur Formatierung an und kann bestimmte Dateisysteme bevorzugen oder nur eingeschränkt unterstützen.</a:t>
            </a:r>
          </a:p>
        </p:txBody>
      </p:sp>
      <p:sp>
        <p:nvSpPr>
          <p:cNvPr id="4" name="Foliennummernplatzhalter 3"/>
          <p:cNvSpPr>
            <a:spLocks noGrp="1"/>
          </p:cNvSpPr>
          <p:nvPr>
            <p:ph type="sldNum" sz="quarter" idx="5"/>
          </p:nvPr>
        </p:nvSpPr>
        <p:spPr/>
        <p:txBody>
          <a:bodyPr/>
          <a:lstStyle/>
          <a:p>
            <a:fld id="{B95F55EB-E3D9-4372-91DA-A1AD461F1203}" type="slidenum">
              <a:rPr lang="de-DE" smtClean="0"/>
              <a:t>6</a:t>
            </a:fld>
            <a:endParaRPr lang="de-DE"/>
          </a:p>
        </p:txBody>
      </p:sp>
    </p:spTree>
    <p:extLst>
      <p:ext uri="{BB962C8B-B14F-4D97-AF65-F5344CB8AC3E}">
        <p14:creationId xmlns:p14="http://schemas.microsoft.com/office/powerpoint/2010/main" val="2878336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endParaRPr lang="de-DE" dirty="0"/>
          </a:p>
        </p:txBody>
      </p:sp>
      <p:sp>
        <p:nvSpPr>
          <p:cNvPr id="4" name="Foliennummernplatzhalter 3"/>
          <p:cNvSpPr>
            <a:spLocks noGrp="1"/>
          </p:cNvSpPr>
          <p:nvPr>
            <p:ph type="sldNum" sz="quarter" idx="5"/>
          </p:nvPr>
        </p:nvSpPr>
        <p:spPr/>
        <p:txBody>
          <a:bodyPr/>
          <a:lstStyle/>
          <a:p>
            <a:fld id="{B95F55EB-E3D9-4372-91DA-A1AD461F1203}" type="slidenum">
              <a:rPr lang="de-DE" smtClean="0"/>
              <a:t>7</a:t>
            </a:fld>
            <a:endParaRPr lang="de-DE"/>
          </a:p>
        </p:txBody>
      </p:sp>
    </p:spTree>
    <p:extLst>
      <p:ext uri="{BB962C8B-B14F-4D97-AF65-F5344CB8AC3E}">
        <p14:creationId xmlns:p14="http://schemas.microsoft.com/office/powerpoint/2010/main" val="3629099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endParaRPr lang="de-DE" dirty="0"/>
          </a:p>
        </p:txBody>
      </p:sp>
      <p:sp>
        <p:nvSpPr>
          <p:cNvPr id="4" name="Foliennummernplatzhalter 3"/>
          <p:cNvSpPr>
            <a:spLocks noGrp="1"/>
          </p:cNvSpPr>
          <p:nvPr>
            <p:ph type="sldNum" sz="quarter" idx="5"/>
          </p:nvPr>
        </p:nvSpPr>
        <p:spPr/>
        <p:txBody>
          <a:bodyPr/>
          <a:lstStyle/>
          <a:p>
            <a:fld id="{B95F55EB-E3D9-4372-91DA-A1AD461F1203}" type="slidenum">
              <a:rPr lang="de-DE" smtClean="0"/>
              <a:t>8</a:t>
            </a:fld>
            <a:endParaRPr lang="de-DE"/>
          </a:p>
        </p:txBody>
      </p:sp>
    </p:spTree>
    <p:extLst>
      <p:ext uri="{BB962C8B-B14F-4D97-AF65-F5344CB8AC3E}">
        <p14:creationId xmlns:p14="http://schemas.microsoft.com/office/powerpoint/2010/main" val="645361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endParaRPr lang="de-DE" dirty="0"/>
          </a:p>
        </p:txBody>
      </p:sp>
      <p:sp>
        <p:nvSpPr>
          <p:cNvPr id="4" name="Foliennummernplatzhalter 3"/>
          <p:cNvSpPr>
            <a:spLocks noGrp="1"/>
          </p:cNvSpPr>
          <p:nvPr>
            <p:ph type="sldNum" sz="quarter" idx="5"/>
          </p:nvPr>
        </p:nvSpPr>
        <p:spPr/>
        <p:txBody>
          <a:bodyPr/>
          <a:lstStyle/>
          <a:p>
            <a:fld id="{B95F55EB-E3D9-4372-91DA-A1AD461F1203}" type="slidenum">
              <a:rPr lang="de-DE" smtClean="0"/>
              <a:t>9</a:t>
            </a:fld>
            <a:endParaRPr lang="de-DE"/>
          </a:p>
        </p:txBody>
      </p:sp>
    </p:spTree>
    <p:extLst>
      <p:ext uri="{BB962C8B-B14F-4D97-AF65-F5344CB8AC3E}">
        <p14:creationId xmlns:p14="http://schemas.microsoft.com/office/powerpoint/2010/main" val="3345989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Betriebssystem bietet auch Werkzeuge zur Formatierung an und kann bestimmte Dateisysteme bevorzugen oder nur eingeschränkt unterstützen.</a:t>
            </a:r>
          </a:p>
        </p:txBody>
      </p:sp>
      <p:sp>
        <p:nvSpPr>
          <p:cNvPr id="4" name="Foliennummernplatzhalter 3"/>
          <p:cNvSpPr>
            <a:spLocks noGrp="1"/>
          </p:cNvSpPr>
          <p:nvPr>
            <p:ph type="sldNum" sz="quarter" idx="5"/>
          </p:nvPr>
        </p:nvSpPr>
        <p:spPr/>
        <p:txBody>
          <a:bodyPr/>
          <a:lstStyle/>
          <a:p>
            <a:fld id="{B95F55EB-E3D9-4372-91DA-A1AD461F1203}" type="slidenum">
              <a:rPr lang="de-DE" smtClean="0"/>
              <a:t>10</a:t>
            </a:fld>
            <a:endParaRPr lang="de-DE"/>
          </a:p>
        </p:txBody>
      </p:sp>
    </p:spTree>
    <p:extLst>
      <p:ext uri="{BB962C8B-B14F-4D97-AF65-F5344CB8AC3E}">
        <p14:creationId xmlns:p14="http://schemas.microsoft.com/office/powerpoint/2010/main" val="2589079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endParaRPr lang="de-DE" dirty="0"/>
          </a:p>
        </p:txBody>
      </p:sp>
      <p:sp>
        <p:nvSpPr>
          <p:cNvPr id="4" name="Foliennummernplatzhalter 3"/>
          <p:cNvSpPr>
            <a:spLocks noGrp="1"/>
          </p:cNvSpPr>
          <p:nvPr>
            <p:ph type="sldNum" sz="quarter" idx="5"/>
          </p:nvPr>
        </p:nvSpPr>
        <p:spPr/>
        <p:txBody>
          <a:bodyPr/>
          <a:lstStyle/>
          <a:p>
            <a:fld id="{B95F55EB-E3D9-4372-91DA-A1AD461F1203}" type="slidenum">
              <a:rPr lang="de-DE" smtClean="0"/>
              <a:t>11</a:t>
            </a:fld>
            <a:endParaRPr lang="de-DE"/>
          </a:p>
        </p:txBody>
      </p:sp>
    </p:spTree>
    <p:extLst>
      <p:ext uri="{BB962C8B-B14F-4D97-AF65-F5344CB8AC3E}">
        <p14:creationId xmlns:p14="http://schemas.microsoft.com/office/powerpoint/2010/main" val="3762647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endParaRPr lang="de-DE" dirty="0"/>
          </a:p>
        </p:txBody>
      </p:sp>
      <p:sp>
        <p:nvSpPr>
          <p:cNvPr id="4" name="Foliennummernplatzhalter 3"/>
          <p:cNvSpPr>
            <a:spLocks noGrp="1"/>
          </p:cNvSpPr>
          <p:nvPr>
            <p:ph type="sldNum" sz="quarter" idx="5"/>
          </p:nvPr>
        </p:nvSpPr>
        <p:spPr/>
        <p:txBody>
          <a:bodyPr/>
          <a:lstStyle/>
          <a:p>
            <a:fld id="{B95F55EB-E3D9-4372-91DA-A1AD461F1203}" type="slidenum">
              <a:rPr lang="de-DE" smtClean="0"/>
              <a:t>12</a:t>
            </a:fld>
            <a:endParaRPr lang="de-DE"/>
          </a:p>
        </p:txBody>
      </p:sp>
    </p:spTree>
    <p:extLst>
      <p:ext uri="{BB962C8B-B14F-4D97-AF65-F5344CB8AC3E}">
        <p14:creationId xmlns:p14="http://schemas.microsoft.com/office/powerpoint/2010/main" val="1009679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485900" y="1122362"/>
            <a:ext cx="8609322" cy="3744209"/>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485900" y="5230134"/>
            <a:ext cx="46101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7/20/2024</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3243010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7/20/2024</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520566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97973"/>
            <a:ext cx="2674301" cy="527898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838200" y="854169"/>
            <a:ext cx="77343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7/20/2024</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1900821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7/20/2024</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1288224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7/20/2024</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2914742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7/20/2024</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432912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109789"/>
            <a:ext cx="4507931"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3063530"/>
            <a:ext cx="4507930"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109789"/>
            <a:ext cx="4507932"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3063530"/>
            <a:ext cx="4507932"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7/20/2024</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4048366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7/20/2024</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2008204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7/20/2024</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4052557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7/20/2024</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1864588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7/20/2024</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1408238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38541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rot="16200000">
            <a:off x="-1029207" y="4680813"/>
            <a:ext cx="2758330" cy="365125"/>
          </a:xfrm>
          <a:prstGeom prst="rect">
            <a:avLst/>
          </a:prstGeom>
        </p:spPr>
        <p:txBody>
          <a:bodyPr vert="horz" lIns="91440" tIns="45720" rIns="91440" bIns="45720" rtlCol="0" anchor="ctr"/>
          <a:lstStyle>
            <a:lvl1pPr algn="l">
              <a:defRPr sz="1100">
                <a:solidFill>
                  <a:schemeClr val="tx1"/>
                </a:solidFill>
              </a:defRPr>
            </a:lvl1pPr>
          </a:lstStyle>
          <a:p>
            <a:fld id="{8C1E1FAD-7351-4908-963A-08EA8E4AB7A0}" type="datetimeFigureOut">
              <a:rPr lang="en-US" smtClean="0"/>
              <a:t>7/20/2024</a:t>
            </a:fld>
            <a:endParaRPr lang="en-US"/>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a:off x="661112" y="6356350"/>
            <a:ext cx="5509684" cy="365125"/>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0905482" y="6356350"/>
            <a:ext cx="1112082"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‹Nr.›</a:t>
            </a:fld>
            <a:endParaRPr lang="en-US"/>
          </a:p>
        </p:txBody>
      </p:sp>
      <p:grpSp>
        <p:nvGrpSpPr>
          <p:cNvPr id="7" name="Group 6">
            <a:extLst>
              <a:ext uri="{FF2B5EF4-FFF2-40B4-BE49-F238E27FC236}">
                <a16:creationId xmlns:a16="http://schemas.microsoft.com/office/drawing/2014/main" id="{23F5135F-115E-423C-BE4A-B56C35DC9F3E}"/>
              </a:ext>
            </a:extLst>
          </p:cNvPr>
          <p:cNvGrpSpPr/>
          <p:nvPr/>
        </p:nvGrpSpPr>
        <p:grpSpPr>
          <a:xfrm>
            <a:off x="174436" y="6356005"/>
            <a:ext cx="358083" cy="358083"/>
            <a:chOff x="4135740" y="1745599"/>
            <a:chExt cx="558732" cy="558732"/>
          </a:xfrm>
        </p:grpSpPr>
        <p:grpSp>
          <p:nvGrpSpPr>
            <p:cNvPr id="8" name="Group 7">
              <a:extLst>
                <a:ext uri="{FF2B5EF4-FFF2-40B4-BE49-F238E27FC236}">
                  <a16:creationId xmlns:a16="http://schemas.microsoft.com/office/drawing/2014/main" id="{82C1E318-0F1F-4920-8C7D-FBAC66631B54}"/>
                </a:ext>
              </a:extLst>
            </p:cNvPr>
            <p:cNvGrpSpPr/>
            <p:nvPr/>
          </p:nvGrpSpPr>
          <p:grpSpPr>
            <a:xfrm>
              <a:off x="4135740" y="1745599"/>
              <a:ext cx="558732" cy="558732"/>
              <a:chOff x="1028007" y="1706560"/>
              <a:chExt cx="575710" cy="575710"/>
            </a:xfrm>
          </p:grpSpPr>
          <p:cxnSp>
            <p:nvCxnSpPr>
              <p:cNvPr id="10" name="Straight Connector 9">
                <a:extLst>
                  <a:ext uri="{FF2B5EF4-FFF2-40B4-BE49-F238E27FC236}">
                    <a16:creationId xmlns:a16="http://schemas.microsoft.com/office/drawing/2014/main" id="{DE4A7237-B6EB-4FB7-8B68-7C27438D477D}"/>
                  </a:ext>
                </a:extLst>
              </p:cNvPr>
              <p:cNvCxnSpPr>
                <a:cxnSpLocks/>
              </p:cNvCxnSpPr>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E00FDE-0838-4B5B-A782-6B6C92DB0A89}"/>
                  </a:ext>
                </a:extLst>
              </p:cNvPr>
              <p:cNvCxnSpPr>
                <a:cxnSpLocks/>
              </p:cNvCxnSpPr>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2BC1B2F3-8E83-4A70-B103-979C67EECED1}"/>
                </a:ext>
              </a:extLst>
            </p:cNvPr>
            <p:cNvSpPr/>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1631255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19FFB1-81E3-46F7-8199-CC504146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77EA54A6-1E2E-4955-B2AE-CD6C42930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02394"/>
            <a:ext cx="11368655" cy="6355606"/>
          </a:xfrm>
          <a:custGeom>
            <a:avLst/>
            <a:gdLst>
              <a:gd name="connsiteX0" fmla="*/ 0 w 11368655"/>
              <a:gd name="connsiteY0" fmla="*/ 0 h 6355606"/>
              <a:gd name="connsiteX1" fmla="*/ 11368655 w 11368655"/>
              <a:gd name="connsiteY1" fmla="*/ 500729 h 6355606"/>
              <a:gd name="connsiteX2" fmla="*/ 11110778 w 11368655"/>
              <a:gd name="connsiteY2" fmla="*/ 6355606 h 6355606"/>
              <a:gd name="connsiteX3" fmla="*/ 0 w 11368655"/>
              <a:gd name="connsiteY3" fmla="*/ 6355606 h 6355606"/>
            </a:gdLst>
            <a:ahLst/>
            <a:cxnLst>
              <a:cxn ang="0">
                <a:pos x="connsiteX0" y="connsiteY0"/>
              </a:cxn>
              <a:cxn ang="0">
                <a:pos x="connsiteX1" y="connsiteY1"/>
              </a:cxn>
              <a:cxn ang="0">
                <a:pos x="connsiteX2" y="connsiteY2"/>
              </a:cxn>
              <a:cxn ang="0">
                <a:pos x="connsiteX3" y="connsiteY3"/>
              </a:cxn>
            </a:cxnLst>
            <a:rect l="l" t="t" r="r" b="b"/>
            <a:pathLst>
              <a:path w="11368655" h="6355606">
                <a:moveTo>
                  <a:pt x="0" y="0"/>
                </a:moveTo>
                <a:lnTo>
                  <a:pt x="11368655" y="500729"/>
                </a:lnTo>
                <a:lnTo>
                  <a:pt x="11110778" y="6355606"/>
                </a:lnTo>
                <a:lnTo>
                  <a:pt x="0" y="6355606"/>
                </a:lnTo>
                <a:close/>
              </a:path>
            </a:pathLst>
          </a:custGeom>
          <a:solidFill>
            <a:schemeClr val="tx1"/>
          </a:solidFill>
          <a:ln w="12700" cap="flat" cmpd="sng" algn="ctr">
            <a:no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8EC56B0B-7098-4D64-9DBD-F243995A7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28198"/>
            <a:ext cx="11241209" cy="6229802"/>
          </a:xfrm>
          <a:custGeom>
            <a:avLst/>
            <a:gdLst>
              <a:gd name="connsiteX0" fmla="*/ 0 w 11241209"/>
              <a:gd name="connsiteY0" fmla="*/ 0 h 6229802"/>
              <a:gd name="connsiteX1" fmla="*/ 135798 w 11241209"/>
              <a:gd name="connsiteY1" fmla="*/ 5729 h 6229802"/>
              <a:gd name="connsiteX2" fmla="*/ 11205794 w 11241209"/>
              <a:gd name="connsiteY2" fmla="*/ 494885 h 6229802"/>
              <a:gd name="connsiteX3" fmla="*/ 11241177 w 11241209"/>
              <a:gd name="connsiteY3" fmla="*/ 533639 h 6229802"/>
              <a:gd name="connsiteX4" fmla="*/ 11240324 w 11241209"/>
              <a:gd name="connsiteY4" fmla="*/ 553023 h 6229802"/>
              <a:gd name="connsiteX5" fmla="*/ 11240325 w 11241209"/>
              <a:gd name="connsiteY5" fmla="*/ 553023 h 6229802"/>
              <a:gd name="connsiteX6" fmla="*/ 11045019 w 11241209"/>
              <a:gd name="connsiteY6" fmla="*/ 4987273 h 6229802"/>
              <a:gd name="connsiteX7" fmla="*/ 11045018 w 11241209"/>
              <a:gd name="connsiteY7" fmla="*/ 4987276 h 6229802"/>
              <a:gd name="connsiteX8" fmla="*/ 10990292 w 11241209"/>
              <a:gd name="connsiteY8" fmla="*/ 6229802 h 6229802"/>
              <a:gd name="connsiteX9" fmla="*/ 0 w 11241209"/>
              <a:gd name="connsiteY9" fmla="*/ 6229802 h 6229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241209" h="6229802">
                <a:moveTo>
                  <a:pt x="0" y="0"/>
                </a:moveTo>
                <a:lnTo>
                  <a:pt x="135798" y="5729"/>
                </a:lnTo>
                <a:cubicBezTo>
                  <a:pt x="2822396" y="119495"/>
                  <a:pt x="9422923" y="410740"/>
                  <a:pt x="11205794" y="494885"/>
                </a:cubicBezTo>
                <a:cubicBezTo>
                  <a:pt x="11226228" y="495902"/>
                  <a:pt x="11242024" y="513197"/>
                  <a:pt x="11241177" y="533639"/>
                </a:cubicBezTo>
                <a:lnTo>
                  <a:pt x="11240324" y="553023"/>
                </a:lnTo>
                <a:lnTo>
                  <a:pt x="11240325" y="553023"/>
                </a:lnTo>
                <a:lnTo>
                  <a:pt x="11045019" y="4987273"/>
                </a:lnTo>
                <a:lnTo>
                  <a:pt x="11045018" y="4987276"/>
                </a:lnTo>
                <a:lnTo>
                  <a:pt x="10990292" y="6229802"/>
                </a:lnTo>
                <a:lnTo>
                  <a:pt x="0" y="6229802"/>
                </a:lnTo>
                <a:close/>
              </a:path>
            </a:pathLst>
          </a:custGeom>
          <a:blipFill>
            <a:blip r:embed="rId2"/>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67E83A9F-A137-0AF8-EEA2-4BED16CA16E6}"/>
              </a:ext>
            </a:extLst>
          </p:cNvPr>
          <p:cNvPicPr>
            <a:picLocks noChangeAspect="1"/>
          </p:cNvPicPr>
          <p:nvPr/>
        </p:nvPicPr>
        <p:blipFill>
          <a:blip r:embed="rId3">
            <a:alphaModFix amt="84000"/>
          </a:blip>
          <a:srcRect l="727" r="9052"/>
          <a:stretch/>
        </p:blipFill>
        <p:spPr>
          <a:xfrm>
            <a:off x="20" y="628198"/>
            <a:ext cx="11241189" cy="6229802"/>
          </a:xfrm>
          <a:custGeom>
            <a:avLst/>
            <a:gdLst/>
            <a:ahLst/>
            <a:cxnLst/>
            <a:rect l="l" t="t" r="r" b="b"/>
            <a:pathLst>
              <a:path w="11241209" h="6229802">
                <a:moveTo>
                  <a:pt x="0" y="0"/>
                </a:moveTo>
                <a:lnTo>
                  <a:pt x="135798" y="5729"/>
                </a:lnTo>
                <a:cubicBezTo>
                  <a:pt x="2822396" y="119495"/>
                  <a:pt x="9422923" y="410740"/>
                  <a:pt x="11205794" y="494885"/>
                </a:cubicBezTo>
                <a:cubicBezTo>
                  <a:pt x="11226228" y="495902"/>
                  <a:pt x="11242024" y="513197"/>
                  <a:pt x="11241177" y="533639"/>
                </a:cubicBezTo>
                <a:lnTo>
                  <a:pt x="11240324" y="553023"/>
                </a:lnTo>
                <a:lnTo>
                  <a:pt x="11240325" y="553023"/>
                </a:lnTo>
                <a:lnTo>
                  <a:pt x="11045019" y="4987273"/>
                </a:lnTo>
                <a:lnTo>
                  <a:pt x="11045018" y="4987276"/>
                </a:lnTo>
                <a:lnTo>
                  <a:pt x="10990292" y="6229802"/>
                </a:lnTo>
                <a:lnTo>
                  <a:pt x="0" y="6229802"/>
                </a:lnTo>
                <a:close/>
              </a:path>
            </a:pathLst>
          </a:custGeom>
        </p:spPr>
      </p:pic>
      <p:sp>
        <p:nvSpPr>
          <p:cNvPr id="2" name="Titel 1">
            <a:extLst>
              <a:ext uri="{FF2B5EF4-FFF2-40B4-BE49-F238E27FC236}">
                <a16:creationId xmlns:a16="http://schemas.microsoft.com/office/drawing/2014/main" id="{45EA2F00-503D-F48F-F140-4395CC202C11}"/>
              </a:ext>
            </a:extLst>
          </p:cNvPr>
          <p:cNvSpPr>
            <a:spLocks noGrp="1"/>
          </p:cNvSpPr>
          <p:nvPr>
            <p:ph type="ctrTitle"/>
          </p:nvPr>
        </p:nvSpPr>
        <p:spPr>
          <a:xfrm>
            <a:off x="4807974" y="1943100"/>
            <a:ext cx="6698226" cy="3581400"/>
          </a:xfrm>
        </p:spPr>
        <p:txBody>
          <a:bodyPr>
            <a:normAutofit/>
          </a:bodyPr>
          <a:lstStyle/>
          <a:p>
            <a:pPr algn="r"/>
            <a:r>
              <a:rPr lang="de-DE"/>
              <a:t>Formatierung von Speichern</a:t>
            </a:r>
          </a:p>
        </p:txBody>
      </p:sp>
      <p:grpSp>
        <p:nvGrpSpPr>
          <p:cNvPr id="20" name="Group 19">
            <a:extLst>
              <a:ext uri="{FF2B5EF4-FFF2-40B4-BE49-F238E27FC236}">
                <a16:creationId xmlns:a16="http://schemas.microsoft.com/office/drawing/2014/main" id="{28709E2B-5612-4EF3-8505-0270723FD3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21" name="Group 20">
              <a:extLst>
                <a:ext uri="{FF2B5EF4-FFF2-40B4-BE49-F238E27FC236}">
                  <a16:creationId xmlns:a16="http://schemas.microsoft.com/office/drawing/2014/main" id="{BD3B743C-BB90-43EC-83AC-B8AD278875A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3" name="Straight Connector 22">
                <a:extLst>
                  <a:ext uri="{FF2B5EF4-FFF2-40B4-BE49-F238E27FC236}">
                    <a16:creationId xmlns:a16="http://schemas.microsoft.com/office/drawing/2014/main" id="{60A049AC-DBC5-4C0E-90E2-52A81F06BA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960AA9D-4C2F-45F7-B2E2-7E43D09163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22" name="Oval 21">
              <a:extLst>
                <a:ext uri="{FF2B5EF4-FFF2-40B4-BE49-F238E27FC236}">
                  <a16:creationId xmlns:a16="http://schemas.microsoft.com/office/drawing/2014/main" id="{F0133386-276B-4C86-8AB7-4B6BEF032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262437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824DE4B-3FD8-8312-2AAC-41B332B552AA}"/>
              </a:ext>
            </a:extLst>
          </p:cNvPr>
          <p:cNvSpPr>
            <a:spLocks noGrp="1"/>
          </p:cNvSpPr>
          <p:nvPr>
            <p:ph type="title"/>
          </p:nvPr>
        </p:nvSpPr>
        <p:spPr/>
        <p:txBody>
          <a:bodyPr/>
          <a:lstStyle/>
          <a:p>
            <a:r>
              <a:rPr lang="de-DE" dirty="0"/>
              <a:t>Optionen zur Formatierung</a:t>
            </a:r>
          </a:p>
        </p:txBody>
      </p:sp>
      <p:sp>
        <p:nvSpPr>
          <p:cNvPr id="5" name="Textplatzhalter 4">
            <a:extLst>
              <a:ext uri="{FF2B5EF4-FFF2-40B4-BE49-F238E27FC236}">
                <a16:creationId xmlns:a16="http://schemas.microsoft.com/office/drawing/2014/main" id="{F88071AE-49D1-99D0-A49C-FEAFEF1D671A}"/>
              </a:ext>
            </a:extLst>
          </p:cNvPr>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3087312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F1555F1-0CC2-19B6-5ECF-38D09BB43A7B}"/>
              </a:ext>
            </a:extLst>
          </p:cNvPr>
          <p:cNvSpPr>
            <a:spLocks noGrp="1"/>
          </p:cNvSpPr>
          <p:nvPr>
            <p:ph type="title"/>
          </p:nvPr>
        </p:nvSpPr>
        <p:spPr/>
        <p:txBody>
          <a:bodyPr/>
          <a:lstStyle/>
          <a:p>
            <a:r>
              <a:rPr lang="de-DE" dirty="0"/>
              <a:t>NTFS</a:t>
            </a:r>
          </a:p>
        </p:txBody>
      </p:sp>
      <p:sp>
        <p:nvSpPr>
          <p:cNvPr id="3" name="Inhaltsplatzhalter 2">
            <a:extLst>
              <a:ext uri="{FF2B5EF4-FFF2-40B4-BE49-F238E27FC236}">
                <a16:creationId xmlns:a16="http://schemas.microsoft.com/office/drawing/2014/main" id="{0DD609C0-621B-60E8-F94C-5A79DE26727D}"/>
              </a:ext>
            </a:extLst>
          </p:cNvPr>
          <p:cNvSpPr>
            <a:spLocks noGrp="1"/>
          </p:cNvSpPr>
          <p:nvPr>
            <p:ph idx="1"/>
          </p:nvPr>
        </p:nvSpPr>
        <p:spPr>
          <a:xfrm>
            <a:off x="1219200" y="2344158"/>
            <a:ext cx="9493250" cy="1365693"/>
          </a:xfrm>
        </p:spPr>
        <p:txBody>
          <a:bodyPr>
            <a:normAutofit/>
          </a:bodyPr>
          <a:lstStyle/>
          <a:p>
            <a:pPr marL="0" indent="0">
              <a:buNone/>
            </a:pPr>
            <a:r>
              <a:rPr lang="de-DE" sz="2000" dirty="0"/>
              <a:t>Standard-Dateisystem für Windows. Unterstützt große Dateien und </a:t>
            </a:r>
            <a:r>
              <a:rPr lang="de-DE" sz="2000" dirty="0" err="1"/>
              <a:t>Volumes</a:t>
            </a:r>
            <a:r>
              <a:rPr lang="de-DE" sz="2000" dirty="0"/>
              <a:t>, Sicherheitsfeatures, Dateikomprimierung.</a:t>
            </a:r>
          </a:p>
        </p:txBody>
      </p:sp>
      <p:sp>
        <p:nvSpPr>
          <p:cNvPr id="6" name="Inhaltsplatzhalter 2">
            <a:extLst>
              <a:ext uri="{FF2B5EF4-FFF2-40B4-BE49-F238E27FC236}">
                <a16:creationId xmlns:a16="http://schemas.microsoft.com/office/drawing/2014/main" id="{C9DD6A3A-96E0-D5F6-C208-88F0C000F2E3}"/>
              </a:ext>
            </a:extLst>
          </p:cNvPr>
          <p:cNvSpPr txBox="1">
            <a:spLocks/>
          </p:cNvSpPr>
          <p:nvPr/>
        </p:nvSpPr>
        <p:spPr>
          <a:xfrm>
            <a:off x="1219200" y="3800988"/>
            <a:ext cx="4685211" cy="26984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sz="2000" b="1" dirty="0"/>
              <a:t>Vorteile:</a:t>
            </a:r>
          </a:p>
          <a:p>
            <a:r>
              <a:rPr lang="de-DE" sz="2000" dirty="0"/>
              <a:t>Hohe Leistung</a:t>
            </a:r>
          </a:p>
          <a:p>
            <a:r>
              <a:rPr lang="de-DE" sz="2000" dirty="0"/>
              <a:t>Zuverlässigkeit</a:t>
            </a:r>
          </a:p>
          <a:p>
            <a:r>
              <a:rPr lang="de-DE" sz="2000" dirty="0"/>
              <a:t>Sicherheitseinstellungen</a:t>
            </a:r>
          </a:p>
          <a:p>
            <a:pPr marL="0" indent="0">
              <a:buFont typeface="Arial" panose="020B0604020202020204" pitchFamily="34" charset="0"/>
              <a:buNone/>
            </a:pPr>
            <a:endParaRPr lang="de-DE" sz="2000" dirty="0"/>
          </a:p>
        </p:txBody>
      </p:sp>
      <p:sp>
        <p:nvSpPr>
          <p:cNvPr id="7" name="Inhaltsplatzhalter 2">
            <a:extLst>
              <a:ext uri="{FF2B5EF4-FFF2-40B4-BE49-F238E27FC236}">
                <a16:creationId xmlns:a16="http://schemas.microsoft.com/office/drawing/2014/main" id="{C495ABE0-5F3A-7A0E-BEB0-F612B307D982}"/>
              </a:ext>
            </a:extLst>
          </p:cNvPr>
          <p:cNvSpPr txBox="1">
            <a:spLocks/>
          </p:cNvSpPr>
          <p:nvPr/>
        </p:nvSpPr>
        <p:spPr>
          <a:xfrm>
            <a:off x="6287591" y="3800988"/>
            <a:ext cx="4685211" cy="26984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sz="2000" b="1" dirty="0"/>
              <a:t>Nachteile:</a:t>
            </a:r>
          </a:p>
          <a:p>
            <a:r>
              <a:rPr lang="de-DE" sz="2000" dirty="0"/>
              <a:t>Begrenzte Unterstützung unter nicht-Windows-Betriebssystemen</a:t>
            </a:r>
          </a:p>
        </p:txBody>
      </p:sp>
      <p:sp>
        <p:nvSpPr>
          <p:cNvPr id="5" name="Textfeld 4">
            <a:extLst>
              <a:ext uri="{FF2B5EF4-FFF2-40B4-BE49-F238E27FC236}">
                <a16:creationId xmlns:a16="http://schemas.microsoft.com/office/drawing/2014/main" id="{985955A2-D0B7-A737-8793-08D03FA5B6EF}"/>
              </a:ext>
            </a:extLst>
          </p:cNvPr>
          <p:cNvSpPr txBox="1"/>
          <p:nvPr/>
        </p:nvSpPr>
        <p:spPr>
          <a:xfrm>
            <a:off x="3561805" y="1477866"/>
            <a:ext cx="6093822" cy="461665"/>
          </a:xfrm>
          <a:prstGeom prst="rect">
            <a:avLst/>
          </a:prstGeom>
          <a:noFill/>
        </p:spPr>
        <p:txBody>
          <a:bodyPr wrap="square">
            <a:spAutoFit/>
          </a:bodyPr>
          <a:lstStyle/>
          <a:p>
            <a:r>
              <a:rPr lang="de-DE" sz="2400" i="1" dirty="0">
                <a:solidFill>
                  <a:schemeClr val="bg1">
                    <a:lumMod val="50000"/>
                  </a:schemeClr>
                </a:solidFill>
              </a:rPr>
              <a:t>New Technology File System</a:t>
            </a:r>
          </a:p>
        </p:txBody>
      </p:sp>
    </p:spTree>
    <p:extLst>
      <p:ext uri="{BB962C8B-B14F-4D97-AF65-F5344CB8AC3E}">
        <p14:creationId xmlns:p14="http://schemas.microsoft.com/office/powerpoint/2010/main" val="1747930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F1555F1-0CC2-19B6-5ECF-38D09BB43A7B}"/>
              </a:ext>
            </a:extLst>
          </p:cNvPr>
          <p:cNvSpPr>
            <a:spLocks noGrp="1"/>
          </p:cNvSpPr>
          <p:nvPr>
            <p:ph type="title"/>
          </p:nvPr>
        </p:nvSpPr>
        <p:spPr/>
        <p:txBody>
          <a:bodyPr/>
          <a:lstStyle/>
          <a:p>
            <a:r>
              <a:rPr lang="de-DE" dirty="0"/>
              <a:t>FAT32</a:t>
            </a:r>
          </a:p>
        </p:txBody>
      </p:sp>
      <p:sp>
        <p:nvSpPr>
          <p:cNvPr id="3" name="Inhaltsplatzhalter 2">
            <a:extLst>
              <a:ext uri="{FF2B5EF4-FFF2-40B4-BE49-F238E27FC236}">
                <a16:creationId xmlns:a16="http://schemas.microsoft.com/office/drawing/2014/main" id="{0DD609C0-621B-60E8-F94C-5A79DE26727D}"/>
              </a:ext>
            </a:extLst>
          </p:cNvPr>
          <p:cNvSpPr>
            <a:spLocks noGrp="1"/>
          </p:cNvSpPr>
          <p:nvPr>
            <p:ph idx="1"/>
          </p:nvPr>
        </p:nvSpPr>
        <p:spPr>
          <a:xfrm>
            <a:off x="1219200" y="2344158"/>
            <a:ext cx="9493250" cy="1365693"/>
          </a:xfrm>
        </p:spPr>
        <p:txBody>
          <a:bodyPr>
            <a:normAutofit/>
          </a:bodyPr>
          <a:lstStyle/>
          <a:p>
            <a:pPr marL="0" indent="0">
              <a:buNone/>
            </a:pPr>
            <a:r>
              <a:rPr lang="de-DE" sz="2000" dirty="0"/>
              <a:t>Weit verbreitetes Dateisystem, unterstützt von fast allen Betriebssystemen.</a:t>
            </a:r>
          </a:p>
        </p:txBody>
      </p:sp>
      <p:sp>
        <p:nvSpPr>
          <p:cNvPr id="6" name="Inhaltsplatzhalter 2">
            <a:extLst>
              <a:ext uri="{FF2B5EF4-FFF2-40B4-BE49-F238E27FC236}">
                <a16:creationId xmlns:a16="http://schemas.microsoft.com/office/drawing/2014/main" id="{C9DD6A3A-96E0-D5F6-C208-88F0C000F2E3}"/>
              </a:ext>
            </a:extLst>
          </p:cNvPr>
          <p:cNvSpPr txBox="1">
            <a:spLocks/>
          </p:cNvSpPr>
          <p:nvPr/>
        </p:nvSpPr>
        <p:spPr>
          <a:xfrm>
            <a:off x="1219200" y="3800988"/>
            <a:ext cx="4685211" cy="26984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sz="2000" b="1" dirty="0"/>
              <a:t>Vorteile:</a:t>
            </a:r>
          </a:p>
          <a:p>
            <a:r>
              <a:rPr lang="de-DE" sz="2000" dirty="0"/>
              <a:t>Hohe Kompatibilität</a:t>
            </a:r>
          </a:p>
          <a:p>
            <a:pPr marL="0" indent="0">
              <a:buFont typeface="Arial" panose="020B0604020202020204" pitchFamily="34" charset="0"/>
              <a:buNone/>
            </a:pPr>
            <a:endParaRPr lang="de-DE" sz="2000" dirty="0"/>
          </a:p>
        </p:txBody>
      </p:sp>
      <p:sp>
        <p:nvSpPr>
          <p:cNvPr id="7" name="Inhaltsplatzhalter 2">
            <a:extLst>
              <a:ext uri="{FF2B5EF4-FFF2-40B4-BE49-F238E27FC236}">
                <a16:creationId xmlns:a16="http://schemas.microsoft.com/office/drawing/2014/main" id="{C495ABE0-5F3A-7A0E-BEB0-F612B307D982}"/>
              </a:ext>
            </a:extLst>
          </p:cNvPr>
          <p:cNvSpPr txBox="1">
            <a:spLocks/>
          </p:cNvSpPr>
          <p:nvPr/>
        </p:nvSpPr>
        <p:spPr>
          <a:xfrm>
            <a:off x="6287591" y="3800988"/>
            <a:ext cx="4685211" cy="26984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sz="2000" b="1" dirty="0"/>
              <a:t>Nachteile:</a:t>
            </a:r>
          </a:p>
          <a:p>
            <a:r>
              <a:rPr lang="de-DE" sz="2000" dirty="0"/>
              <a:t>Unterstützt keine Dateien größer als 4 GB und </a:t>
            </a:r>
            <a:r>
              <a:rPr lang="de-DE" sz="2000" dirty="0" err="1"/>
              <a:t>Volumes</a:t>
            </a:r>
            <a:r>
              <a:rPr lang="de-DE" sz="2000" dirty="0"/>
              <a:t> größer als 32 GB</a:t>
            </a:r>
          </a:p>
        </p:txBody>
      </p:sp>
      <p:sp>
        <p:nvSpPr>
          <p:cNvPr id="5" name="Textfeld 4">
            <a:extLst>
              <a:ext uri="{FF2B5EF4-FFF2-40B4-BE49-F238E27FC236}">
                <a16:creationId xmlns:a16="http://schemas.microsoft.com/office/drawing/2014/main" id="{985955A2-D0B7-A737-8793-08D03FA5B6EF}"/>
              </a:ext>
            </a:extLst>
          </p:cNvPr>
          <p:cNvSpPr txBox="1"/>
          <p:nvPr/>
        </p:nvSpPr>
        <p:spPr>
          <a:xfrm>
            <a:off x="3561805" y="1477866"/>
            <a:ext cx="6093822" cy="461665"/>
          </a:xfrm>
          <a:prstGeom prst="rect">
            <a:avLst/>
          </a:prstGeom>
          <a:noFill/>
        </p:spPr>
        <p:txBody>
          <a:bodyPr wrap="square">
            <a:spAutoFit/>
          </a:bodyPr>
          <a:lstStyle/>
          <a:p>
            <a:r>
              <a:rPr lang="de-DE" sz="2400" i="1" dirty="0">
                <a:solidFill>
                  <a:schemeClr val="bg1">
                    <a:lumMod val="50000"/>
                  </a:schemeClr>
                </a:solidFill>
              </a:rPr>
              <a:t>File </a:t>
            </a:r>
            <a:r>
              <a:rPr lang="de-DE" sz="2400" i="1" dirty="0" err="1">
                <a:solidFill>
                  <a:schemeClr val="bg1">
                    <a:lumMod val="50000"/>
                  </a:schemeClr>
                </a:solidFill>
              </a:rPr>
              <a:t>Allocation</a:t>
            </a:r>
            <a:r>
              <a:rPr lang="de-DE" sz="2400" i="1" dirty="0">
                <a:solidFill>
                  <a:schemeClr val="bg1">
                    <a:lumMod val="50000"/>
                  </a:schemeClr>
                </a:solidFill>
              </a:rPr>
              <a:t> Table 32</a:t>
            </a:r>
          </a:p>
        </p:txBody>
      </p:sp>
    </p:spTree>
    <p:extLst>
      <p:ext uri="{BB962C8B-B14F-4D97-AF65-F5344CB8AC3E}">
        <p14:creationId xmlns:p14="http://schemas.microsoft.com/office/powerpoint/2010/main" val="3706639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F1555F1-0CC2-19B6-5ECF-38D09BB43A7B}"/>
              </a:ext>
            </a:extLst>
          </p:cNvPr>
          <p:cNvSpPr>
            <a:spLocks noGrp="1"/>
          </p:cNvSpPr>
          <p:nvPr>
            <p:ph type="title"/>
          </p:nvPr>
        </p:nvSpPr>
        <p:spPr/>
        <p:txBody>
          <a:bodyPr/>
          <a:lstStyle/>
          <a:p>
            <a:r>
              <a:rPr lang="de-DE" dirty="0"/>
              <a:t>exFAT</a:t>
            </a:r>
          </a:p>
        </p:txBody>
      </p:sp>
      <p:sp>
        <p:nvSpPr>
          <p:cNvPr id="3" name="Inhaltsplatzhalter 2">
            <a:extLst>
              <a:ext uri="{FF2B5EF4-FFF2-40B4-BE49-F238E27FC236}">
                <a16:creationId xmlns:a16="http://schemas.microsoft.com/office/drawing/2014/main" id="{0DD609C0-621B-60E8-F94C-5A79DE26727D}"/>
              </a:ext>
            </a:extLst>
          </p:cNvPr>
          <p:cNvSpPr>
            <a:spLocks noGrp="1"/>
          </p:cNvSpPr>
          <p:nvPr>
            <p:ph idx="1"/>
          </p:nvPr>
        </p:nvSpPr>
        <p:spPr>
          <a:xfrm>
            <a:off x="1219200" y="2344158"/>
            <a:ext cx="9493250" cy="1365693"/>
          </a:xfrm>
        </p:spPr>
        <p:txBody>
          <a:bodyPr>
            <a:normAutofit/>
          </a:bodyPr>
          <a:lstStyle/>
          <a:p>
            <a:pPr marL="0" indent="0">
              <a:buNone/>
            </a:pPr>
            <a:r>
              <a:rPr lang="de-DE" sz="2000" dirty="0"/>
              <a:t>Verbessertes FAT-Dateisystem, entwickelt für Flash-Speicher.</a:t>
            </a:r>
          </a:p>
        </p:txBody>
      </p:sp>
      <p:sp>
        <p:nvSpPr>
          <p:cNvPr id="6" name="Inhaltsplatzhalter 2">
            <a:extLst>
              <a:ext uri="{FF2B5EF4-FFF2-40B4-BE49-F238E27FC236}">
                <a16:creationId xmlns:a16="http://schemas.microsoft.com/office/drawing/2014/main" id="{C9DD6A3A-96E0-D5F6-C208-88F0C000F2E3}"/>
              </a:ext>
            </a:extLst>
          </p:cNvPr>
          <p:cNvSpPr txBox="1">
            <a:spLocks/>
          </p:cNvSpPr>
          <p:nvPr/>
        </p:nvSpPr>
        <p:spPr>
          <a:xfrm>
            <a:off x="1219200" y="3800988"/>
            <a:ext cx="4685211" cy="26984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sz="2000" b="1" dirty="0"/>
              <a:t>Vorteile:</a:t>
            </a:r>
          </a:p>
          <a:p>
            <a:r>
              <a:rPr lang="de-DE" sz="2000" dirty="0"/>
              <a:t>Unterstützt große Dateien und </a:t>
            </a:r>
            <a:r>
              <a:rPr lang="de-DE" sz="2000" dirty="0" err="1"/>
              <a:t>Volumes</a:t>
            </a:r>
            <a:endParaRPr lang="de-DE" sz="2000" dirty="0"/>
          </a:p>
          <a:p>
            <a:r>
              <a:rPr lang="de-DE" sz="2000" dirty="0"/>
              <a:t>Kompatibel mit Windows und </a:t>
            </a:r>
            <a:r>
              <a:rPr lang="de-DE" sz="2000" dirty="0" err="1"/>
              <a:t>macOS</a:t>
            </a:r>
            <a:endParaRPr lang="de-DE" sz="2000" dirty="0"/>
          </a:p>
          <a:p>
            <a:pPr marL="0" indent="0">
              <a:buFont typeface="Arial" panose="020B0604020202020204" pitchFamily="34" charset="0"/>
              <a:buNone/>
            </a:pPr>
            <a:endParaRPr lang="de-DE" sz="2000" dirty="0"/>
          </a:p>
        </p:txBody>
      </p:sp>
      <p:sp>
        <p:nvSpPr>
          <p:cNvPr id="7" name="Inhaltsplatzhalter 2">
            <a:extLst>
              <a:ext uri="{FF2B5EF4-FFF2-40B4-BE49-F238E27FC236}">
                <a16:creationId xmlns:a16="http://schemas.microsoft.com/office/drawing/2014/main" id="{C495ABE0-5F3A-7A0E-BEB0-F612B307D982}"/>
              </a:ext>
            </a:extLst>
          </p:cNvPr>
          <p:cNvSpPr txBox="1">
            <a:spLocks/>
          </p:cNvSpPr>
          <p:nvPr/>
        </p:nvSpPr>
        <p:spPr>
          <a:xfrm>
            <a:off x="6287591" y="3800988"/>
            <a:ext cx="4685211" cy="26984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sz="2000" b="1" dirty="0"/>
              <a:t>Nachteile:</a:t>
            </a:r>
          </a:p>
          <a:p>
            <a:r>
              <a:rPr lang="de-DE" sz="2000" dirty="0"/>
              <a:t>Weniger robust als NTFS</a:t>
            </a:r>
          </a:p>
          <a:p>
            <a:r>
              <a:rPr lang="de-DE" sz="2000" dirty="0"/>
              <a:t>geringere Performance bei intensiver Nutzung</a:t>
            </a:r>
          </a:p>
        </p:txBody>
      </p:sp>
      <p:sp>
        <p:nvSpPr>
          <p:cNvPr id="5" name="Textfeld 4">
            <a:extLst>
              <a:ext uri="{FF2B5EF4-FFF2-40B4-BE49-F238E27FC236}">
                <a16:creationId xmlns:a16="http://schemas.microsoft.com/office/drawing/2014/main" id="{985955A2-D0B7-A737-8793-08D03FA5B6EF}"/>
              </a:ext>
            </a:extLst>
          </p:cNvPr>
          <p:cNvSpPr txBox="1"/>
          <p:nvPr/>
        </p:nvSpPr>
        <p:spPr>
          <a:xfrm>
            <a:off x="3561805" y="1477866"/>
            <a:ext cx="6093822" cy="461665"/>
          </a:xfrm>
          <a:prstGeom prst="rect">
            <a:avLst/>
          </a:prstGeom>
          <a:noFill/>
        </p:spPr>
        <p:txBody>
          <a:bodyPr wrap="square">
            <a:spAutoFit/>
          </a:bodyPr>
          <a:lstStyle/>
          <a:p>
            <a:r>
              <a:rPr lang="de-DE" sz="2400" i="1" dirty="0">
                <a:solidFill>
                  <a:schemeClr val="bg1">
                    <a:lumMod val="50000"/>
                  </a:schemeClr>
                </a:solidFill>
              </a:rPr>
              <a:t>Extended File </a:t>
            </a:r>
            <a:r>
              <a:rPr lang="de-DE" sz="2400" i="1" dirty="0" err="1">
                <a:solidFill>
                  <a:schemeClr val="bg1">
                    <a:lumMod val="50000"/>
                  </a:schemeClr>
                </a:solidFill>
              </a:rPr>
              <a:t>Allocation</a:t>
            </a:r>
            <a:r>
              <a:rPr lang="de-DE" sz="2400" i="1" dirty="0">
                <a:solidFill>
                  <a:schemeClr val="bg1">
                    <a:lumMod val="50000"/>
                  </a:schemeClr>
                </a:solidFill>
              </a:rPr>
              <a:t> Table</a:t>
            </a:r>
          </a:p>
        </p:txBody>
      </p:sp>
    </p:spTree>
    <p:extLst>
      <p:ext uri="{BB962C8B-B14F-4D97-AF65-F5344CB8AC3E}">
        <p14:creationId xmlns:p14="http://schemas.microsoft.com/office/powerpoint/2010/main" val="3173454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F1555F1-0CC2-19B6-5ECF-38D09BB43A7B}"/>
              </a:ext>
            </a:extLst>
          </p:cNvPr>
          <p:cNvSpPr>
            <a:spLocks noGrp="1"/>
          </p:cNvSpPr>
          <p:nvPr>
            <p:ph type="title"/>
          </p:nvPr>
        </p:nvSpPr>
        <p:spPr/>
        <p:txBody>
          <a:bodyPr/>
          <a:lstStyle/>
          <a:p>
            <a:r>
              <a:rPr lang="de-DE" dirty="0"/>
              <a:t>APFS</a:t>
            </a:r>
          </a:p>
        </p:txBody>
      </p:sp>
      <p:sp>
        <p:nvSpPr>
          <p:cNvPr id="3" name="Inhaltsplatzhalter 2">
            <a:extLst>
              <a:ext uri="{FF2B5EF4-FFF2-40B4-BE49-F238E27FC236}">
                <a16:creationId xmlns:a16="http://schemas.microsoft.com/office/drawing/2014/main" id="{0DD609C0-621B-60E8-F94C-5A79DE26727D}"/>
              </a:ext>
            </a:extLst>
          </p:cNvPr>
          <p:cNvSpPr>
            <a:spLocks noGrp="1"/>
          </p:cNvSpPr>
          <p:nvPr>
            <p:ph idx="1"/>
          </p:nvPr>
        </p:nvSpPr>
        <p:spPr>
          <a:xfrm>
            <a:off x="1219200" y="2344158"/>
            <a:ext cx="9493250" cy="1365693"/>
          </a:xfrm>
        </p:spPr>
        <p:txBody>
          <a:bodyPr>
            <a:normAutofit/>
          </a:bodyPr>
          <a:lstStyle/>
          <a:p>
            <a:pPr marL="0" indent="0">
              <a:buNone/>
            </a:pPr>
            <a:r>
              <a:rPr lang="de-DE" sz="2000" dirty="0"/>
              <a:t>Standard-Dateisystem für </a:t>
            </a:r>
            <a:r>
              <a:rPr lang="de-DE" sz="2000" dirty="0" err="1"/>
              <a:t>macOS</a:t>
            </a:r>
            <a:r>
              <a:rPr lang="de-DE" sz="2000" dirty="0"/>
              <a:t>. Optimiert für Flash/SSD-Speicher, unterstützt Verschlüsselung, Snapshots.</a:t>
            </a:r>
          </a:p>
        </p:txBody>
      </p:sp>
      <p:sp>
        <p:nvSpPr>
          <p:cNvPr id="6" name="Inhaltsplatzhalter 2">
            <a:extLst>
              <a:ext uri="{FF2B5EF4-FFF2-40B4-BE49-F238E27FC236}">
                <a16:creationId xmlns:a16="http://schemas.microsoft.com/office/drawing/2014/main" id="{C9DD6A3A-96E0-D5F6-C208-88F0C000F2E3}"/>
              </a:ext>
            </a:extLst>
          </p:cNvPr>
          <p:cNvSpPr txBox="1">
            <a:spLocks/>
          </p:cNvSpPr>
          <p:nvPr/>
        </p:nvSpPr>
        <p:spPr>
          <a:xfrm>
            <a:off x="1219200" y="3800988"/>
            <a:ext cx="4685211" cy="26984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sz="2000" b="1" dirty="0"/>
              <a:t>Vorteile:</a:t>
            </a:r>
          </a:p>
          <a:p>
            <a:r>
              <a:rPr lang="de-DE" sz="2000" dirty="0"/>
              <a:t>Hohe Leistung und Zuverlässigkeit</a:t>
            </a:r>
          </a:p>
          <a:p>
            <a:r>
              <a:rPr lang="de-DE" sz="2000" dirty="0"/>
              <a:t>Gute Integration in </a:t>
            </a:r>
            <a:r>
              <a:rPr lang="de-DE" sz="2000" dirty="0" err="1"/>
              <a:t>macOS</a:t>
            </a:r>
            <a:endParaRPr lang="de-DE" sz="2000" dirty="0"/>
          </a:p>
        </p:txBody>
      </p:sp>
      <p:sp>
        <p:nvSpPr>
          <p:cNvPr id="7" name="Inhaltsplatzhalter 2">
            <a:extLst>
              <a:ext uri="{FF2B5EF4-FFF2-40B4-BE49-F238E27FC236}">
                <a16:creationId xmlns:a16="http://schemas.microsoft.com/office/drawing/2014/main" id="{C495ABE0-5F3A-7A0E-BEB0-F612B307D982}"/>
              </a:ext>
            </a:extLst>
          </p:cNvPr>
          <p:cNvSpPr txBox="1">
            <a:spLocks/>
          </p:cNvSpPr>
          <p:nvPr/>
        </p:nvSpPr>
        <p:spPr>
          <a:xfrm>
            <a:off x="6287591" y="3800988"/>
            <a:ext cx="4685211" cy="26984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sz="2000" b="1" dirty="0"/>
              <a:t>Nachteile:</a:t>
            </a:r>
          </a:p>
          <a:p>
            <a:r>
              <a:rPr lang="de-DE" sz="2000" dirty="0"/>
              <a:t>Keine Unterstützung für ältere </a:t>
            </a:r>
            <a:r>
              <a:rPr lang="de-DE" sz="2000" dirty="0" err="1"/>
              <a:t>macOS</a:t>
            </a:r>
            <a:r>
              <a:rPr lang="de-DE" sz="2000" dirty="0"/>
              <a:t>-Versionen und andere Betriebssysteme</a:t>
            </a:r>
          </a:p>
        </p:txBody>
      </p:sp>
      <p:sp>
        <p:nvSpPr>
          <p:cNvPr id="5" name="Textfeld 4">
            <a:extLst>
              <a:ext uri="{FF2B5EF4-FFF2-40B4-BE49-F238E27FC236}">
                <a16:creationId xmlns:a16="http://schemas.microsoft.com/office/drawing/2014/main" id="{985955A2-D0B7-A737-8793-08D03FA5B6EF}"/>
              </a:ext>
            </a:extLst>
          </p:cNvPr>
          <p:cNvSpPr txBox="1"/>
          <p:nvPr/>
        </p:nvSpPr>
        <p:spPr>
          <a:xfrm>
            <a:off x="3561805" y="1477866"/>
            <a:ext cx="6093822" cy="461665"/>
          </a:xfrm>
          <a:prstGeom prst="rect">
            <a:avLst/>
          </a:prstGeom>
          <a:noFill/>
        </p:spPr>
        <p:txBody>
          <a:bodyPr wrap="square">
            <a:spAutoFit/>
          </a:bodyPr>
          <a:lstStyle/>
          <a:p>
            <a:r>
              <a:rPr lang="de-DE" sz="2400" i="1" dirty="0">
                <a:solidFill>
                  <a:schemeClr val="bg1">
                    <a:lumMod val="50000"/>
                  </a:schemeClr>
                </a:solidFill>
              </a:rPr>
              <a:t>Apple File System</a:t>
            </a:r>
          </a:p>
        </p:txBody>
      </p:sp>
    </p:spTree>
    <p:extLst>
      <p:ext uri="{BB962C8B-B14F-4D97-AF65-F5344CB8AC3E}">
        <p14:creationId xmlns:p14="http://schemas.microsoft.com/office/powerpoint/2010/main" val="3470663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F1555F1-0CC2-19B6-5ECF-38D09BB43A7B}"/>
              </a:ext>
            </a:extLst>
          </p:cNvPr>
          <p:cNvSpPr>
            <a:spLocks noGrp="1"/>
          </p:cNvSpPr>
          <p:nvPr>
            <p:ph type="title"/>
          </p:nvPr>
        </p:nvSpPr>
        <p:spPr/>
        <p:txBody>
          <a:bodyPr/>
          <a:lstStyle/>
          <a:p>
            <a:r>
              <a:rPr lang="de-DE" dirty="0"/>
              <a:t>HFS+</a:t>
            </a:r>
          </a:p>
        </p:txBody>
      </p:sp>
      <p:sp>
        <p:nvSpPr>
          <p:cNvPr id="3" name="Inhaltsplatzhalter 2">
            <a:extLst>
              <a:ext uri="{FF2B5EF4-FFF2-40B4-BE49-F238E27FC236}">
                <a16:creationId xmlns:a16="http://schemas.microsoft.com/office/drawing/2014/main" id="{0DD609C0-621B-60E8-F94C-5A79DE26727D}"/>
              </a:ext>
            </a:extLst>
          </p:cNvPr>
          <p:cNvSpPr>
            <a:spLocks noGrp="1"/>
          </p:cNvSpPr>
          <p:nvPr>
            <p:ph idx="1"/>
          </p:nvPr>
        </p:nvSpPr>
        <p:spPr>
          <a:xfrm>
            <a:off x="1219200" y="2344158"/>
            <a:ext cx="9493250" cy="1365693"/>
          </a:xfrm>
        </p:spPr>
        <p:txBody>
          <a:bodyPr>
            <a:normAutofit/>
          </a:bodyPr>
          <a:lstStyle/>
          <a:p>
            <a:pPr marL="0" indent="0">
              <a:buNone/>
            </a:pPr>
            <a:r>
              <a:rPr lang="de-DE" sz="2000" dirty="0"/>
              <a:t>Älteres Dateisystem von Apple, wird durch APFS ersetzt.</a:t>
            </a:r>
          </a:p>
        </p:txBody>
      </p:sp>
      <p:sp>
        <p:nvSpPr>
          <p:cNvPr id="6" name="Inhaltsplatzhalter 2">
            <a:extLst>
              <a:ext uri="{FF2B5EF4-FFF2-40B4-BE49-F238E27FC236}">
                <a16:creationId xmlns:a16="http://schemas.microsoft.com/office/drawing/2014/main" id="{C9DD6A3A-96E0-D5F6-C208-88F0C000F2E3}"/>
              </a:ext>
            </a:extLst>
          </p:cNvPr>
          <p:cNvSpPr txBox="1">
            <a:spLocks/>
          </p:cNvSpPr>
          <p:nvPr/>
        </p:nvSpPr>
        <p:spPr>
          <a:xfrm>
            <a:off x="1219200" y="3800988"/>
            <a:ext cx="4685211" cy="26984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sz="2000" b="1" dirty="0"/>
              <a:t>Vorteile:</a:t>
            </a:r>
          </a:p>
          <a:p>
            <a:r>
              <a:rPr lang="de-DE" sz="2000" dirty="0"/>
              <a:t>Gute Kompatibilität mit älteren </a:t>
            </a:r>
            <a:r>
              <a:rPr lang="de-DE" sz="2000" dirty="0" err="1"/>
              <a:t>macOS</a:t>
            </a:r>
            <a:r>
              <a:rPr lang="de-DE" sz="2000" dirty="0"/>
              <a:t>-Versionen</a:t>
            </a:r>
          </a:p>
        </p:txBody>
      </p:sp>
      <p:sp>
        <p:nvSpPr>
          <p:cNvPr id="7" name="Inhaltsplatzhalter 2">
            <a:extLst>
              <a:ext uri="{FF2B5EF4-FFF2-40B4-BE49-F238E27FC236}">
                <a16:creationId xmlns:a16="http://schemas.microsoft.com/office/drawing/2014/main" id="{C495ABE0-5F3A-7A0E-BEB0-F612B307D982}"/>
              </a:ext>
            </a:extLst>
          </p:cNvPr>
          <p:cNvSpPr txBox="1">
            <a:spLocks/>
          </p:cNvSpPr>
          <p:nvPr/>
        </p:nvSpPr>
        <p:spPr>
          <a:xfrm>
            <a:off x="6287591" y="3800988"/>
            <a:ext cx="4685211" cy="26984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sz="2000" b="1" dirty="0"/>
              <a:t>Nachteile:</a:t>
            </a:r>
          </a:p>
          <a:p>
            <a:r>
              <a:rPr lang="de-DE" sz="2000" dirty="0"/>
              <a:t>Weniger leistungsfähig und sicher als APFS</a:t>
            </a:r>
          </a:p>
        </p:txBody>
      </p:sp>
      <p:sp>
        <p:nvSpPr>
          <p:cNvPr id="5" name="Textfeld 4">
            <a:extLst>
              <a:ext uri="{FF2B5EF4-FFF2-40B4-BE49-F238E27FC236}">
                <a16:creationId xmlns:a16="http://schemas.microsoft.com/office/drawing/2014/main" id="{985955A2-D0B7-A737-8793-08D03FA5B6EF}"/>
              </a:ext>
            </a:extLst>
          </p:cNvPr>
          <p:cNvSpPr txBox="1"/>
          <p:nvPr/>
        </p:nvSpPr>
        <p:spPr>
          <a:xfrm>
            <a:off x="3561805" y="1477866"/>
            <a:ext cx="6093822" cy="461665"/>
          </a:xfrm>
          <a:prstGeom prst="rect">
            <a:avLst/>
          </a:prstGeom>
          <a:noFill/>
        </p:spPr>
        <p:txBody>
          <a:bodyPr wrap="square">
            <a:spAutoFit/>
          </a:bodyPr>
          <a:lstStyle/>
          <a:p>
            <a:r>
              <a:rPr lang="de-DE" sz="2400" i="1" dirty="0" err="1">
                <a:solidFill>
                  <a:schemeClr val="bg1">
                    <a:lumMod val="50000"/>
                  </a:schemeClr>
                </a:solidFill>
              </a:rPr>
              <a:t>Hierarchical</a:t>
            </a:r>
            <a:r>
              <a:rPr lang="de-DE" sz="2400" i="1" dirty="0">
                <a:solidFill>
                  <a:schemeClr val="bg1">
                    <a:lumMod val="50000"/>
                  </a:schemeClr>
                </a:solidFill>
              </a:rPr>
              <a:t> File System Plus</a:t>
            </a:r>
          </a:p>
        </p:txBody>
      </p:sp>
    </p:spTree>
    <p:extLst>
      <p:ext uri="{BB962C8B-B14F-4D97-AF65-F5344CB8AC3E}">
        <p14:creationId xmlns:p14="http://schemas.microsoft.com/office/powerpoint/2010/main" val="2601162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F1555F1-0CC2-19B6-5ECF-38D09BB43A7B}"/>
              </a:ext>
            </a:extLst>
          </p:cNvPr>
          <p:cNvSpPr>
            <a:spLocks noGrp="1"/>
          </p:cNvSpPr>
          <p:nvPr>
            <p:ph type="title"/>
          </p:nvPr>
        </p:nvSpPr>
        <p:spPr/>
        <p:txBody>
          <a:bodyPr/>
          <a:lstStyle/>
          <a:p>
            <a:r>
              <a:rPr lang="de-DE" dirty="0"/>
              <a:t>ext4</a:t>
            </a:r>
          </a:p>
        </p:txBody>
      </p:sp>
      <p:sp>
        <p:nvSpPr>
          <p:cNvPr id="3" name="Inhaltsplatzhalter 2">
            <a:extLst>
              <a:ext uri="{FF2B5EF4-FFF2-40B4-BE49-F238E27FC236}">
                <a16:creationId xmlns:a16="http://schemas.microsoft.com/office/drawing/2014/main" id="{0DD609C0-621B-60E8-F94C-5A79DE26727D}"/>
              </a:ext>
            </a:extLst>
          </p:cNvPr>
          <p:cNvSpPr>
            <a:spLocks noGrp="1"/>
          </p:cNvSpPr>
          <p:nvPr>
            <p:ph idx="1"/>
          </p:nvPr>
        </p:nvSpPr>
        <p:spPr>
          <a:xfrm>
            <a:off x="1219200" y="2344158"/>
            <a:ext cx="9493250" cy="1365693"/>
          </a:xfrm>
        </p:spPr>
        <p:txBody>
          <a:bodyPr>
            <a:normAutofit/>
          </a:bodyPr>
          <a:lstStyle/>
          <a:p>
            <a:pPr marL="0" indent="0">
              <a:buNone/>
            </a:pPr>
            <a:r>
              <a:rPr lang="de-DE" sz="2000" dirty="0"/>
              <a:t>Weit verbreitetes Dateisystem unter Linux, unterstützt große Dateien und </a:t>
            </a:r>
            <a:r>
              <a:rPr lang="de-DE" sz="2000" dirty="0" err="1"/>
              <a:t>Volumes</a:t>
            </a:r>
            <a:r>
              <a:rPr lang="de-DE" sz="2000" dirty="0"/>
              <a:t>.</a:t>
            </a:r>
          </a:p>
        </p:txBody>
      </p:sp>
      <p:sp>
        <p:nvSpPr>
          <p:cNvPr id="6" name="Inhaltsplatzhalter 2">
            <a:extLst>
              <a:ext uri="{FF2B5EF4-FFF2-40B4-BE49-F238E27FC236}">
                <a16:creationId xmlns:a16="http://schemas.microsoft.com/office/drawing/2014/main" id="{C9DD6A3A-96E0-D5F6-C208-88F0C000F2E3}"/>
              </a:ext>
            </a:extLst>
          </p:cNvPr>
          <p:cNvSpPr txBox="1">
            <a:spLocks/>
          </p:cNvSpPr>
          <p:nvPr/>
        </p:nvSpPr>
        <p:spPr>
          <a:xfrm>
            <a:off x="1219200" y="3800988"/>
            <a:ext cx="4685211" cy="26984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sz="2000" b="1" dirty="0"/>
              <a:t>Vorteile:</a:t>
            </a:r>
          </a:p>
          <a:p>
            <a:r>
              <a:rPr lang="de-DE" sz="2000" dirty="0"/>
              <a:t>Hohe Leistung</a:t>
            </a:r>
          </a:p>
          <a:p>
            <a:r>
              <a:rPr lang="de-DE" sz="2000" dirty="0"/>
              <a:t>Zuverlässigkeit</a:t>
            </a:r>
          </a:p>
          <a:p>
            <a:r>
              <a:rPr lang="de-DE" sz="2000" dirty="0"/>
              <a:t>erweiterte Features</a:t>
            </a:r>
          </a:p>
        </p:txBody>
      </p:sp>
      <p:sp>
        <p:nvSpPr>
          <p:cNvPr id="7" name="Inhaltsplatzhalter 2">
            <a:extLst>
              <a:ext uri="{FF2B5EF4-FFF2-40B4-BE49-F238E27FC236}">
                <a16:creationId xmlns:a16="http://schemas.microsoft.com/office/drawing/2014/main" id="{C495ABE0-5F3A-7A0E-BEB0-F612B307D982}"/>
              </a:ext>
            </a:extLst>
          </p:cNvPr>
          <p:cNvSpPr txBox="1">
            <a:spLocks/>
          </p:cNvSpPr>
          <p:nvPr/>
        </p:nvSpPr>
        <p:spPr>
          <a:xfrm>
            <a:off x="6287591" y="3800988"/>
            <a:ext cx="4685211" cy="26984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sz="2000" b="1" dirty="0"/>
              <a:t>Nachteile:</a:t>
            </a:r>
          </a:p>
          <a:p>
            <a:r>
              <a:rPr lang="de-DE" sz="2000" dirty="0"/>
              <a:t>Eingeschränkte Unterstützung unter Windows und </a:t>
            </a:r>
            <a:r>
              <a:rPr lang="de-DE" sz="2000" dirty="0" err="1"/>
              <a:t>macOS</a:t>
            </a:r>
            <a:endParaRPr lang="de-DE" sz="2000" dirty="0"/>
          </a:p>
        </p:txBody>
      </p:sp>
      <p:sp>
        <p:nvSpPr>
          <p:cNvPr id="5" name="Textfeld 4">
            <a:extLst>
              <a:ext uri="{FF2B5EF4-FFF2-40B4-BE49-F238E27FC236}">
                <a16:creationId xmlns:a16="http://schemas.microsoft.com/office/drawing/2014/main" id="{985955A2-D0B7-A737-8793-08D03FA5B6EF}"/>
              </a:ext>
            </a:extLst>
          </p:cNvPr>
          <p:cNvSpPr txBox="1"/>
          <p:nvPr/>
        </p:nvSpPr>
        <p:spPr>
          <a:xfrm>
            <a:off x="3561805" y="1477866"/>
            <a:ext cx="6093822" cy="461665"/>
          </a:xfrm>
          <a:prstGeom prst="rect">
            <a:avLst/>
          </a:prstGeom>
          <a:noFill/>
        </p:spPr>
        <p:txBody>
          <a:bodyPr wrap="square">
            <a:spAutoFit/>
          </a:bodyPr>
          <a:lstStyle/>
          <a:p>
            <a:r>
              <a:rPr lang="de-DE" sz="2400" i="1" dirty="0" err="1">
                <a:solidFill>
                  <a:schemeClr val="bg1">
                    <a:lumMod val="50000"/>
                  </a:schemeClr>
                </a:solidFill>
              </a:rPr>
              <a:t>Fourth</a:t>
            </a:r>
            <a:r>
              <a:rPr lang="de-DE" sz="2400" i="1" dirty="0">
                <a:solidFill>
                  <a:schemeClr val="bg1">
                    <a:lumMod val="50000"/>
                  </a:schemeClr>
                </a:solidFill>
              </a:rPr>
              <a:t> Extended File System</a:t>
            </a:r>
          </a:p>
        </p:txBody>
      </p:sp>
    </p:spTree>
    <p:extLst>
      <p:ext uri="{BB962C8B-B14F-4D97-AF65-F5344CB8AC3E}">
        <p14:creationId xmlns:p14="http://schemas.microsoft.com/office/powerpoint/2010/main" val="2187984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F1555F1-0CC2-19B6-5ECF-38D09BB43A7B}"/>
              </a:ext>
            </a:extLst>
          </p:cNvPr>
          <p:cNvSpPr>
            <a:spLocks noGrp="1"/>
          </p:cNvSpPr>
          <p:nvPr>
            <p:ph type="title"/>
          </p:nvPr>
        </p:nvSpPr>
        <p:spPr/>
        <p:txBody>
          <a:bodyPr/>
          <a:lstStyle/>
          <a:p>
            <a:r>
              <a:rPr lang="de-DE" dirty="0" err="1"/>
              <a:t>Btrfs</a:t>
            </a:r>
            <a:endParaRPr lang="de-DE" dirty="0"/>
          </a:p>
        </p:txBody>
      </p:sp>
      <p:sp>
        <p:nvSpPr>
          <p:cNvPr id="3" name="Inhaltsplatzhalter 2">
            <a:extLst>
              <a:ext uri="{FF2B5EF4-FFF2-40B4-BE49-F238E27FC236}">
                <a16:creationId xmlns:a16="http://schemas.microsoft.com/office/drawing/2014/main" id="{0DD609C0-621B-60E8-F94C-5A79DE26727D}"/>
              </a:ext>
            </a:extLst>
          </p:cNvPr>
          <p:cNvSpPr>
            <a:spLocks noGrp="1"/>
          </p:cNvSpPr>
          <p:nvPr>
            <p:ph idx="1"/>
          </p:nvPr>
        </p:nvSpPr>
        <p:spPr>
          <a:xfrm>
            <a:off x="1219200" y="2344158"/>
            <a:ext cx="9493250" cy="1365693"/>
          </a:xfrm>
        </p:spPr>
        <p:txBody>
          <a:bodyPr>
            <a:normAutofit/>
          </a:bodyPr>
          <a:lstStyle/>
          <a:p>
            <a:pPr marL="0" indent="0">
              <a:buNone/>
            </a:pPr>
            <a:r>
              <a:rPr lang="de-DE" sz="2000" dirty="0"/>
              <a:t>Modernes Linux-Dateisystem, unterstützt Snapshots, RAID-Funktionalitäten.</a:t>
            </a:r>
          </a:p>
        </p:txBody>
      </p:sp>
      <p:sp>
        <p:nvSpPr>
          <p:cNvPr id="6" name="Inhaltsplatzhalter 2">
            <a:extLst>
              <a:ext uri="{FF2B5EF4-FFF2-40B4-BE49-F238E27FC236}">
                <a16:creationId xmlns:a16="http://schemas.microsoft.com/office/drawing/2014/main" id="{C9DD6A3A-96E0-D5F6-C208-88F0C000F2E3}"/>
              </a:ext>
            </a:extLst>
          </p:cNvPr>
          <p:cNvSpPr txBox="1">
            <a:spLocks/>
          </p:cNvSpPr>
          <p:nvPr/>
        </p:nvSpPr>
        <p:spPr>
          <a:xfrm>
            <a:off x="1219200" y="3800988"/>
            <a:ext cx="4685211" cy="26984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sz="2000" b="1" dirty="0"/>
              <a:t>Vorteile:</a:t>
            </a:r>
          </a:p>
          <a:p>
            <a:r>
              <a:rPr lang="de-DE" sz="2000" dirty="0"/>
              <a:t>Erweiterte Funktionen für Datenintegrität und Verwaltung</a:t>
            </a:r>
          </a:p>
        </p:txBody>
      </p:sp>
      <p:sp>
        <p:nvSpPr>
          <p:cNvPr id="7" name="Inhaltsplatzhalter 2">
            <a:extLst>
              <a:ext uri="{FF2B5EF4-FFF2-40B4-BE49-F238E27FC236}">
                <a16:creationId xmlns:a16="http://schemas.microsoft.com/office/drawing/2014/main" id="{C495ABE0-5F3A-7A0E-BEB0-F612B307D982}"/>
              </a:ext>
            </a:extLst>
          </p:cNvPr>
          <p:cNvSpPr txBox="1">
            <a:spLocks/>
          </p:cNvSpPr>
          <p:nvPr/>
        </p:nvSpPr>
        <p:spPr>
          <a:xfrm>
            <a:off x="6287591" y="3800988"/>
            <a:ext cx="4685211" cy="26984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sz="2000" b="1" dirty="0"/>
              <a:t>Nachteile:</a:t>
            </a:r>
          </a:p>
          <a:p>
            <a:r>
              <a:rPr lang="de-DE" sz="2000" dirty="0"/>
              <a:t>Noch nicht so ausgereift wie ext4</a:t>
            </a:r>
          </a:p>
          <a:p>
            <a:r>
              <a:rPr lang="de-DE" sz="2000" dirty="0"/>
              <a:t>Kann komplex zu verwalten sein</a:t>
            </a:r>
          </a:p>
        </p:txBody>
      </p:sp>
      <p:sp>
        <p:nvSpPr>
          <p:cNvPr id="5" name="Textfeld 4">
            <a:extLst>
              <a:ext uri="{FF2B5EF4-FFF2-40B4-BE49-F238E27FC236}">
                <a16:creationId xmlns:a16="http://schemas.microsoft.com/office/drawing/2014/main" id="{985955A2-D0B7-A737-8793-08D03FA5B6EF}"/>
              </a:ext>
            </a:extLst>
          </p:cNvPr>
          <p:cNvSpPr txBox="1"/>
          <p:nvPr/>
        </p:nvSpPr>
        <p:spPr>
          <a:xfrm>
            <a:off x="3561805" y="1477866"/>
            <a:ext cx="6093822" cy="461665"/>
          </a:xfrm>
          <a:prstGeom prst="rect">
            <a:avLst/>
          </a:prstGeom>
          <a:noFill/>
        </p:spPr>
        <p:txBody>
          <a:bodyPr wrap="square">
            <a:spAutoFit/>
          </a:bodyPr>
          <a:lstStyle/>
          <a:p>
            <a:r>
              <a:rPr lang="de-DE" sz="2400" i="1" dirty="0">
                <a:solidFill>
                  <a:schemeClr val="bg1">
                    <a:lumMod val="50000"/>
                  </a:schemeClr>
                </a:solidFill>
              </a:rPr>
              <a:t>B-</a:t>
            </a:r>
            <a:r>
              <a:rPr lang="de-DE" sz="2400" i="1" dirty="0" err="1">
                <a:solidFill>
                  <a:schemeClr val="bg1">
                    <a:lumMod val="50000"/>
                  </a:schemeClr>
                </a:solidFill>
              </a:rPr>
              <a:t>Tree</a:t>
            </a:r>
            <a:r>
              <a:rPr lang="de-DE" sz="2400" i="1" dirty="0">
                <a:solidFill>
                  <a:schemeClr val="bg1">
                    <a:lumMod val="50000"/>
                  </a:schemeClr>
                </a:solidFill>
              </a:rPr>
              <a:t> File System</a:t>
            </a:r>
          </a:p>
        </p:txBody>
      </p:sp>
    </p:spTree>
    <p:extLst>
      <p:ext uri="{BB962C8B-B14F-4D97-AF65-F5344CB8AC3E}">
        <p14:creationId xmlns:p14="http://schemas.microsoft.com/office/powerpoint/2010/main" val="3136818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F1555F1-0CC2-19B6-5ECF-38D09BB43A7B}"/>
              </a:ext>
            </a:extLst>
          </p:cNvPr>
          <p:cNvSpPr>
            <a:spLocks noGrp="1"/>
          </p:cNvSpPr>
          <p:nvPr>
            <p:ph type="title"/>
          </p:nvPr>
        </p:nvSpPr>
        <p:spPr/>
        <p:txBody>
          <a:bodyPr/>
          <a:lstStyle/>
          <a:p>
            <a:r>
              <a:rPr lang="de-DE" dirty="0"/>
              <a:t>XFS</a:t>
            </a:r>
          </a:p>
        </p:txBody>
      </p:sp>
      <p:sp>
        <p:nvSpPr>
          <p:cNvPr id="3" name="Inhaltsplatzhalter 2">
            <a:extLst>
              <a:ext uri="{FF2B5EF4-FFF2-40B4-BE49-F238E27FC236}">
                <a16:creationId xmlns:a16="http://schemas.microsoft.com/office/drawing/2014/main" id="{0DD609C0-621B-60E8-F94C-5A79DE26727D}"/>
              </a:ext>
            </a:extLst>
          </p:cNvPr>
          <p:cNvSpPr>
            <a:spLocks noGrp="1"/>
          </p:cNvSpPr>
          <p:nvPr>
            <p:ph idx="1"/>
          </p:nvPr>
        </p:nvSpPr>
        <p:spPr>
          <a:xfrm>
            <a:off x="1219200" y="2344158"/>
            <a:ext cx="9493250" cy="1365693"/>
          </a:xfrm>
        </p:spPr>
        <p:txBody>
          <a:bodyPr>
            <a:normAutofit/>
          </a:bodyPr>
          <a:lstStyle/>
          <a:p>
            <a:pPr marL="0" indent="0">
              <a:buNone/>
            </a:pPr>
            <a:r>
              <a:rPr lang="de-DE" sz="2000" dirty="0"/>
              <a:t>Hochleistungs-Dateisystem, besonders für große Dateien und </a:t>
            </a:r>
            <a:r>
              <a:rPr lang="de-DE" sz="2000" dirty="0" err="1"/>
              <a:t>Volumes</a:t>
            </a:r>
            <a:r>
              <a:rPr lang="de-DE" sz="2000" dirty="0"/>
              <a:t> geeignet.</a:t>
            </a:r>
          </a:p>
        </p:txBody>
      </p:sp>
      <p:sp>
        <p:nvSpPr>
          <p:cNvPr id="6" name="Inhaltsplatzhalter 2">
            <a:extLst>
              <a:ext uri="{FF2B5EF4-FFF2-40B4-BE49-F238E27FC236}">
                <a16:creationId xmlns:a16="http://schemas.microsoft.com/office/drawing/2014/main" id="{C9DD6A3A-96E0-D5F6-C208-88F0C000F2E3}"/>
              </a:ext>
            </a:extLst>
          </p:cNvPr>
          <p:cNvSpPr txBox="1">
            <a:spLocks/>
          </p:cNvSpPr>
          <p:nvPr/>
        </p:nvSpPr>
        <p:spPr>
          <a:xfrm>
            <a:off x="1219200" y="3800988"/>
            <a:ext cx="4685211" cy="26984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sz="2000" b="1" dirty="0"/>
              <a:t>Vorteile:</a:t>
            </a:r>
          </a:p>
          <a:p>
            <a:r>
              <a:rPr lang="de-DE" sz="2000" dirty="0"/>
              <a:t>Hohe Skalierbarkeit</a:t>
            </a:r>
          </a:p>
          <a:p>
            <a:r>
              <a:rPr lang="de-DE" sz="2000" dirty="0"/>
              <a:t>Performance</a:t>
            </a:r>
          </a:p>
        </p:txBody>
      </p:sp>
      <p:sp>
        <p:nvSpPr>
          <p:cNvPr id="7" name="Inhaltsplatzhalter 2">
            <a:extLst>
              <a:ext uri="{FF2B5EF4-FFF2-40B4-BE49-F238E27FC236}">
                <a16:creationId xmlns:a16="http://schemas.microsoft.com/office/drawing/2014/main" id="{C495ABE0-5F3A-7A0E-BEB0-F612B307D982}"/>
              </a:ext>
            </a:extLst>
          </p:cNvPr>
          <p:cNvSpPr txBox="1">
            <a:spLocks/>
          </p:cNvSpPr>
          <p:nvPr/>
        </p:nvSpPr>
        <p:spPr>
          <a:xfrm>
            <a:off x="6287591" y="3800988"/>
            <a:ext cx="4685211" cy="26984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sz="2000" b="1" dirty="0"/>
              <a:t>Nachteile:</a:t>
            </a:r>
          </a:p>
          <a:p>
            <a:r>
              <a:rPr lang="de-DE" sz="2000" dirty="0"/>
              <a:t>Eingeschränkte Wiederherstellungsoptionen</a:t>
            </a:r>
          </a:p>
          <a:p>
            <a:r>
              <a:rPr lang="de-DE" sz="2000" dirty="0"/>
              <a:t>Weniger flexibel als </a:t>
            </a:r>
            <a:r>
              <a:rPr lang="de-DE" sz="2000" dirty="0" err="1"/>
              <a:t>Btrfs</a:t>
            </a:r>
            <a:endParaRPr lang="de-DE" sz="2000" dirty="0"/>
          </a:p>
        </p:txBody>
      </p:sp>
    </p:spTree>
    <p:extLst>
      <p:ext uri="{BB962C8B-B14F-4D97-AF65-F5344CB8AC3E}">
        <p14:creationId xmlns:p14="http://schemas.microsoft.com/office/powerpoint/2010/main" val="2316302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824DE4B-3FD8-8312-2AAC-41B332B552AA}"/>
              </a:ext>
            </a:extLst>
          </p:cNvPr>
          <p:cNvSpPr>
            <a:spLocks noGrp="1"/>
          </p:cNvSpPr>
          <p:nvPr>
            <p:ph type="title"/>
          </p:nvPr>
        </p:nvSpPr>
        <p:spPr/>
        <p:txBody>
          <a:bodyPr/>
          <a:lstStyle/>
          <a:p>
            <a:r>
              <a:rPr lang="de-DE" dirty="0"/>
              <a:t>Zukünftige Entwicklungen</a:t>
            </a:r>
          </a:p>
        </p:txBody>
      </p:sp>
      <p:sp>
        <p:nvSpPr>
          <p:cNvPr id="5" name="Textplatzhalter 4">
            <a:extLst>
              <a:ext uri="{FF2B5EF4-FFF2-40B4-BE49-F238E27FC236}">
                <a16:creationId xmlns:a16="http://schemas.microsoft.com/office/drawing/2014/main" id="{F88071AE-49D1-99D0-A49C-FEAFEF1D671A}"/>
              </a:ext>
            </a:extLst>
          </p:cNvPr>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354220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81A7265-3506-4AA8-B738-A2573AA99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A14F45A-53B7-08AC-E424-01DF931937D8}"/>
              </a:ext>
            </a:extLst>
          </p:cNvPr>
          <p:cNvSpPr>
            <a:spLocks noGrp="1"/>
          </p:cNvSpPr>
          <p:nvPr>
            <p:ph type="title"/>
          </p:nvPr>
        </p:nvSpPr>
        <p:spPr>
          <a:xfrm>
            <a:off x="1219200" y="1230702"/>
            <a:ext cx="4111925" cy="4399472"/>
          </a:xfrm>
        </p:spPr>
        <p:txBody>
          <a:bodyPr anchor="t">
            <a:normAutofit/>
          </a:bodyPr>
          <a:lstStyle/>
          <a:p>
            <a:r>
              <a:rPr lang="de-DE" dirty="0"/>
              <a:t>Agenda</a:t>
            </a:r>
          </a:p>
        </p:txBody>
      </p:sp>
      <p:grpSp>
        <p:nvGrpSpPr>
          <p:cNvPr id="13" name="Group 12">
            <a:extLst>
              <a:ext uri="{FF2B5EF4-FFF2-40B4-BE49-F238E27FC236}">
                <a16:creationId xmlns:a16="http://schemas.microsoft.com/office/drawing/2014/main" id="{FE0B2377-2BD7-4957-B891-136A830A28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4" name="Group 13">
              <a:extLst>
                <a:ext uri="{FF2B5EF4-FFF2-40B4-BE49-F238E27FC236}">
                  <a16:creationId xmlns:a16="http://schemas.microsoft.com/office/drawing/2014/main" id="{FCA48E6D-74D3-4D4B-9C3B-C079791777E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6" name="Straight Connector 15">
                <a:extLst>
                  <a:ext uri="{FF2B5EF4-FFF2-40B4-BE49-F238E27FC236}">
                    <a16:creationId xmlns:a16="http://schemas.microsoft.com/office/drawing/2014/main" id="{30AF523E-E0A1-4A12-9FA4-C826F31F70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300EFBC-C1C9-48FD-92B5-F750D25AB1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Oval 14">
              <a:extLst>
                <a:ext uri="{FF2B5EF4-FFF2-40B4-BE49-F238E27FC236}">
                  <a16:creationId xmlns:a16="http://schemas.microsoft.com/office/drawing/2014/main" id="{3A331456-781B-4BED-B83E-CEBDEFF7F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Inhaltsplatzhalter 4">
            <a:extLst>
              <a:ext uri="{FF2B5EF4-FFF2-40B4-BE49-F238E27FC236}">
                <a16:creationId xmlns:a16="http://schemas.microsoft.com/office/drawing/2014/main" id="{56214FCF-EB93-22C7-56B0-55B4E4CAC2EA}"/>
              </a:ext>
            </a:extLst>
          </p:cNvPr>
          <p:cNvGraphicFramePr>
            <a:graphicFrameLocks noGrp="1"/>
          </p:cNvGraphicFramePr>
          <p:nvPr>
            <p:ph idx="1"/>
            <p:extLst>
              <p:ext uri="{D42A27DB-BD31-4B8C-83A1-F6EECF244321}">
                <p14:modId xmlns:p14="http://schemas.microsoft.com/office/powerpoint/2010/main" val="3497525637"/>
              </p:ext>
            </p:extLst>
          </p:nvPr>
        </p:nvGraphicFramePr>
        <p:xfrm>
          <a:off x="6096000" y="718868"/>
          <a:ext cx="5410200" cy="54533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3137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F1555F1-0CC2-19B6-5ECF-38D09BB43A7B}"/>
              </a:ext>
            </a:extLst>
          </p:cNvPr>
          <p:cNvSpPr>
            <a:spLocks noGrp="1"/>
          </p:cNvSpPr>
          <p:nvPr>
            <p:ph type="title"/>
          </p:nvPr>
        </p:nvSpPr>
        <p:spPr/>
        <p:txBody>
          <a:bodyPr/>
          <a:lstStyle/>
          <a:p>
            <a:r>
              <a:rPr lang="de-DE" dirty="0"/>
              <a:t>Verstärkte Nutzung von SSD-optimierten Dateisystemen</a:t>
            </a:r>
          </a:p>
        </p:txBody>
      </p:sp>
      <p:sp>
        <p:nvSpPr>
          <p:cNvPr id="5" name="Inhaltsplatzhalter 4">
            <a:extLst>
              <a:ext uri="{FF2B5EF4-FFF2-40B4-BE49-F238E27FC236}">
                <a16:creationId xmlns:a16="http://schemas.microsoft.com/office/drawing/2014/main" id="{3E05FC35-9D66-BDBD-689C-5A34EAAD8BBC}"/>
              </a:ext>
            </a:extLst>
          </p:cNvPr>
          <p:cNvSpPr>
            <a:spLocks noGrp="1"/>
          </p:cNvSpPr>
          <p:nvPr>
            <p:ph idx="1"/>
          </p:nvPr>
        </p:nvSpPr>
        <p:spPr/>
        <p:txBody>
          <a:bodyPr>
            <a:normAutofit/>
          </a:bodyPr>
          <a:lstStyle/>
          <a:p>
            <a:r>
              <a:rPr lang="de-DE" sz="2800" dirty="0"/>
              <a:t>Verstärkte Nutzung von SSD-optimierten Dateisystemen</a:t>
            </a:r>
          </a:p>
          <a:p>
            <a:r>
              <a:rPr lang="de-DE" sz="2800" dirty="0"/>
              <a:t>Erhöhte Sicherheit und Datenintegrität</a:t>
            </a:r>
          </a:p>
          <a:p>
            <a:r>
              <a:rPr lang="de-DE" sz="2800" dirty="0"/>
              <a:t>Mehr Unterstützung für große Datenmengen</a:t>
            </a:r>
          </a:p>
          <a:p>
            <a:r>
              <a:rPr lang="de-DE" sz="2800" dirty="0"/>
              <a:t>Integration von Cloud- und Hybrid-Lösungen</a:t>
            </a:r>
          </a:p>
          <a:p>
            <a:r>
              <a:rPr lang="de-DE" sz="2800" dirty="0"/>
              <a:t>Fortschritte bei RAID und Snapshots</a:t>
            </a:r>
            <a:endParaRPr lang="de-DE" sz="2400" dirty="0"/>
          </a:p>
        </p:txBody>
      </p:sp>
    </p:spTree>
    <p:extLst>
      <p:ext uri="{BB962C8B-B14F-4D97-AF65-F5344CB8AC3E}">
        <p14:creationId xmlns:p14="http://schemas.microsoft.com/office/powerpoint/2010/main" val="3983518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E83A9F-A137-0AF8-EEA2-4BED16CA16E6}"/>
              </a:ext>
            </a:extLst>
          </p:cNvPr>
          <p:cNvPicPr>
            <a:picLocks noChangeAspect="1"/>
          </p:cNvPicPr>
          <p:nvPr/>
        </p:nvPicPr>
        <p:blipFill>
          <a:blip r:embed="rId2">
            <a:alphaModFix amt="84000"/>
          </a:blip>
          <a:srcRect l="727" r="9052"/>
          <a:stretch/>
        </p:blipFill>
        <p:spPr>
          <a:xfrm>
            <a:off x="20" y="628198"/>
            <a:ext cx="11241189" cy="6229802"/>
          </a:xfrm>
          <a:custGeom>
            <a:avLst/>
            <a:gdLst/>
            <a:ahLst/>
            <a:cxnLst/>
            <a:rect l="l" t="t" r="r" b="b"/>
            <a:pathLst>
              <a:path w="11241209" h="6229802">
                <a:moveTo>
                  <a:pt x="0" y="0"/>
                </a:moveTo>
                <a:lnTo>
                  <a:pt x="135798" y="5729"/>
                </a:lnTo>
                <a:cubicBezTo>
                  <a:pt x="2822396" y="119495"/>
                  <a:pt x="9422923" y="410740"/>
                  <a:pt x="11205794" y="494885"/>
                </a:cubicBezTo>
                <a:cubicBezTo>
                  <a:pt x="11226228" y="495902"/>
                  <a:pt x="11242024" y="513197"/>
                  <a:pt x="11241177" y="533639"/>
                </a:cubicBezTo>
                <a:lnTo>
                  <a:pt x="11240324" y="553023"/>
                </a:lnTo>
                <a:lnTo>
                  <a:pt x="11240325" y="553023"/>
                </a:lnTo>
                <a:lnTo>
                  <a:pt x="11045019" y="4987273"/>
                </a:lnTo>
                <a:lnTo>
                  <a:pt x="11045018" y="4987276"/>
                </a:lnTo>
                <a:lnTo>
                  <a:pt x="10990292" y="6229802"/>
                </a:lnTo>
                <a:lnTo>
                  <a:pt x="0" y="6229802"/>
                </a:lnTo>
                <a:close/>
              </a:path>
            </a:pathLst>
          </a:custGeom>
        </p:spPr>
      </p:pic>
      <p:sp>
        <p:nvSpPr>
          <p:cNvPr id="2" name="Titel 1">
            <a:extLst>
              <a:ext uri="{FF2B5EF4-FFF2-40B4-BE49-F238E27FC236}">
                <a16:creationId xmlns:a16="http://schemas.microsoft.com/office/drawing/2014/main" id="{45EA2F00-503D-F48F-F140-4395CC202C11}"/>
              </a:ext>
            </a:extLst>
          </p:cNvPr>
          <p:cNvSpPr>
            <a:spLocks noGrp="1"/>
          </p:cNvSpPr>
          <p:nvPr>
            <p:ph type="ctrTitle"/>
          </p:nvPr>
        </p:nvSpPr>
        <p:spPr>
          <a:xfrm>
            <a:off x="4807974" y="1943100"/>
            <a:ext cx="6698226" cy="3581400"/>
          </a:xfrm>
        </p:spPr>
        <p:txBody>
          <a:bodyPr>
            <a:normAutofit/>
          </a:bodyPr>
          <a:lstStyle/>
          <a:p>
            <a:pPr algn="r"/>
            <a:r>
              <a:rPr lang="de-DE"/>
              <a:t>Formatierung von Speichern</a:t>
            </a:r>
          </a:p>
        </p:txBody>
      </p:sp>
    </p:spTree>
    <p:extLst>
      <p:ext uri="{BB962C8B-B14F-4D97-AF65-F5344CB8AC3E}">
        <p14:creationId xmlns:p14="http://schemas.microsoft.com/office/powerpoint/2010/main" val="269106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824DE4B-3FD8-8312-2AAC-41B332B552AA}"/>
              </a:ext>
            </a:extLst>
          </p:cNvPr>
          <p:cNvSpPr>
            <a:spLocks noGrp="1"/>
          </p:cNvSpPr>
          <p:nvPr>
            <p:ph type="title"/>
          </p:nvPr>
        </p:nvSpPr>
        <p:spPr/>
        <p:txBody>
          <a:bodyPr/>
          <a:lstStyle/>
          <a:p>
            <a:r>
              <a:rPr lang="de-DE" dirty="0"/>
              <a:t>Einführung</a:t>
            </a:r>
          </a:p>
        </p:txBody>
      </p:sp>
      <p:sp>
        <p:nvSpPr>
          <p:cNvPr id="5" name="Textplatzhalter 4">
            <a:extLst>
              <a:ext uri="{FF2B5EF4-FFF2-40B4-BE49-F238E27FC236}">
                <a16:creationId xmlns:a16="http://schemas.microsoft.com/office/drawing/2014/main" id="{F88071AE-49D1-99D0-A49C-FEAFEF1D671A}"/>
              </a:ext>
            </a:extLst>
          </p:cNvPr>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491209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F1555F1-0CC2-19B6-5ECF-38D09BB43A7B}"/>
              </a:ext>
            </a:extLst>
          </p:cNvPr>
          <p:cNvSpPr>
            <a:spLocks noGrp="1"/>
          </p:cNvSpPr>
          <p:nvPr>
            <p:ph type="title"/>
          </p:nvPr>
        </p:nvSpPr>
        <p:spPr/>
        <p:txBody>
          <a:bodyPr/>
          <a:lstStyle/>
          <a:p>
            <a:r>
              <a:rPr lang="de-DE" dirty="0"/>
              <a:t>Was ist Formatierung?</a:t>
            </a:r>
          </a:p>
        </p:txBody>
      </p:sp>
      <p:sp>
        <p:nvSpPr>
          <p:cNvPr id="5" name="Inhaltsplatzhalter 4">
            <a:extLst>
              <a:ext uri="{FF2B5EF4-FFF2-40B4-BE49-F238E27FC236}">
                <a16:creationId xmlns:a16="http://schemas.microsoft.com/office/drawing/2014/main" id="{3E05FC35-9D66-BDBD-689C-5A34EAAD8BBC}"/>
              </a:ext>
            </a:extLst>
          </p:cNvPr>
          <p:cNvSpPr>
            <a:spLocks noGrp="1"/>
          </p:cNvSpPr>
          <p:nvPr>
            <p:ph idx="1"/>
          </p:nvPr>
        </p:nvSpPr>
        <p:spPr/>
        <p:txBody>
          <a:bodyPr>
            <a:normAutofit/>
          </a:bodyPr>
          <a:lstStyle/>
          <a:p>
            <a:pPr marL="0" indent="0">
              <a:buNone/>
            </a:pPr>
            <a:r>
              <a:rPr lang="de-DE" sz="2400" dirty="0"/>
              <a:t>Formatierung ist der Prozess, bei dem ein Datenträger (z.B. eine Festplatte oder SSD) für die Speicherung von Daten vorbereitet wird. Dabei wird ein Dateisystem auf dem Datenträger eingerichtet, das die Verwaltung der darauf gespeicherten Dateien ermöglicht.</a:t>
            </a:r>
          </a:p>
        </p:txBody>
      </p:sp>
    </p:spTree>
    <p:extLst>
      <p:ext uri="{BB962C8B-B14F-4D97-AF65-F5344CB8AC3E}">
        <p14:creationId xmlns:p14="http://schemas.microsoft.com/office/powerpoint/2010/main" val="470275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F1555F1-0CC2-19B6-5ECF-38D09BB43A7B}"/>
              </a:ext>
            </a:extLst>
          </p:cNvPr>
          <p:cNvSpPr>
            <a:spLocks noGrp="1"/>
          </p:cNvSpPr>
          <p:nvPr>
            <p:ph type="title"/>
          </p:nvPr>
        </p:nvSpPr>
        <p:spPr/>
        <p:txBody>
          <a:bodyPr/>
          <a:lstStyle/>
          <a:p>
            <a:r>
              <a:rPr lang="de-DE" dirty="0"/>
              <a:t>Ablauf der Formatierung</a:t>
            </a:r>
          </a:p>
        </p:txBody>
      </p:sp>
      <p:sp>
        <p:nvSpPr>
          <p:cNvPr id="5" name="Inhaltsplatzhalter 4">
            <a:extLst>
              <a:ext uri="{FF2B5EF4-FFF2-40B4-BE49-F238E27FC236}">
                <a16:creationId xmlns:a16="http://schemas.microsoft.com/office/drawing/2014/main" id="{3E05FC35-9D66-BDBD-689C-5A34EAAD8BBC}"/>
              </a:ext>
            </a:extLst>
          </p:cNvPr>
          <p:cNvSpPr>
            <a:spLocks noGrp="1"/>
          </p:cNvSpPr>
          <p:nvPr>
            <p:ph idx="1"/>
          </p:nvPr>
        </p:nvSpPr>
        <p:spPr/>
        <p:txBody>
          <a:bodyPr>
            <a:normAutofit/>
          </a:bodyPr>
          <a:lstStyle/>
          <a:p>
            <a:pPr marL="457200" indent="-457200">
              <a:buFont typeface="+mj-lt"/>
              <a:buAutoNum type="arabicPeriod"/>
            </a:pPr>
            <a:r>
              <a:rPr lang="de-DE" sz="2400" dirty="0"/>
              <a:t>Partitionierung</a:t>
            </a:r>
          </a:p>
          <a:p>
            <a:pPr marL="457200" indent="-457200">
              <a:buFont typeface="+mj-lt"/>
              <a:buAutoNum type="arabicPeriod"/>
            </a:pPr>
            <a:r>
              <a:rPr lang="de-DE" sz="2400" dirty="0"/>
              <a:t>Zuweisung des Dateisystems</a:t>
            </a:r>
          </a:p>
          <a:p>
            <a:pPr marL="457200" indent="-457200">
              <a:buFont typeface="+mj-lt"/>
              <a:buAutoNum type="arabicPeriod"/>
            </a:pPr>
            <a:r>
              <a:rPr lang="de-DE" sz="2400" dirty="0"/>
              <a:t>Initialisierung der Datenstrukturen</a:t>
            </a:r>
          </a:p>
        </p:txBody>
      </p:sp>
    </p:spTree>
    <p:extLst>
      <p:ext uri="{BB962C8B-B14F-4D97-AF65-F5344CB8AC3E}">
        <p14:creationId xmlns:p14="http://schemas.microsoft.com/office/powerpoint/2010/main" val="3313036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824DE4B-3FD8-8312-2AAC-41B332B552AA}"/>
              </a:ext>
            </a:extLst>
          </p:cNvPr>
          <p:cNvSpPr>
            <a:spLocks noGrp="1"/>
          </p:cNvSpPr>
          <p:nvPr>
            <p:ph type="title"/>
          </p:nvPr>
        </p:nvSpPr>
        <p:spPr/>
        <p:txBody>
          <a:bodyPr/>
          <a:lstStyle/>
          <a:p>
            <a:r>
              <a:rPr lang="de-DE" dirty="0"/>
              <a:t>Einfluss des Betriebssystems</a:t>
            </a:r>
          </a:p>
        </p:txBody>
      </p:sp>
      <p:sp>
        <p:nvSpPr>
          <p:cNvPr id="5" name="Textplatzhalter 4">
            <a:extLst>
              <a:ext uri="{FF2B5EF4-FFF2-40B4-BE49-F238E27FC236}">
                <a16:creationId xmlns:a16="http://schemas.microsoft.com/office/drawing/2014/main" id="{F88071AE-49D1-99D0-A49C-FEAFEF1D671A}"/>
              </a:ext>
            </a:extLst>
          </p:cNvPr>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3396712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F1555F1-0CC2-19B6-5ECF-38D09BB43A7B}"/>
              </a:ext>
            </a:extLst>
          </p:cNvPr>
          <p:cNvSpPr>
            <a:spLocks noGrp="1"/>
          </p:cNvSpPr>
          <p:nvPr>
            <p:ph type="title"/>
          </p:nvPr>
        </p:nvSpPr>
        <p:spPr/>
        <p:txBody>
          <a:bodyPr/>
          <a:lstStyle/>
          <a:p>
            <a:r>
              <a:rPr lang="de-DE" dirty="0"/>
              <a:t>Windows</a:t>
            </a:r>
          </a:p>
        </p:txBody>
      </p:sp>
      <p:sp>
        <p:nvSpPr>
          <p:cNvPr id="5" name="Inhaltsplatzhalter 4">
            <a:extLst>
              <a:ext uri="{FF2B5EF4-FFF2-40B4-BE49-F238E27FC236}">
                <a16:creationId xmlns:a16="http://schemas.microsoft.com/office/drawing/2014/main" id="{3E05FC35-9D66-BDBD-689C-5A34EAAD8BBC}"/>
              </a:ext>
            </a:extLst>
          </p:cNvPr>
          <p:cNvSpPr>
            <a:spLocks noGrp="1"/>
          </p:cNvSpPr>
          <p:nvPr>
            <p:ph idx="1"/>
          </p:nvPr>
        </p:nvSpPr>
        <p:spPr/>
        <p:txBody>
          <a:bodyPr>
            <a:normAutofit/>
          </a:bodyPr>
          <a:lstStyle/>
          <a:p>
            <a:r>
              <a:rPr lang="de-DE" sz="2400" dirty="0"/>
              <a:t>NTFS</a:t>
            </a:r>
          </a:p>
          <a:p>
            <a:r>
              <a:rPr lang="de-DE" sz="2400" dirty="0"/>
              <a:t>FAT32</a:t>
            </a:r>
          </a:p>
          <a:p>
            <a:r>
              <a:rPr lang="de-DE" sz="2400" dirty="0"/>
              <a:t>exFAT</a:t>
            </a:r>
          </a:p>
        </p:txBody>
      </p:sp>
    </p:spTree>
    <p:extLst>
      <p:ext uri="{BB962C8B-B14F-4D97-AF65-F5344CB8AC3E}">
        <p14:creationId xmlns:p14="http://schemas.microsoft.com/office/powerpoint/2010/main" val="2468995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F1555F1-0CC2-19B6-5ECF-38D09BB43A7B}"/>
              </a:ext>
            </a:extLst>
          </p:cNvPr>
          <p:cNvSpPr>
            <a:spLocks noGrp="1"/>
          </p:cNvSpPr>
          <p:nvPr>
            <p:ph type="title"/>
          </p:nvPr>
        </p:nvSpPr>
        <p:spPr/>
        <p:txBody>
          <a:bodyPr/>
          <a:lstStyle/>
          <a:p>
            <a:r>
              <a:rPr lang="de-DE" dirty="0" err="1"/>
              <a:t>macOS</a:t>
            </a:r>
            <a:endParaRPr lang="de-DE" dirty="0"/>
          </a:p>
        </p:txBody>
      </p:sp>
      <p:sp>
        <p:nvSpPr>
          <p:cNvPr id="5" name="Inhaltsplatzhalter 4">
            <a:extLst>
              <a:ext uri="{FF2B5EF4-FFF2-40B4-BE49-F238E27FC236}">
                <a16:creationId xmlns:a16="http://schemas.microsoft.com/office/drawing/2014/main" id="{3E05FC35-9D66-BDBD-689C-5A34EAAD8BBC}"/>
              </a:ext>
            </a:extLst>
          </p:cNvPr>
          <p:cNvSpPr>
            <a:spLocks noGrp="1"/>
          </p:cNvSpPr>
          <p:nvPr>
            <p:ph idx="1"/>
          </p:nvPr>
        </p:nvSpPr>
        <p:spPr/>
        <p:txBody>
          <a:bodyPr>
            <a:normAutofit/>
          </a:bodyPr>
          <a:lstStyle/>
          <a:p>
            <a:r>
              <a:rPr lang="de-DE" sz="2400" dirty="0"/>
              <a:t>APFS</a:t>
            </a:r>
          </a:p>
          <a:p>
            <a:r>
              <a:rPr lang="de-DE" sz="2400" dirty="0"/>
              <a:t>HFS+</a:t>
            </a:r>
          </a:p>
        </p:txBody>
      </p:sp>
    </p:spTree>
    <p:extLst>
      <p:ext uri="{BB962C8B-B14F-4D97-AF65-F5344CB8AC3E}">
        <p14:creationId xmlns:p14="http://schemas.microsoft.com/office/powerpoint/2010/main" val="2702316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F1555F1-0CC2-19B6-5ECF-38D09BB43A7B}"/>
              </a:ext>
            </a:extLst>
          </p:cNvPr>
          <p:cNvSpPr>
            <a:spLocks noGrp="1"/>
          </p:cNvSpPr>
          <p:nvPr>
            <p:ph type="title"/>
          </p:nvPr>
        </p:nvSpPr>
        <p:spPr/>
        <p:txBody>
          <a:bodyPr/>
          <a:lstStyle/>
          <a:p>
            <a:r>
              <a:rPr lang="de-DE" dirty="0"/>
              <a:t>Linux</a:t>
            </a:r>
          </a:p>
        </p:txBody>
      </p:sp>
      <p:sp>
        <p:nvSpPr>
          <p:cNvPr id="5" name="Inhaltsplatzhalter 4">
            <a:extLst>
              <a:ext uri="{FF2B5EF4-FFF2-40B4-BE49-F238E27FC236}">
                <a16:creationId xmlns:a16="http://schemas.microsoft.com/office/drawing/2014/main" id="{3E05FC35-9D66-BDBD-689C-5A34EAAD8BBC}"/>
              </a:ext>
            </a:extLst>
          </p:cNvPr>
          <p:cNvSpPr>
            <a:spLocks noGrp="1"/>
          </p:cNvSpPr>
          <p:nvPr>
            <p:ph idx="1"/>
          </p:nvPr>
        </p:nvSpPr>
        <p:spPr/>
        <p:txBody>
          <a:bodyPr>
            <a:normAutofit/>
          </a:bodyPr>
          <a:lstStyle/>
          <a:p>
            <a:r>
              <a:rPr lang="de-DE" sz="2400" dirty="0"/>
              <a:t>Diverse</a:t>
            </a:r>
          </a:p>
          <a:p>
            <a:r>
              <a:rPr lang="de-DE" sz="2400" dirty="0"/>
              <a:t>U.a.</a:t>
            </a:r>
          </a:p>
          <a:p>
            <a:pPr lvl="1"/>
            <a:r>
              <a:rPr lang="de-DE" sz="2200" dirty="0"/>
              <a:t>ext4</a:t>
            </a:r>
          </a:p>
          <a:p>
            <a:pPr lvl="1"/>
            <a:r>
              <a:rPr lang="de-DE" sz="2200" dirty="0"/>
              <a:t>XFS</a:t>
            </a:r>
          </a:p>
          <a:p>
            <a:pPr lvl="1"/>
            <a:r>
              <a:rPr lang="de-DE" sz="2200" dirty="0" err="1"/>
              <a:t>Btrfs</a:t>
            </a:r>
            <a:endParaRPr lang="de-DE" sz="2200" dirty="0"/>
          </a:p>
        </p:txBody>
      </p:sp>
    </p:spTree>
    <p:extLst>
      <p:ext uri="{BB962C8B-B14F-4D97-AF65-F5344CB8AC3E}">
        <p14:creationId xmlns:p14="http://schemas.microsoft.com/office/powerpoint/2010/main" val="19814654"/>
      </p:ext>
    </p:extLst>
  </p:cSld>
  <p:clrMapOvr>
    <a:masterClrMapping/>
  </p:clrMapOvr>
</p:sld>
</file>

<file path=ppt/theme/theme1.xml><?xml version="1.0" encoding="utf-8"?>
<a:theme xmlns:a="http://schemas.openxmlformats.org/drawingml/2006/main" name="StreetscapeVTI">
  <a:themeElements>
    <a:clrScheme name="Streetscape2">
      <a:dk1>
        <a:sysClr val="windowText" lastClr="000000"/>
      </a:dk1>
      <a:lt1>
        <a:srgbClr val="FFFFFF"/>
      </a:lt1>
      <a:dk2>
        <a:srgbClr val="191919"/>
      </a:dk2>
      <a:lt2>
        <a:srgbClr val="F3F2EE"/>
      </a:lt2>
      <a:accent1>
        <a:srgbClr val="448885"/>
      </a:accent1>
      <a:accent2>
        <a:srgbClr val="627C58"/>
      </a:accent2>
      <a:accent3>
        <a:srgbClr val="848358"/>
      </a:accent3>
      <a:accent4>
        <a:srgbClr val="547096"/>
      </a:accent4>
      <a:accent5>
        <a:srgbClr val="646464"/>
      </a:accent5>
      <a:accent6>
        <a:srgbClr val="A8A8A8"/>
      </a:accent6>
      <a:hlink>
        <a:srgbClr val="0563C1"/>
      </a:hlink>
      <a:folHlink>
        <a:srgbClr val="954F72"/>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reetscapeVTI" id="{B20F88EA-96D0-4E96-9207-A1488DAC5867}" vid="{3F7E5CFE-E584-4E58-A75E-141AC45B1490}"/>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639</Words>
  <Application>Microsoft Office PowerPoint</Application>
  <PresentationFormat>Breitbild</PresentationFormat>
  <Paragraphs>130</Paragraphs>
  <Slides>21</Slides>
  <Notes>17</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21</vt:i4>
      </vt:variant>
    </vt:vector>
  </HeadingPairs>
  <TitlesOfParts>
    <vt:vector size="26" baseType="lpstr">
      <vt:lpstr>Aptos</vt:lpstr>
      <vt:lpstr>Arial</vt:lpstr>
      <vt:lpstr>Consolas</vt:lpstr>
      <vt:lpstr>Franklin Gothic Heavy</vt:lpstr>
      <vt:lpstr>StreetscapeVTI</vt:lpstr>
      <vt:lpstr>Formatierung von Speichern</vt:lpstr>
      <vt:lpstr>Agenda</vt:lpstr>
      <vt:lpstr>Einführung</vt:lpstr>
      <vt:lpstr>Was ist Formatierung?</vt:lpstr>
      <vt:lpstr>Ablauf der Formatierung</vt:lpstr>
      <vt:lpstr>Einfluss des Betriebssystems</vt:lpstr>
      <vt:lpstr>Windows</vt:lpstr>
      <vt:lpstr>macOS</vt:lpstr>
      <vt:lpstr>Linux</vt:lpstr>
      <vt:lpstr>Optionen zur Formatierung</vt:lpstr>
      <vt:lpstr>NTFS</vt:lpstr>
      <vt:lpstr>FAT32</vt:lpstr>
      <vt:lpstr>exFAT</vt:lpstr>
      <vt:lpstr>APFS</vt:lpstr>
      <vt:lpstr>HFS+</vt:lpstr>
      <vt:lpstr>ext4</vt:lpstr>
      <vt:lpstr>Btrfs</vt:lpstr>
      <vt:lpstr>XFS</vt:lpstr>
      <vt:lpstr>Zukünftige Entwicklungen</vt:lpstr>
      <vt:lpstr>Verstärkte Nutzung von SSD-optimierten Dateisystemen</vt:lpstr>
      <vt:lpstr>Formatierung von Speichern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 Neumann</dc:creator>
  <cp:lastModifiedBy>Andre Neumann</cp:lastModifiedBy>
  <cp:revision>1</cp:revision>
  <dcterms:created xsi:type="dcterms:W3CDTF">2024-07-20T08:54:33Z</dcterms:created>
  <dcterms:modified xsi:type="dcterms:W3CDTF">2024-07-20T09:33:07Z</dcterms:modified>
</cp:coreProperties>
</file>