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410" r:id="rId5"/>
    <p:sldId id="383" r:id="rId6"/>
    <p:sldId id="391" r:id="rId7"/>
    <p:sldId id="412" r:id="rId8"/>
    <p:sldId id="414" r:id="rId9"/>
    <p:sldId id="413" r:id="rId10"/>
    <p:sldId id="415" r:id="rId11"/>
    <p:sldId id="416" r:id="rId12"/>
    <p:sldId id="411" r:id="rId1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D1D3E-EC16-4B5F-936D-A64582A64711}" v="1" dt="2024-07-20T13:40:02.651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71238" autoAdjust="0"/>
  </p:normalViewPr>
  <p:slideViewPr>
    <p:cSldViewPr snapToGrid="0">
      <p:cViewPr varScale="1">
        <p:scale>
          <a:sx n="73" d="100"/>
          <a:sy n="73" d="100"/>
        </p:scale>
        <p:origin x="8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Neumann" userId="e07587b9-5803-4dd8-acfc-2a6eb396eb4f" providerId="ADAL" clId="{399D1D3E-EC16-4B5F-936D-A64582A64711}"/>
    <pc:docChg chg="custSel addSld modSld sldOrd">
      <pc:chgData name="Andre Neumann" userId="e07587b9-5803-4dd8-acfc-2a6eb396eb4f" providerId="ADAL" clId="{399D1D3E-EC16-4B5F-936D-A64582A64711}" dt="2024-07-20T13:42:54.491" v="466" actId="14100"/>
      <pc:docMkLst>
        <pc:docMk/>
      </pc:docMkLst>
      <pc:sldChg chg="modNotesTx">
        <pc:chgData name="Andre Neumann" userId="e07587b9-5803-4dd8-acfc-2a6eb396eb4f" providerId="ADAL" clId="{399D1D3E-EC16-4B5F-936D-A64582A64711}" dt="2024-07-20T13:39:57.462" v="1" actId="6549"/>
        <pc:sldMkLst>
          <pc:docMk/>
          <pc:sldMk cId="1647042737" sldId="414"/>
        </pc:sldMkLst>
      </pc:sldChg>
      <pc:sldChg chg="modSp add mod ord modNotesTx">
        <pc:chgData name="Andre Neumann" userId="e07587b9-5803-4dd8-acfc-2a6eb396eb4f" providerId="ADAL" clId="{399D1D3E-EC16-4B5F-936D-A64582A64711}" dt="2024-07-20T13:41:04.633" v="221" actId="20577"/>
        <pc:sldMkLst>
          <pc:docMk/>
          <pc:sldMk cId="3479525773" sldId="415"/>
        </pc:sldMkLst>
        <pc:spChg chg="mod">
          <ac:chgData name="Andre Neumann" userId="e07587b9-5803-4dd8-acfc-2a6eb396eb4f" providerId="ADAL" clId="{399D1D3E-EC16-4B5F-936D-A64582A64711}" dt="2024-07-20T13:40:07.440" v="10" actId="20577"/>
          <ac:spMkLst>
            <pc:docMk/>
            <pc:sldMk cId="3479525773" sldId="415"/>
            <ac:spMk id="3" creationId="{545D3755-C3E2-975E-DE68-CDECC4B526EC}"/>
          </ac:spMkLst>
        </pc:spChg>
        <pc:spChg chg="mod">
          <ac:chgData name="Andre Neumann" userId="e07587b9-5803-4dd8-acfc-2a6eb396eb4f" providerId="ADAL" clId="{399D1D3E-EC16-4B5F-936D-A64582A64711}" dt="2024-07-20T13:41:04.633" v="221" actId="20577"/>
          <ac:spMkLst>
            <pc:docMk/>
            <pc:sldMk cId="3479525773" sldId="415"/>
            <ac:spMk id="7" creationId="{F70BD87D-F7DA-961B-4024-A354DC87D168}"/>
          </ac:spMkLst>
        </pc:spChg>
      </pc:sldChg>
      <pc:sldChg chg="modSp add mod modNotesTx">
        <pc:chgData name="Andre Neumann" userId="e07587b9-5803-4dd8-acfc-2a6eb396eb4f" providerId="ADAL" clId="{399D1D3E-EC16-4B5F-936D-A64582A64711}" dt="2024-07-20T13:42:54.491" v="466" actId="14100"/>
        <pc:sldMkLst>
          <pc:docMk/>
          <pc:sldMk cId="1388238228" sldId="416"/>
        </pc:sldMkLst>
        <pc:spChg chg="mod">
          <ac:chgData name="Andre Neumann" userId="e07587b9-5803-4dd8-acfc-2a6eb396eb4f" providerId="ADAL" clId="{399D1D3E-EC16-4B5F-936D-A64582A64711}" dt="2024-07-20T13:41:36.064" v="248" actId="20577"/>
          <ac:spMkLst>
            <pc:docMk/>
            <pc:sldMk cId="1388238228" sldId="416"/>
            <ac:spMk id="3" creationId="{545D3755-C3E2-975E-DE68-CDECC4B526EC}"/>
          </ac:spMkLst>
        </pc:spChg>
        <pc:spChg chg="mod">
          <ac:chgData name="Andre Neumann" userId="e07587b9-5803-4dd8-acfc-2a6eb396eb4f" providerId="ADAL" clId="{399D1D3E-EC16-4B5F-936D-A64582A64711}" dt="2024-07-20T13:42:54.491" v="466" actId="14100"/>
          <ac:spMkLst>
            <pc:docMk/>
            <pc:sldMk cId="1388238228" sldId="416"/>
            <ac:spMk id="7" creationId="{F70BD87D-F7DA-961B-4024-A354DC87D16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26024186-F834-475C-87E8-2BDD0E0CD34D}" type="datetime1">
              <a:rPr lang="de-DE" smtClean="0"/>
              <a:t>20.07.2024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E2C230DF-5933-439D-898F-38E9AC9BA68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8" name="Kopfzeilenplatzhalt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fld id="{92C0A1D8-3EBE-454B-B392-E1E4A1635681}" type="datetime1">
              <a:rPr lang="de-DE" smtClean="0"/>
              <a:pPr/>
              <a:t>20.07.2024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A89C7E07-3C67-C64C-8DA0-0404F63039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b="1" dirty="0"/>
              <a:t>Funktion:</a:t>
            </a:r>
            <a:r>
              <a:rPr lang="de-DE" dirty="0"/>
              <a:t> Lädt und startet das Betriebssystem, führt POST (Power-On Self Test) durch, um sicherzustellen, dass die Hardware korrekt funktioniert.</a:t>
            </a:r>
          </a:p>
          <a:p>
            <a:pPr rtl="0"/>
            <a:r>
              <a:rPr lang="de-DE" b="1" dirty="0"/>
              <a:t>Eigenschaften:</a:t>
            </a:r>
            <a:r>
              <a:rPr lang="de-DE" dirty="0"/>
              <a:t> BIOS ist älter, arbeitet im 16-Bit-Modus, hat eine limitierte Benutzeroberfläche und unterstützt MBR (Master Boot </a:t>
            </a:r>
            <a:r>
              <a:rPr lang="de-DE" dirty="0" err="1"/>
              <a:t>Record</a:t>
            </a:r>
            <a:r>
              <a:rPr lang="de-DE" dirty="0"/>
              <a:t>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479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b="1" dirty="0"/>
              <a:t>Vorteile:</a:t>
            </a:r>
            <a:r>
              <a:rPr lang="de-DE" dirty="0"/>
              <a:t> Weit verbreitet, einfache und stabile Implementierung.</a:t>
            </a:r>
          </a:p>
          <a:p>
            <a:pPr rtl="0"/>
            <a:r>
              <a:rPr lang="de-DE" b="1" dirty="0"/>
              <a:t>Nachteile:</a:t>
            </a:r>
            <a:r>
              <a:rPr lang="de-DE" dirty="0"/>
              <a:t> Begrenzte Unterstützung für moderne Hardware, langsamere Boot-Zeiten, weniger benutzerfreundlich.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7455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b="1" dirty="0"/>
              <a:t>Funktion:</a:t>
            </a:r>
            <a:r>
              <a:rPr lang="de-DE" dirty="0"/>
              <a:t> Modernisiert die Firmware-Funktionalitäten, bietet eine flexiblere und leistungsfähigere Umgebung für moderne Computer.</a:t>
            </a:r>
          </a:p>
          <a:p>
            <a:pPr rtl="0"/>
            <a:r>
              <a:rPr lang="de-DE" b="1" dirty="0"/>
              <a:t>Eigenschaften:</a:t>
            </a:r>
            <a:r>
              <a:rPr lang="de-DE" dirty="0"/>
              <a:t> Unterstützt größere Festplatten (über 2 TB), schnellere Boot-Zeiten, eine grafische Benutzeroberfläche und zusätzliche Sicherheitsfunktionen wie Secure Boot. Arbeitet im 32- oder 64-Bit-Modus und unterstützt GPT (GUID Partition Table).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0093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b="1" dirty="0"/>
              <a:t>Vorteile:</a:t>
            </a:r>
            <a:r>
              <a:rPr lang="de-DE" dirty="0"/>
              <a:t> Bessere Unterstützung für moderne Hardware, schnellere Boot-Zeiten, Secure Boot.</a:t>
            </a:r>
          </a:p>
          <a:p>
            <a:pPr rtl="0"/>
            <a:r>
              <a:rPr lang="de-DE" b="1" dirty="0"/>
              <a:t>Nachteile:</a:t>
            </a:r>
            <a:r>
              <a:rPr lang="de-DE" dirty="0"/>
              <a:t> Komplexer, potenziell anfälliger für Firmware-Fehler oder Inkompatibilitäten.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1391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In der Zukunft werden BIOS und UEFI voraussichtlich weiterentwickelt, um den Anforderungen moderner und zukünftiger Hardware besser gerecht zu werden:</a:t>
            </a:r>
            <a:endParaRPr lang="de-DE" b="1" dirty="0"/>
          </a:p>
          <a:p>
            <a:pPr rtl="0"/>
            <a:r>
              <a:rPr lang="de-DE" b="1" dirty="0"/>
              <a:t>Erweiterte Sicherheitsfunktionen:</a:t>
            </a:r>
            <a:r>
              <a:rPr lang="de-DE" dirty="0"/>
              <a:t> Fortlaufende Verbesserung der Sicherheitsmaßnahmen, um das System vor Malware und unautorisierten Zugriffen zu schützen.</a:t>
            </a:r>
          </a:p>
          <a:p>
            <a:pPr rtl="0"/>
            <a:r>
              <a:rPr lang="de-DE" b="1" dirty="0"/>
              <a:t>Bessere Unterstützung für neue Technologien:</a:t>
            </a:r>
            <a:r>
              <a:rPr lang="de-DE" dirty="0"/>
              <a:t> Anpassungen und Erweiterungen, um neue CPU- und RAM-Technologien sowie andere Hardwareinnovationen optimal zu unterstützen.</a:t>
            </a:r>
          </a:p>
          <a:p>
            <a:pPr rtl="0"/>
            <a:r>
              <a:rPr lang="de-DE" b="1" dirty="0"/>
              <a:t>Verbesserte Benutzerfreundlichkeit:</a:t>
            </a:r>
            <a:r>
              <a:rPr lang="de-DE" dirty="0"/>
              <a:t> Weiterentwicklung der grafischen Benutzeroberfläche und der Konfigurationsoptionen, um die Benutzerfreundlichkeit zu erhöhen.</a:t>
            </a:r>
          </a:p>
          <a:p>
            <a:pPr rtl="0"/>
            <a:r>
              <a:rPr lang="de-DE" b="1" dirty="0"/>
              <a:t>Integration von Remote-Verwaltungsfunktionen:</a:t>
            </a:r>
            <a:r>
              <a:rPr lang="de-DE" dirty="0"/>
              <a:t> Erhöhte Unterstützung für Fernzugriff und -verwaltung, um den Anforderungen von Unternehmensumgebungen gerecht zu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5939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26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Tabel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ihand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7" name="Freihand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457200" indent="0">
              <a:spcBef>
                <a:spcPts val="1800"/>
              </a:spcBef>
              <a:buNone/>
              <a:defRPr lang="de-DE" sz="2000"/>
            </a:lvl2pPr>
            <a:lvl3pPr marL="914400" indent="0">
              <a:spcBef>
                <a:spcPts val="1800"/>
              </a:spcBef>
              <a:buNone/>
              <a:defRPr lang="de-DE" sz="2000"/>
            </a:lvl3pPr>
            <a:lvl4pPr marL="1371600" indent="0">
              <a:spcBef>
                <a:spcPts val="1800"/>
              </a:spcBef>
              <a:buNone/>
              <a:defRPr lang="de-DE" sz="2000"/>
            </a:lvl4pPr>
            <a:lvl5pPr marL="1828800" indent="0">
              <a:spcBef>
                <a:spcPts val="1800"/>
              </a:spcBef>
              <a:buNone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de-DE" sz="2000"/>
            </a:lvl1pPr>
            <a:lvl2pPr>
              <a:spcBef>
                <a:spcPts val="6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ihand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de-DE" sz="2000"/>
            </a:lvl1pPr>
            <a:lvl2pPr>
              <a:spcBef>
                <a:spcPts val="6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de-DE" sz="2000"/>
            </a:lvl1pPr>
            <a:lvl2pPr>
              <a:spcBef>
                <a:spcPts val="18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9" name="Tabellenplatzhalt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de-DE"/>
            </a:lvl1pPr>
          </a:lstStyle>
          <a:p>
            <a:pPr rtl="0"/>
            <a:r>
              <a:rPr lang="de-DE"/>
              <a:t>Tabelle durch Klicken auf Symbol hinzufügen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9" name="Freihand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 spc="50" baseline="0"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de-DE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3" name="Foliennummernplatzhalt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42" name="Datumsplatzhalt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de-DE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ihand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de-DE" sz="2000"/>
            </a:lvl1pPr>
            <a:lvl2pPr indent="-283464">
              <a:spcBef>
                <a:spcPts val="18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ihand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9436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4864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8" name="Freihand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9" name="Freihand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de-DE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de-DE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de-DE" sz="2000"/>
            </a:lvl3pPr>
            <a:lvl4pPr marL="1371600" indent="0">
              <a:spcBef>
                <a:spcPts val="1800"/>
              </a:spcBef>
              <a:buFont typeface="+mj-lt"/>
              <a:buNone/>
              <a:defRPr lang="de-DE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endParaRPr lang="de-DE" dirty="0"/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4864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indent="-283464">
              <a:spcBef>
                <a:spcPts val="18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2" name="Titelplatzhalt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0" name="Datumsplatzhalt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de-DE" dirty="0">
              <a:latin typeface="+mn-lt"/>
            </a:endParaRPr>
          </a:p>
        </p:txBody>
      </p:sp>
      <p:sp>
        <p:nvSpPr>
          <p:cNvPr id="32" name="Foliennummernplatzhalt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de-DE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de-DE">
          <a:solidFill>
            <a:schemeClr val="tx2"/>
          </a:solidFill>
        </a:defRPr>
      </a:lvl2pPr>
      <a:lvl3pPr eaLnBrk="1" hangingPunct="1">
        <a:defRPr lang="de-DE">
          <a:solidFill>
            <a:schemeClr val="tx2"/>
          </a:solidFill>
        </a:defRPr>
      </a:lvl3pPr>
      <a:lvl4pPr eaLnBrk="1" hangingPunct="1">
        <a:defRPr lang="de-DE">
          <a:solidFill>
            <a:schemeClr val="tx2"/>
          </a:solidFill>
        </a:defRPr>
      </a:lvl4pPr>
      <a:lvl5pPr eaLnBrk="1" hangingPunct="1">
        <a:defRPr lang="de-DE">
          <a:solidFill>
            <a:schemeClr val="tx2"/>
          </a:solidFill>
        </a:defRPr>
      </a:lvl5pPr>
      <a:lvl6pPr eaLnBrk="1" hangingPunct="1">
        <a:defRPr lang="de-DE">
          <a:solidFill>
            <a:schemeClr val="tx2"/>
          </a:solidFill>
        </a:defRPr>
      </a:lvl6pPr>
      <a:lvl7pPr eaLnBrk="1" hangingPunct="1">
        <a:defRPr lang="de-DE">
          <a:solidFill>
            <a:schemeClr val="tx2"/>
          </a:solidFill>
        </a:defRPr>
      </a:lvl7pPr>
      <a:lvl8pPr eaLnBrk="1" hangingPunct="1">
        <a:defRPr lang="de-DE">
          <a:solidFill>
            <a:schemeClr val="tx2"/>
          </a:solidFill>
        </a:defRPr>
      </a:lvl8pPr>
      <a:lvl9pPr eaLnBrk="1" hangingPunct="1">
        <a:defRPr lang="de-DE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BIOS und UEFI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Agenda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de-DE"/>
            </a:defPPr>
          </a:lstStyle>
          <a:p>
            <a:pPr rtl="0"/>
            <a:r>
              <a:rPr lang="de-DE" dirty="0"/>
              <a:t>Einführung</a:t>
            </a:r>
          </a:p>
          <a:p>
            <a:pPr rtl="0"/>
            <a:r>
              <a:rPr lang="de-DE" dirty="0"/>
              <a:t>BIOS</a:t>
            </a:r>
          </a:p>
          <a:p>
            <a:pPr rtl="0"/>
            <a:r>
              <a:rPr lang="de-DE" dirty="0"/>
              <a:t>UEFI</a:t>
            </a:r>
          </a:p>
          <a:p>
            <a:pPr rtl="0"/>
            <a:r>
              <a:rPr lang="de-DE" dirty="0"/>
              <a:t>Zukünftige Entwicklungen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Einführung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 rtl="0">
              <a:buNone/>
            </a:pPr>
            <a:r>
              <a:rPr lang="de-DE" sz="2800" b="1" dirty="0"/>
              <a:t>BIOS (Basic Input/Output System) und UEFI (Unified Extensible Firmware Interface)</a:t>
            </a:r>
            <a:r>
              <a:rPr lang="de-DE" sz="2800" dirty="0"/>
              <a:t> sind Firmware-Schnittstellen zwischen der Computer-Hardware und dem Betriebssystem. Sie initialisieren und testen die Hardwarekomponenten während des Boot-Vorgangs und stellen die Basisdienste bereit, die das Betriebssystem für den Start benötigt.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2" name="Freihand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BIOS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927463"/>
            <a:ext cx="7810500" cy="5054237"/>
          </a:xfrm>
        </p:spPr>
        <p:txBody>
          <a:bodyPr rtlCol="0">
            <a:normAutofit fontScale="92500" lnSpcReduction="10000"/>
          </a:bodyPr>
          <a:lstStyle>
            <a:defPPr>
              <a:defRPr lang="de-DE"/>
            </a:defPPr>
          </a:lstStyle>
          <a:p>
            <a:pPr marL="0" indent="0">
              <a:buNone/>
            </a:pPr>
            <a:r>
              <a:rPr lang="de-DE" sz="2800" b="1" dirty="0"/>
              <a:t>Funktion</a:t>
            </a:r>
          </a:p>
          <a:p>
            <a:r>
              <a:rPr lang="de-DE" sz="2800" dirty="0"/>
              <a:t>Lädt und startet das Betriebssystem</a:t>
            </a:r>
          </a:p>
          <a:p>
            <a:r>
              <a:rPr lang="de-DE" sz="2800" dirty="0"/>
              <a:t>POST (Power-On Self Test)</a:t>
            </a:r>
          </a:p>
          <a:p>
            <a:pPr marL="0" indent="0">
              <a:buNone/>
            </a:pPr>
            <a:endParaRPr lang="de-DE" sz="2800" b="1" dirty="0"/>
          </a:p>
          <a:p>
            <a:pPr marL="0" indent="0">
              <a:buNone/>
            </a:pPr>
            <a:r>
              <a:rPr lang="de-DE" sz="2800" b="1" dirty="0"/>
              <a:t>Eigenschaften</a:t>
            </a:r>
          </a:p>
          <a:p>
            <a:r>
              <a:rPr lang="de-DE" sz="2800" dirty="0"/>
              <a:t>Klassische, textbasierte Benutzeroberfläche</a:t>
            </a:r>
          </a:p>
          <a:p>
            <a:r>
              <a:rPr lang="de-DE" sz="2800" dirty="0"/>
              <a:t>arbeitet im 16-Bit-Modus</a:t>
            </a:r>
          </a:p>
          <a:p>
            <a:r>
              <a:rPr lang="de-DE" sz="2800" dirty="0"/>
              <a:t>limitierte Benutzeroberfläche </a:t>
            </a:r>
          </a:p>
          <a:p>
            <a:r>
              <a:rPr lang="de-DE" sz="2800" dirty="0"/>
              <a:t>unterstützt MBR (Master Boot </a:t>
            </a:r>
            <a:r>
              <a:rPr lang="de-DE" sz="2800" dirty="0" err="1"/>
              <a:t>Record</a:t>
            </a:r>
            <a:r>
              <a:rPr lang="de-DE" sz="2800" dirty="0"/>
              <a:t>)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2" name="Freihand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73097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BIOS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927463"/>
            <a:ext cx="7810500" cy="5054237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 rtl="0">
              <a:buNone/>
            </a:pPr>
            <a:r>
              <a:rPr lang="de-DE" sz="2600" b="1" dirty="0"/>
              <a:t>Vorteile</a:t>
            </a:r>
          </a:p>
          <a:p>
            <a:r>
              <a:rPr lang="de-DE" sz="2600" dirty="0"/>
              <a:t>Weit verbreitet</a:t>
            </a:r>
          </a:p>
          <a:p>
            <a:r>
              <a:rPr lang="de-DE" sz="2600" dirty="0"/>
              <a:t>einfache und stabile Implementierung.</a:t>
            </a:r>
          </a:p>
          <a:p>
            <a:pPr marL="0" indent="0" rtl="0">
              <a:buNone/>
            </a:pPr>
            <a:endParaRPr lang="de-DE" sz="2600" b="1" dirty="0"/>
          </a:p>
          <a:p>
            <a:pPr marL="0" indent="0" rtl="0">
              <a:buNone/>
            </a:pPr>
            <a:r>
              <a:rPr lang="de-DE" sz="2600" b="1" dirty="0"/>
              <a:t>Nachteile</a:t>
            </a:r>
          </a:p>
          <a:p>
            <a:r>
              <a:rPr lang="de-DE" sz="2600" dirty="0"/>
              <a:t>Begrenzte Unterstützung für moderne Hardware</a:t>
            </a:r>
          </a:p>
          <a:p>
            <a:r>
              <a:rPr lang="de-DE" sz="2600" dirty="0"/>
              <a:t>langsamere Boot-Zeiten</a:t>
            </a:r>
          </a:p>
          <a:p>
            <a:r>
              <a:rPr lang="de-DE" sz="2600" dirty="0"/>
              <a:t>weniger benutzerfreundlich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2" name="Freihand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64704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UEFI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927463"/>
            <a:ext cx="7810500" cy="5643154"/>
          </a:xfrm>
        </p:spPr>
        <p:txBody>
          <a:bodyPr rtlCol="0">
            <a:normAutofit fontScale="85000" lnSpcReduction="20000"/>
          </a:bodyPr>
          <a:lstStyle>
            <a:defPPr>
              <a:defRPr lang="de-DE"/>
            </a:defPPr>
          </a:lstStyle>
          <a:p>
            <a:pPr marL="0" indent="0">
              <a:buNone/>
            </a:pPr>
            <a:r>
              <a:rPr lang="de-DE" sz="2800" b="1" dirty="0"/>
              <a:t>Funktion</a:t>
            </a:r>
          </a:p>
          <a:p>
            <a:r>
              <a:rPr lang="de-DE" sz="2800" dirty="0"/>
              <a:t>Modernisiert Firmware-Funktionen</a:t>
            </a:r>
          </a:p>
          <a:p>
            <a:r>
              <a:rPr lang="de-DE" sz="2800" dirty="0"/>
              <a:t>Flexible und leistungsfähige Umgebung</a:t>
            </a:r>
          </a:p>
          <a:p>
            <a:pPr marL="0" indent="0">
              <a:buNone/>
            </a:pPr>
            <a:endParaRPr lang="de-DE" sz="2800" b="1" dirty="0"/>
          </a:p>
          <a:p>
            <a:pPr marL="0" indent="0">
              <a:buNone/>
            </a:pPr>
            <a:r>
              <a:rPr lang="de-DE" sz="2800" b="1" dirty="0"/>
              <a:t>Eigenschaften</a:t>
            </a:r>
          </a:p>
          <a:p>
            <a:r>
              <a:rPr lang="de-DE" sz="2800" dirty="0"/>
              <a:t>Unterstützt Festplatten &gt; 2 TB</a:t>
            </a:r>
          </a:p>
          <a:p>
            <a:r>
              <a:rPr lang="de-DE" sz="2800" dirty="0"/>
              <a:t>Schneller Boot</a:t>
            </a:r>
          </a:p>
          <a:p>
            <a:r>
              <a:rPr lang="de-DE" sz="2800" dirty="0"/>
              <a:t>Grafische Benutzeroberfläche</a:t>
            </a:r>
          </a:p>
          <a:p>
            <a:r>
              <a:rPr lang="de-DE" sz="2800" dirty="0"/>
              <a:t>Sicherheitsfunktionen (Secure Boot)</a:t>
            </a:r>
          </a:p>
          <a:p>
            <a:r>
              <a:rPr lang="de-DE" sz="2800" dirty="0"/>
              <a:t>32- oder 64-Bit-Modus</a:t>
            </a:r>
          </a:p>
          <a:p>
            <a:r>
              <a:rPr lang="de-DE" sz="2800" dirty="0"/>
              <a:t>Unterstützt GPT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2" name="Freihand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551988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UEFI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927463"/>
            <a:ext cx="7810500" cy="5054237"/>
          </a:xfrm>
        </p:spPr>
        <p:txBody>
          <a:bodyPr rtlCol="0">
            <a:normAutofit lnSpcReduction="10000"/>
          </a:bodyPr>
          <a:lstStyle>
            <a:defPPr>
              <a:defRPr lang="de-DE"/>
            </a:defPPr>
          </a:lstStyle>
          <a:p>
            <a:pPr marL="0" indent="0" rtl="0">
              <a:buNone/>
            </a:pPr>
            <a:r>
              <a:rPr lang="de-DE" sz="2600" b="1" dirty="0"/>
              <a:t>Vorteile</a:t>
            </a:r>
          </a:p>
          <a:p>
            <a:r>
              <a:rPr lang="de-DE" sz="2600" dirty="0"/>
              <a:t>Bessere Unterstützung für moderne Hardware</a:t>
            </a:r>
          </a:p>
          <a:p>
            <a:r>
              <a:rPr lang="de-DE" sz="2600" dirty="0"/>
              <a:t>Schnellere Boot-Zeiten</a:t>
            </a:r>
          </a:p>
          <a:p>
            <a:r>
              <a:rPr lang="de-DE" sz="2600" dirty="0"/>
              <a:t>Secure Boot</a:t>
            </a:r>
          </a:p>
          <a:p>
            <a:pPr marL="0" indent="0" rtl="0">
              <a:buNone/>
            </a:pPr>
            <a:endParaRPr lang="de-DE" sz="2600" b="1" dirty="0"/>
          </a:p>
          <a:p>
            <a:pPr marL="0" indent="0" rtl="0">
              <a:buNone/>
            </a:pPr>
            <a:r>
              <a:rPr lang="de-DE" sz="2600" b="1" dirty="0"/>
              <a:t>Nachteile</a:t>
            </a:r>
          </a:p>
          <a:p>
            <a:r>
              <a:rPr lang="de-DE" sz="2600" dirty="0"/>
              <a:t>Komplexer</a:t>
            </a:r>
          </a:p>
          <a:p>
            <a:r>
              <a:rPr lang="de-DE" sz="2600" dirty="0"/>
              <a:t>Potenziell anfälliger für Firmware-Fehler</a:t>
            </a:r>
          </a:p>
          <a:p>
            <a:r>
              <a:rPr lang="de-DE" sz="2600" dirty="0"/>
              <a:t>Ggf. Inkompatibilitäten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2" name="Freihand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47952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Zukünftige Entwicklungen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677886"/>
            <a:ext cx="7810500" cy="3303814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r>
              <a:rPr lang="de-DE" sz="2600" dirty="0"/>
              <a:t>Erweiterte Sicherheitsfunktionen</a:t>
            </a:r>
          </a:p>
          <a:p>
            <a:r>
              <a:rPr lang="de-DE" sz="2600" dirty="0"/>
              <a:t>Bessere Unterstützung für neue Technologien</a:t>
            </a:r>
          </a:p>
          <a:p>
            <a:r>
              <a:rPr lang="de-DE" sz="2600" dirty="0"/>
              <a:t>Verbesserte Benutzerfreundlichkeit</a:t>
            </a:r>
          </a:p>
          <a:p>
            <a:r>
              <a:rPr lang="de-DE" sz="2600" dirty="0"/>
              <a:t>Integration von Remote-Verwaltungsfunktionen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2" name="Freihand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38823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BIOS und UEFI</a:t>
            </a:r>
          </a:p>
        </p:txBody>
      </p:sp>
    </p:spTree>
    <p:extLst>
      <p:ext uri="{BB962C8B-B14F-4D97-AF65-F5344CB8AC3E}">
        <p14:creationId xmlns:p14="http://schemas.microsoft.com/office/powerpoint/2010/main" val="2302330831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3_TF78853419_Win32" id="{73C4F1C6-D164-4434-8FDF-48F92F60FB31}" vid="{13AA8AF3-B505-4A9F-9557-DEA5A55D833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{78F36441-FF1E-4E4F-8EE5-6CC11F785562}tf78853419_win32</Template>
  <TotalTime>0</TotalTime>
  <Words>431</Words>
  <Application>Microsoft Office PowerPoint</Application>
  <PresentationFormat>Breitbild</PresentationFormat>
  <Paragraphs>77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Benutzerdefiniert</vt:lpstr>
      <vt:lpstr>BIOS und UEFI</vt:lpstr>
      <vt:lpstr>Agenda</vt:lpstr>
      <vt:lpstr>Einführung</vt:lpstr>
      <vt:lpstr>BIOS</vt:lpstr>
      <vt:lpstr>BIOS</vt:lpstr>
      <vt:lpstr>UEFI</vt:lpstr>
      <vt:lpstr>UEFI</vt:lpstr>
      <vt:lpstr>Zukünftige Entwicklungen</vt:lpstr>
      <vt:lpstr>BIOS und UEFI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 Neumann</dc:creator>
  <cp:lastModifiedBy>Andre Neumann</cp:lastModifiedBy>
  <cp:revision>1</cp:revision>
  <dcterms:created xsi:type="dcterms:W3CDTF">2024-07-20T13:31:07Z</dcterms:created>
  <dcterms:modified xsi:type="dcterms:W3CDTF">2024-07-20T13:42:58Z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