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78" r:id="rId5"/>
    <p:sldId id="282" r:id="rId6"/>
    <p:sldId id="271" r:id="rId7"/>
    <p:sldId id="284" r:id="rId8"/>
    <p:sldId id="299" r:id="rId9"/>
    <p:sldId id="300" r:id="rId10"/>
    <p:sldId id="301" r:id="rId11"/>
    <p:sldId id="293" r:id="rId12"/>
    <p:sldId id="302" r:id="rId13"/>
    <p:sldId id="303" r:id="rId14"/>
    <p:sldId id="304" r:id="rId15"/>
    <p:sldId id="295" r:id="rId16"/>
    <p:sldId id="305" r:id="rId17"/>
    <p:sldId id="298" r:id="rId18"/>
    <p:sldId id="294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30052-2632-4D2E-8A77-19E61C610783}" v="5" dt="2024-07-29T13:32:49.199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5388" autoAdjust="0"/>
  </p:normalViewPr>
  <p:slideViewPr>
    <p:cSldViewPr snapToGrid="0">
      <p:cViewPr>
        <p:scale>
          <a:sx n="66" d="100"/>
          <a:sy n="66" d="100"/>
        </p:scale>
        <p:origin x="822" y="8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Neumann" userId="e07587b9-5803-4dd8-acfc-2a6eb396eb4f" providerId="ADAL" clId="{76430052-2632-4D2E-8A77-19E61C610783}"/>
    <pc:docChg chg="undo redo custSel addSld delSld modSld sldOrd">
      <pc:chgData name="Andre Neumann" userId="e07587b9-5803-4dd8-acfc-2a6eb396eb4f" providerId="ADAL" clId="{76430052-2632-4D2E-8A77-19E61C610783}" dt="2024-07-29T14:11:27.632" v="1577" actId="20577"/>
      <pc:docMkLst>
        <pc:docMk/>
      </pc:docMkLst>
      <pc:sldChg chg="modSp mod">
        <pc:chgData name="Andre Neumann" userId="e07587b9-5803-4dd8-acfc-2a6eb396eb4f" providerId="ADAL" clId="{76430052-2632-4D2E-8A77-19E61C610783}" dt="2024-07-29T14:11:27.632" v="1577" actId="20577"/>
        <pc:sldMkLst>
          <pc:docMk/>
          <pc:sldMk cId="2665045518" sldId="282"/>
        </pc:sldMkLst>
        <pc:spChg chg="mod">
          <ac:chgData name="Andre Neumann" userId="e07587b9-5803-4dd8-acfc-2a6eb396eb4f" providerId="ADAL" clId="{76430052-2632-4D2E-8A77-19E61C610783}" dt="2024-07-29T14:11:27.632" v="1577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addSp delSp modSp mod">
        <pc:chgData name="Andre Neumann" userId="e07587b9-5803-4dd8-acfc-2a6eb396eb4f" providerId="ADAL" clId="{76430052-2632-4D2E-8A77-19E61C610783}" dt="2024-07-29T13:18:25.460" v="47" actId="22"/>
        <pc:sldMkLst>
          <pc:docMk/>
          <pc:sldMk cId="652841706" sldId="284"/>
        </pc:sldMkLst>
        <pc:spChg chg="mod">
          <ac:chgData name="Andre Neumann" userId="e07587b9-5803-4dd8-acfc-2a6eb396eb4f" providerId="ADAL" clId="{76430052-2632-4D2E-8A77-19E61C610783}" dt="2024-07-29T13:16:52.591" v="14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Andre Neumann" userId="e07587b9-5803-4dd8-acfc-2a6eb396eb4f" providerId="ADAL" clId="{76430052-2632-4D2E-8A77-19E61C610783}" dt="2024-07-29T13:18:16.790" v="45" actId="20577"/>
          <ac:spMkLst>
            <pc:docMk/>
            <pc:sldMk cId="652841706" sldId="284"/>
            <ac:spMk id="3" creationId="{1C6744DD-5BC8-42C8-4313-13CE95ED575B}"/>
          </ac:spMkLst>
        </pc:spChg>
        <pc:spChg chg="add">
          <ac:chgData name="Andre Neumann" userId="e07587b9-5803-4dd8-acfc-2a6eb396eb4f" providerId="ADAL" clId="{76430052-2632-4D2E-8A77-19E61C610783}" dt="2024-07-29T13:18:01.344" v="38"/>
          <ac:spMkLst>
            <pc:docMk/>
            <pc:sldMk cId="652841706" sldId="284"/>
            <ac:spMk id="4" creationId="{B1BC8C14-083F-0622-20C8-5B0BDDB6FE8C}"/>
          </ac:spMkLst>
        </pc:spChg>
        <pc:spChg chg="add del">
          <ac:chgData name="Andre Neumann" userId="e07587b9-5803-4dd8-acfc-2a6eb396eb4f" providerId="ADAL" clId="{76430052-2632-4D2E-8A77-19E61C610783}" dt="2024-07-29T13:18:25.460" v="47" actId="22"/>
          <ac:spMkLst>
            <pc:docMk/>
            <pc:sldMk cId="652841706" sldId="284"/>
            <ac:spMk id="6" creationId="{EDBDACEE-2ECC-28CC-763C-6E60643911A3}"/>
          </ac:spMkLst>
        </pc:spChg>
      </pc:sldChg>
      <pc:sldChg chg="del">
        <pc:chgData name="Andre Neumann" userId="e07587b9-5803-4dd8-acfc-2a6eb396eb4f" providerId="ADAL" clId="{76430052-2632-4D2E-8A77-19E61C610783}" dt="2024-07-29T14:11:10.404" v="1551" actId="47"/>
        <pc:sldMkLst>
          <pc:docMk/>
          <pc:sldMk cId="2443354209" sldId="296"/>
        </pc:sldMkLst>
      </pc:sldChg>
      <pc:sldChg chg="del">
        <pc:chgData name="Andre Neumann" userId="e07587b9-5803-4dd8-acfc-2a6eb396eb4f" providerId="ADAL" clId="{76430052-2632-4D2E-8A77-19E61C610783}" dt="2024-07-29T14:11:12.279" v="1552" actId="47"/>
        <pc:sldMkLst>
          <pc:docMk/>
          <pc:sldMk cId="3622684212" sldId="297"/>
        </pc:sldMkLst>
      </pc:sldChg>
      <pc:sldChg chg="addSp modSp add mod">
        <pc:chgData name="Andre Neumann" userId="e07587b9-5803-4dd8-acfc-2a6eb396eb4f" providerId="ADAL" clId="{76430052-2632-4D2E-8A77-19E61C610783}" dt="2024-07-29T13:22:51.560" v="335" actId="1076"/>
        <pc:sldMkLst>
          <pc:docMk/>
          <pc:sldMk cId="1059672168" sldId="299"/>
        </pc:sldMkLst>
        <pc:spChg chg="mod">
          <ac:chgData name="Andre Neumann" userId="e07587b9-5803-4dd8-acfc-2a6eb396eb4f" providerId="ADAL" clId="{76430052-2632-4D2E-8A77-19E61C610783}" dt="2024-07-29T13:22:16.869" v="328" actId="27636"/>
          <ac:spMkLst>
            <pc:docMk/>
            <pc:sldMk cId="1059672168" sldId="299"/>
            <ac:spMk id="3" creationId="{1C6744DD-5BC8-42C8-4313-13CE95ED575B}"/>
          </ac:spMkLst>
        </pc:spChg>
        <pc:spChg chg="add mod">
          <ac:chgData name="Andre Neumann" userId="e07587b9-5803-4dd8-acfc-2a6eb396eb4f" providerId="ADAL" clId="{76430052-2632-4D2E-8A77-19E61C610783}" dt="2024-07-29T13:22:51.560" v="335" actId="1076"/>
          <ac:spMkLst>
            <pc:docMk/>
            <pc:sldMk cId="1059672168" sldId="299"/>
            <ac:spMk id="7" creationId="{3B6D1A9F-B2A6-DA2D-E7F0-7D8E26B99011}"/>
          </ac:spMkLst>
        </pc:spChg>
        <pc:picChg chg="add mod">
          <ac:chgData name="Andre Neumann" userId="e07587b9-5803-4dd8-acfc-2a6eb396eb4f" providerId="ADAL" clId="{76430052-2632-4D2E-8A77-19E61C610783}" dt="2024-07-29T13:20:23.489" v="63" actId="1076"/>
          <ac:picMkLst>
            <pc:docMk/>
            <pc:sldMk cId="1059672168" sldId="299"/>
            <ac:picMk id="5" creationId="{41147656-6681-6E3C-2740-8E6EFC744D3B}"/>
          </ac:picMkLst>
        </pc:picChg>
      </pc:sldChg>
      <pc:sldChg chg="addSp delSp modSp add mod modAnim">
        <pc:chgData name="Andre Neumann" userId="e07587b9-5803-4dd8-acfc-2a6eb396eb4f" providerId="ADAL" clId="{76430052-2632-4D2E-8A77-19E61C610783}" dt="2024-07-29T13:58:58.076" v="990"/>
        <pc:sldMkLst>
          <pc:docMk/>
          <pc:sldMk cId="1292133615" sldId="300"/>
        </pc:sldMkLst>
        <pc:spChg chg="mod">
          <ac:chgData name="Andre Neumann" userId="e07587b9-5803-4dd8-acfc-2a6eb396eb4f" providerId="ADAL" clId="{76430052-2632-4D2E-8A77-19E61C610783}" dt="2024-07-29T13:32:01.369" v="683" actId="27636"/>
          <ac:spMkLst>
            <pc:docMk/>
            <pc:sldMk cId="1292133615" sldId="300"/>
            <ac:spMk id="3" creationId="{1C6744DD-5BC8-42C8-4313-13CE95ED575B}"/>
          </ac:spMkLst>
        </pc:spChg>
        <pc:spChg chg="del">
          <ac:chgData name="Andre Neumann" userId="e07587b9-5803-4dd8-acfc-2a6eb396eb4f" providerId="ADAL" clId="{76430052-2632-4D2E-8A77-19E61C610783}" dt="2024-07-29T13:23:12.988" v="378" actId="478"/>
          <ac:spMkLst>
            <pc:docMk/>
            <pc:sldMk cId="1292133615" sldId="300"/>
            <ac:spMk id="7" creationId="{3B6D1A9F-B2A6-DA2D-E7F0-7D8E26B99011}"/>
          </ac:spMkLst>
        </pc:spChg>
        <pc:spChg chg="add mod">
          <ac:chgData name="Andre Neumann" userId="e07587b9-5803-4dd8-acfc-2a6eb396eb4f" providerId="ADAL" clId="{76430052-2632-4D2E-8A77-19E61C610783}" dt="2024-07-29T13:36:52.629" v="738" actId="164"/>
          <ac:spMkLst>
            <pc:docMk/>
            <pc:sldMk cId="1292133615" sldId="300"/>
            <ac:spMk id="8" creationId="{67EBEC6F-E4C2-5A6C-8B62-056687733D61}"/>
          </ac:spMkLst>
        </pc:spChg>
        <pc:spChg chg="add mod">
          <ac:chgData name="Andre Neumann" userId="e07587b9-5803-4dd8-acfc-2a6eb396eb4f" providerId="ADAL" clId="{76430052-2632-4D2E-8A77-19E61C610783}" dt="2024-07-29T13:42:24.665" v="841" actId="1036"/>
          <ac:spMkLst>
            <pc:docMk/>
            <pc:sldMk cId="1292133615" sldId="300"/>
            <ac:spMk id="9" creationId="{0F674C7A-0B10-F453-3BBF-1E2B2F4AD35C}"/>
          </ac:spMkLst>
        </pc:spChg>
        <pc:spChg chg="add mod">
          <ac:chgData name="Andre Neumann" userId="e07587b9-5803-4dd8-acfc-2a6eb396eb4f" providerId="ADAL" clId="{76430052-2632-4D2E-8A77-19E61C610783}" dt="2024-07-29T13:42:16.602" v="833" actId="1036"/>
          <ac:spMkLst>
            <pc:docMk/>
            <pc:sldMk cId="1292133615" sldId="300"/>
            <ac:spMk id="10" creationId="{EC33FF4D-5C8E-8E63-AEB3-40B7DA4B6B42}"/>
          </ac:spMkLst>
        </pc:spChg>
        <pc:spChg chg="add del mod">
          <ac:chgData name="Andre Neumann" userId="e07587b9-5803-4dd8-acfc-2a6eb396eb4f" providerId="ADAL" clId="{76430052-2632-4D2E-8A77-19E61C610783}" dt="2024-07-29T13:37:11.825" v="741" actId="478"/>
          <ac:spMkLst>
            <pc:docMk/>
            <pc:sldMk cId="1292133615" sldId="300"/>
            <ac:spMk id="19" creationId="{FF063989-5352-9834-0ED5-12216CE11964}"/>
          </ac:spMkLst>
        </pc:spChg>
        <pc:spChg chg="add mod topLvl">
          <ac:chgData name="Andre Neumann" userId="e07587b9-5803-4dd8-acfc-2a6eb396eb4f" providerId="ADAL" clId="{76430052-2632-4D2E-8A77-19E61C610783}" dt="2024-07-29T13:50:09.070" v="898" actId="164"/>
          <ac:spMkLst>
            <pc:docMk/>
            <pc:sldMk cId="1292133615" sldId="300"/>
            <ac:spMk id="20" creationId="{1A44DB68-EF86-01B9-454E-C9A4DEFAF90F}"/>
          </ac:spMkLst>
        </pc:spChg>
        <pc:spChg chg="add mod">
          <ac:chgData name="Andre Neumann" userId="e07587b9-5803-4dd8-acfc-2a6eb396eb4f" providerId="ADAL" clId="{76430052-2632-4D2E-8A77-19E61C610783}" dt="2024-07-29T13:55:38.066" v="953" actId="1076"/>
          <ac:spMkLst>
            <pc:docMk/>
            <pc:sldMk cId="1292133615" sldId="300"/>
            <ac:spMk id="21" creationId="{CF44F9D6-6B8E-DDB5-A97C-3CCE0E109DD6}"/>
          </ac:spMkLst>
        </pc:spChg>
        <pc:spChg chg="add mod topLvl">
          <ac:chgData name="Andre Neumann" userId="e07587b9-5803-4dd8-acfc-2a6eb396eb4f" providerId="ADAL" clId="{76430052-2632-4D2E-8A77-19E61C610783}" dt="2024-07-29T13:50:09.070" v="898" actId="164"/>
          <ac:spMkLst>
            <pc:docMk/>
            <pc:sldMk cId="1292133615" sldId="300"/>
            <ac:spMk id="22" creationId="{141D8D86-1C80-63B3-13DD-860D49F16F7F}"/>
          </ac:spMkLst>
        </pc:spChg>
        <pc:spChg chg="add mod">
          <ac:chgData name="Andre Neumann" userId="e07587b9-5803-4dd8-acfc-2a6eb396eb4f" providerId="ADAL" clId="{76430052-2632-4D2E-8A77-19E61C610783}" dt="2024-07-29T13:40:34.281" v="784" actId="164"/>
          <ac:spMkLst>
            <pc:docMk/>
            <pc:sldMk cId="1292133615" sldId="300"/>
            <ac:spMk id="33" creationId="{497F3255-4A15-44A4-CEBB-0331C0B10A21}"/>
          </ac:spMkLst>
        </pc:spChg>
        <pc:spChg chg="add mod">
          <ac:chgData name="Andre Neumann" userId="e07587b9-5803-4dd8-acfc-2a6eb396eb4f" providerId="ADAL" clId="{76430052-2632-4D2E-8A77-19E61C610783}" dt="2024-07-29T13:40:34.281" v="784" actId="164"/>
          <ac:spMkLst>
            <pc:docMk/>
            <pc:sldMk cId="1292133615" sldId="300"/>
            <ac:spMk id="34" creationId="{366F85E5-4AAD-6EA1-FAA8-50E271D5FBAC}"/>
          </ac:spMkLst>
        </pc:spChg>
        <pc:spChg chg="add mod">
          <ac:chgData name="Andre Neumann" userId="e07587b9-5803-4dd8-acfc-2a6eb396eb4f" providerId="ADAL" clId="{76430052-2632-4D2E-8A77-19E61C610783}" dt="2024-07-29T13:40:34.281" v="784" actId="164"/>
          <ac:spMkLst>
            <pc:docMk/>
            <pc:sldMk cId="1292133615" sldId="300"/>
            <ac:spMk id="35" creationId="{74F6A7F4-90CE-8E9A-6ADD-D56A42FEECDF}"/>
          </ac:spMkLst>
        </pc:spChg>
        <pc:spChg chg="add mod">
          <ac:chgData name="Andre Neumann" userId="e07587b9-5803-4dd8-acfc-2a6eb396eb4f" providerId="ADAL" clId="{76430052-2632-4D2E-8A77-19E61C610783}" dt="2024-07-29T13:42:51.339" v="847" actId="164"/>
          <ac:spMkLst>
            <pc:docMk/>
            <pc:sldMk cId="1292133615" sldId="300"/>
            <ac:spMk id="44" creationId="{78E117E6-5572-729A-7301-E95C9C6BA8DF}"/>
          </ac:spMkLst>
        </pc:spChg>
        <pc:spChg chg="add mod">
          <ac:chgData name="Andre Neumann" userId="e07587b9-5803-4dd8-acfc-2a6eb396eb4f" providerId="ADAL" clId="{76430052-2632-4D2E-8A77-19E61C610783}" dt="2024-07-29T13:42:51.339" v="847" actId="164"/>
          <ac:spMkLst>
            <pc:docMk/>
            <pc:sldMk cId="1292133615" sldId="300"/>
            <ac:spMk id="45" creationId="{D69461D5-FDA4-A363-AA69-7ED477777276}"/>
          </ac:spMkLst>
        </pc:spChg>
        <pc:spChg chg="add mod topLvl">
          <ac:chgData name="Andre Neumann" userId="e07587b9-5803-4dd8-acfc-2a6eb396eb4f" providerId="ADAL" clId="{76430052-2632-4D2E-8A77-19E61C610783}" dt="2024-07-29T13:44:23.198" v="864" actId="164"/>
          <ac:spMkLst>
            <pc:docMk/>
            <pc:sldMk cId="1292133615" sldId="300"/>
            <ac:spMk id="51" creationId="{0D284C23-6850-BB52-78D5-9E643C14A061}"/>
          </ac:spMkLst>
        </pc:spChg>
        <pc:spChg chg="add mod topLvl">
          <ac:chgData name="Andre Neumann" userId="e07587b9-5803-4dd8-acfc-2a6eb396eb4f" providerId="ADAL" clId="{76430052-2632-4D2E-8A77-19E61C610783}" dt="2024-07-29T13:44:23.198" v="864" actId="164"/>
          <ac:spMkLst>
            <pc:docMk/>
            <pc:sldMk cId="1292133615" sldId="300"/>
            <ac:spMk id="52" creationId="{DBB284F5-2E58-AC5F-648B-78DAE59330C2}"/>
          </ac:spMkLst>
        </pc:spChg>
        <pc:spChg chg="add mod">
          <ac:chgData name="Andre Neumann" userId="e07587b9-5803-4dd8-acfc-2a6eb396eb4f" providerId="ADAL" clId="{76430052-2632-4D2E-8A77-19E61C610783}" dt="2024-07-29T13:44:23.198" v="864" actId="164"/>
          <ac:spMkLst>
            <pc:docMk/>
            <pc:sldMk cId="1292133615" sldId="300"/>
            <ac:spMk id="64" creationId="{AA5C424F-EC0C-CCBF-8A39-00628198A947}"/>
          </ac:spMkLst>
        </pc:spChg>
        <pc:spChg chg="mod topLvl">
          <ac:chgData name="Andre Neumann" userId="e07587b9-5803-4dd8-acfc-2a6eb396eb4f" providerId="ADAL" clId="{76430052-2632-4D2E-8A77-19E61C610783}" dt="2024-07-29T13:49:07.156" v="885" actId="164"/>
          <ac:spMkLst>
            <pc:docMk/>
            <pc:sldMk cId="1292133615" sldId="300"/>
            <ac:spMk id="71" creationId="{0AAA99EE-21DE-79A0-30E6-78D27E26B362}"/>
          </ac:spMkLst>
        </pc:spChg>
        <pc:spChg chg="mod topLvl">
          <ac:chgData name="Andre Neumann" userId="e07587b9-5803-4dd8-acfc-2a6eb396eb4f" providerId="ADAL" clId="{76430052-2632-4D2E-8A77-19E61C610783}" dt="2024-07-29T13:49:07.156" v="885" actId="164"/>
          <ac:spMkLst>
            <pc:docMk/>
            <pc:sldMk cId="1292133615" sldId="300"/>
            <ac:spMk id="72" creationId="{E1750282-091E-8EF0-ED49-26AA6ED072D4}"/>
          </ac:spMkLst>
        </pc:spChg>
        <pc:spChg chg="mod topLvl">
          <ac:chgData name="Andre Neumann" userId="e07587b9-5803-4dd8-acfc-2a6eb396eb4f" providerId="ADAL" clId="{76430052-2632-4D2E-8A77-19E61C610783}" dt="2024-07-29T13:49:07.156" v="885" actId="164"/>
          <ac:spMkLst>
            <pc:docMk/>
            <pc:sldMk cId="1292133615" sldId="300"/>
            <ac:spMk id="73" creationId="{72B5F28B-B9EB-C039-78B5-6BAC5392C2AC}"/>
          </ac:spMkLst>
        </pc:spChg>
        <pc:spChg chg="add mod">
          <ac:chgData name="Andre Neumann" userId="e07587b9-5803-4dd8-acfc-2a6eb396eb4f" providerId="ADAL" clId="{76430052-2632-4D2E-8A77-19E61C610783}" dt="2024-07-29T13:50:09.070" v="898" actId="164"/>
          <ac:spMkLst>
            <pc:docMk/>
            <pc:sldMk cId="1292133615" sldId="300"/>
            <ac:spMk id="87" creationId="{7512DEB8-DB45-B1CD-BBBE-27715ECBCFBE}"/>
          </ac:spMkLst>
        </pc:spChg>
        <pc:spChg chg="mod">
          <ac:chgData name="Andre Neumann" userId="e07587b9-5803-4dd8-acfc-2a6eb396eb4f" providerId="ADAL" clId="{76430052-2632-4D2E-8A77-19E61C610783}" dt="2024-07-29T13:51:12.297" v="911" actId="1076"/>
          <ac:spMkLst>
            <pc:docMk/>
            <pc:sldMk cId="1292133615" sldId="300"/>
            <ac:spMk id="98" creationId="{45089503-6172-212A-C328-47C18AB1F40B}"/>
          </ac:spMkLst>
        </pc:spChg>
        <pc:spChg chg="mod">
          <ac:chgData name="Andre Neumann" userId="e07587b9-5803-4dd8-acfc-2a6eb396eb4f" providerId="ADAL" clId="{76430052-2632-4D2E-8A77-19E61C610783}" dt="2024-07-29T13:50:45.341" v="905" actId="1076"/>
          <ac:spMkLst>
            <pc:docMk/>
            <pc:sldMk cId="1292133615" sldId="300"/>
            <ac:spMk id="99" creationId="{82C9EF2B-6896-DBC4-5B03-7D911C4EE5E8}"/>
          </ac:spMkLst>
        </pc:spChg>
        <pc:spChg chg="mod">
          <ac:chgData name="Andre Neumann" userId="e07587b9-5803-4dd8-acfc-2a6eb396eb4f" providerId="ADAL" clId="{76430052-2632-4D2E-8A77-19E61C610783}" dt="2024-07-29T13:50:49.572" v="906" actId="1076"/>
          <ac:spMkLst>
            <pc:docMk/>
            <pc:sldMk cId="1292133615" sldId="300"/>
            <ac:spMk id="101" creationId="{7FAA036D-3475-C46D-3FFD-80B350F29FB6}"/>
          </ac:spMkLst>
        </pc:spChg>
        <pc:spChg chg="add mod">
          <ac:chgData name="Andre Neumann" userId="e07587b9-5803-4dd8-acfc-2a6eb396eb4f" providerId="ADAL" clId="{76430052-2632-4D2E-8A77-19E61C610783}" dt="2024-07-29T13:55:09.244" v="946" actId="1076"/>
          <ac:spMkLst>
            <pc:docMk/>
            <pc:sldMk cId="1292133615" sldId="300"/>
            <ac:spMk id="113" creationId="{5567A0F1-4CA6-25D6-0E99-4D608FF80FD7}"/>
          </ac:spMkLst>
        </pc:spChg>
        <pc:spChg chg="add mod">
          <ac:chgData name="Andre Neumann" userId="e07587b9-5803-4dd8-acfc-2a6eb396eb4f" providerId="ADAL" clId="{76430052-2632-4D2E-8A77-19E61C610783}" dt="2024-07-29T13:55:34.431" v="950" actId="1076"/>
          <ac:spMkLst>
            <pc:docMk/>
            <pc:sldMk cId="1292133615" sldId="300"/>
            <ac:spMk id="114" creationId="{8943075C-96C5-8901-1304-996684B82FE2}"/>
          </ac:spMkLst>
        </pc:spChg>
        <pc:spChg chg="add mod">
          <ac:chgData name="Andre Neumann" userId="e07587b9-5803-4dd8-acfc-2a6eb396eb4f" providerId="ADAL" clId="{76430052-2632-4D2E-8A77-19E61C610783}" dt="2024-07-29T13:57:03.622" v="970" actId="164"/>
          <ac:spMkLst>
            <pc:docMk/>
            <pc:sldMk cId="1292133615" sldId="300"/>
            <ac:spMk id="115" creationId="{6A85D7B9-36CD-5704-D4E3-AA9F668ABD8B}"/>
          </ac:spMkLst>
        </pc:spChg>
        <pc:spChg chg="add mod">
          <ac:chgData name="Andre Neumann" userId="e07587b9-5803-4dd8-acfc-2a6eb396eb4f" providerId="ADAL" clId="{76430052-2632-4D2E-8A77-19E61C610783}" dt="2024-07-29T13:57:33.772" v="976" actId="1076"/>
          <ac:spMkLst>
            <pc:docMk/>
            <pc:sldMk cId="1292133615" sldId="300"/>
            <ac:spMk id="117" creationId="{A6A0794E-D3DC-A9CA-1D13-880007041348}"/>
          </ac:spMkLst>
        </pc:spChg>
        <pc:spChg chg="add mod">
          <ac:chgData name="Andre Neumann" userId="e07587b9-5803-4dd8-acfc-2a6eb396eb4f" providerId="ADAL" clId="{76430052-2632-4D2E-8A77-19E61C610783}" dt="2024-07-29T13:57:39.242" v="977" actId="1076"/>
          <ac:spMkLst>
            <pc:docMk/>
            <pc:sldMk cId="1292133615" sldId="300"/>
            <ac:spMk id="120" creationId="{9A9A0086-2538-F098-D2EC-125847982281}"/>
          </ac:spMkLst>
        </pc:spChg>
        <pc:spChg chg="mod">
          <ac:chgData name="Andre Neumann" userId="e07587b9-5803-4dd8-acfc-2a6eb396eb4f" providerId="ADAL" clId="{76430052-2632-4D2E-8A77-19E61C610783}" dt="2024-07-29T13:57:49.155" v="979"/>
          <ac:spMkLst>
            <pc:docMk/>
            <pc:sldMk cId="1292133615" sldId="300"/>
            <ac:spMk id="129" creationId="{7358435A-551E-FBEB-7C37-7E076EE8BD27}"/>
          </ac:spMkLst>
        </pc:spChg>
        <pc:spChg chg="mod">
          <ac:chgData name="Andre Neumann" userId="e07587b9-5803-4dd8-acfc-2a6eb396eb4f" providerId="ADAL" clId="{76430052-2632-4D2E-8A77-19E61C610783}" dt="2024-07-29T13:58:09.228" v="981" actId="1076"/>
          <ac:spMkLst>
            <pc:docMk/>
            <pc:sldMk cId="1292133615" sldId="300"/>
            <ac:spMk id="131" creationId="{1A208B4E-441C-D447-4067-82BC6A224B78}"/>
          </ac:spMkLst>
        </pc:spChg>
        <pc:spChg chg="mod">
          <ac:chgData name="Andre Neumann" userId="e07587b9-5803-4dd8-acfc-2a6eb396eb4f" providerId="ADAL" clId="{76430052-2632-4D2E-8A77-19E61C610783}" dt="2024-07-29T13:58:16.202" v="982" actId="1076"/>
          <ac:spMkLst>
            <pc:docMk/>
            <pc:sldMk cId="1292133615" sldId="300"/>
            <ac:spMk id="132" creationId="{261FC8CB-87C3-389B-199A-96DB6AE75CB1}"/>
          </ac:spMkLst>
        </pc:spChg>
        <pc:grpChg chg="add mod">
          <ac:chgData name="Andre Neumann" userId="e07587b9-5803-4dd8-acfc-2a6eb396eb4f" providerId="ADAL" clId="{76430052-2632-4D2E-8A77-19E61C610783}" dt="2024-07-29T13:36:52.629" v="738" actId="164"/>
          <ac:grpSpMkLst>
            <pc:docMk/>
            <pc:sldMk cId="1292133615" sldId="300"/>
            <ac:grpSpMk id="18" creationId="{F0F45812-5EE1-A2EE-1B41-08361A7845E2}"/>
          </ac:grpSpMkLst>
        </pc:grpChg>
        <pc:grpChg chg="add del mod">
          <ac:chgData name="Andre Neumann" userId="e07587b9-5803-4dd8-acfc-2a6eb396eb4f" providerId="ADAL" clId="{76430052-2632-4D2E-8A77-19E61C610783}" dt="2024-07-29T13:49:24.591" v="886" actId="165"/>
          <ac:grpSpMkLst>
            <pc:docMk/>
            <pc:sldMk cId="1292133615" sldId="300"/>
            <ac:grpSpMk id="26" creationId="{3C99177A-0361-4A4C-2B12-F08CA112CD8C}"/>
          </ac:grpSpMkLst>
        </pc:grpChg>
        <pc:grpChg chg="add mod">
          <ac:chgData name="Andre Neumann" userId="e07587b9-5803-4dd8-acfc-2a6eb396eb4f" providerId="ADAL" clId="{76430052-2632-4D2E-8A77-19E61C610783}" dt="2024-07-29T13:40:34.281" v="784" actId="164"/>
          <ac:grpSpMkLst>
            <pc:docMk/>
            <pc:sldMk cId="1292133615" sldId="300"/>
            <ac:grpSpMk id="43" creationId="{981FCD82-64B5-3A79-2545-8AE5D8D8A725}"/>
          </ac:grpSpMkLst>
        </pc:grpChg>
        <pc:grpChg chg="add mod">
          <ac:chgData name="Andre Neumann" userId="e07587b9-5803-4dd8-acfc-2a6eb396eb4f" providerId="ADAL" clId="{76430052-2632-4D2E-8A77-19E61C610783}" dt="2024-07-29T13:42:51.339" v="847" actId="164"/>
          <ac:grpSpMkLst>
            <pc:docMk/>
            <pc:sldMk cId="1292133615" sldId="300"/>
            <ac:grpSpMk id="61" creationId="{9CF075C4-3521-0012-8BEF-1FC3573B2B2E}"/>
          </ac:grpSpMkLst>
        </pc:grpChg>
        <pc:grpChg chg="add del mod">
          <ac:chgData name="Andre Neumann" userId="e07587b9-5803-4dd8-acfc-2a6eb396eb4f" providerId="ADAL" clId="{76430052-2632-4D2E-8A77-19E61C610783}" dt="2024-07-29T13:43:43.211" v="854" actId="165"/>
          <ac:grpSpMkLst>
            <pc:docMk/>
            <pc:sldMk cId="1292133615" sldId="300"/>
            <ac:grpSpMk id="63" creationId="{03613DCF-E7DA-E5EB-8D3F-3D8E58D416A7}"/>
          </ac:grpSpMkLst>
        </pc:grpChg>
        <pc:grpChg chg="add mod">
          <ac:chgData name="Andre Neumann" userId="e07587b9-5803-4dd8-acfc-2a6eb396eb4f" providerId="ADAL" clId="{76430052-2632-4D2E-8A77-19E61C610783}" dt="2024-07-29T13:44:23.198" v="864" actId="164"/>
          <ac:grpSpMkLst>
            <pc:docMk/>
            <pc:sldMk cId="1292133615" sldId="300"/>
            <ac:grpSpMk id="69" creationId="{5E32A008-B9E9-8F52-C0FE-9CE9F497FB85}"/>
          </ac:grpSpMkLst>
        </pc:grpChg>
        <pc:grpChg chg="add del mod">
          <ac:chgData name="Andre Neumann" userId="e07587b9-5803-4dd8-acfc-2a6eb396eb4f" providerId="ADAL" clId="{76430052-2632-4D2E-8A77-19E61C610783}" dt="2024-07-29T13:47:56.070" v="870" actId="165"/>
          <ac:grpSpMkLst>
            <pc:docMk/>
            <pc:sldMk cId="1292133615" sldId="300"/>
            <ac:grpSpMk id="70" creationId="{FE81897B-CD8D-1D36-0F4A-8DD7CB401DF3}"/>
          </ac:grpSpMkLst>
        </pc:grpChg>
        <pc:grpChg chg="add mod">
          <ac:chgData name="Andre Neumann" userId="e07587b9-5803-4dd8-acfc-2a6eb396eb4f" providerId="ADAL" clId="{76430052-2632-4D2E-8A77-19E61C610783}" dt="2024-07-29T13:49:07.156" v="885" actId="164"/>
          <ac:grpSpMkLst>
            <pc:docMk/>
            <pc:sldMk cId="1292133615" sldId="300"/>
            <ac:grpSpMk id="86" creationId="{A130E78B-9199-0259-5AAB-3697BA59AB86}"/>
          </ac:grpSpMkLst>
        </pc:grpChg>
        <pc:grpChg chg="add mod">
          <ac:chgData name="Andre Neumann" userId="e07587b9-5803-4dd8-acfc-2a6eb396eb4f" providerId="ADAL" clId="{76430052-2632-4D2E-8A77-19E61C610783}" dt="2024-07-29T13:50:09.070" v="898" actId="164"/>
          <ac:grpSpMkLst>
            <pc:docMk/>
            <pc:sldMk cId="1292133615" sldId="300"/>
            <ac:grpSpMk id="96" creationId="{835848DB-4EFE-7AA8-EABA-692FB12D7CB9}"/>
          </ac:grpSpMkLst>
        </pc:grpChg>
        <pc:grpChg chg="add mod">
          <ac:chgData name="Andre Neumann" userId="e07587b9-5803-4dd8-acfc-2a6eb396eb4f" providerId="ADAL" clId="{76430052-2632-4D2E-8A77-19E61C610783}" dt="2024-07-29T13:50:34.954" v="903" actId="1076"/>
          <ac:grpSpMkLst>
            <pc:docMk/>
            <pc:sldMk cId="1292133615" sldId="300"/>
            <ac:grpSpMk id="97" creationId="{3B851D96-3A6B-C4B0-B6C9-7F4489B2B0D4}"/>
          </ac:grpSpMkLst>
        </pc:grpChg>
        <pc:grpChg chg="add mod">
          <ac:chgData name="Andre Neumann" userId="e07587b9-5803-4dd8-acfc-2a6eb396eb4f" providerId="ADAL" clId="{76430052-2632-4D2E-8A77-19E61C610783}" dt="2024-07-29T13:57:27.587" v="975" actId="1076"/>
          <ac:grpSpMkLst>
            <pc:docMk/>
            <pc:sldMk cId="1292133615" sldId="300"/>
            <ac:grpSpMk id="124" creationId="{6CE990C8-C6A4-A362-9477-41FA3F23FE06}"/>
          </ac:grpSpMkLst>
        </pc:grpChg>
        <pc:grpChg chg="add mod">
          <ac:chgData name="Andre Neumann" userId="e07587b9-5803-4dd8-acfc-2a6eb396eb4f" providerId="ADAL" clId="{76430052-2632-4D2E-8A77-19E61C610783}" dt="2024-07-29T13:57:53.575" v="980" actId="1076"/>
          <ac:grpSpMkLst>
            <pc:docMk/>
            <pc:sldMk cId="1292133615" sldId="300"/>
            <ac:grpSpMk id="128" creationId="{AAFD2881-A185-9C9C-92E6-507397575CFE}"/>
          </ac:grpSpMkLst>
        </pc:grpChg>
        <pc:picChg chg="del">
          <ac:chgData name="Andre Neumann" userId="e07587b9-5803-4dd8-acfc-2a6eb396eb4f" providerId="ADAL" clId="{76430052-2632-4D2E-8A77-19E61C610783}" dt="2024-07-29T13:23:20.451" v="382" actId="478"/>
          <ac:picMkLst>
            <pc:docMk/>
            <pc:sldMk cId="1292133615" sldId="300"/>
            <ac:picMk id="5" creationId="{41147656-6681-6E3C-2740-8E6EFC744D3B}"/>
          </ac:picMkLst>
        </pc:picChg>
        <pc:picChg chg="add del mod">
          <ac:chgData name="Andre Neumann" userId="e07587b9-5803-4dd8-acfc-2a6eb396eb4f" providerId="ADAL" clId="{76430052-2632-4D2E-8A77-19E61C610783}" dt="2024-07-29T13:41:31.752" v="815" actId="478"/>
          <ac:picMkLst>
            <pc:docMk/>
            <pc:sldMk cId="1292133615" sldId="300"/>
            <ac:picMk id="6" creationId="{AA51B244-34BF-5200-E3A1-863A6C3D0E93}"/>
          </ac:picMkLst>
        </pc:picChg>
        <pc:picChg chg="add del mod">
          <ac:chgData name="Andre Neumann" userId="e07587b9-5803-4dd8-acfc-2a6eb396eb4f" providerId="ADAL" clId="{76430052-2632-4D2E-8A77-19E61C610783}" dt="2024-07-29T13:38:53.768" v="759" actId="478"/>
          <ac:picMkLst>
            <pc:docMk/>
            <pc:sldMk cId="1292133615" sldId="300"/>
            <ac:picMk id="28" creationId="{3B751938-450F-9B21-058D-E7490D9CF600}"/>
          </ac:picMkLst>
        </pc:picChg>
        <pc:picChg chg="add del mod">
          <ac:chgData name="Andre Neumann" userId="e07587b9-5803-4dd8-acfc-2a6eb396eb4f" providerId="ADAL" clId="{76430052-2632-4D2E-8A77-19E61C610783}" dt="2024-07-29T13:38:59.822" v="762" actId="478"/>
          <ac:picMkLst>
            <pc:docMk/>
            <pc:sldMk cId="1292133615" sldId="300"/>
            <ac:picMk id="30" creationId="{030117A0-AD3C-8B64-CE85-E3991E1361B4}"/>
          </ac:picMkLst>
        </pc:picChg>
        <pc:picChg chg="add del mod">
          <ac:chgData name="Andre Neumann" userId="e07587b9-5803-4dd8-acfc-2a6eb396eb4f" providerId="ADAL" clId="{76430052-2632-4D2E-8A77-19E61C610783}" dt="2024-07-29T13:39:14.132" v="765" actId="478"/>
          <ac:picMkLst>
            <pc:docMk/>
            <pc:sldMk cId="1292133615" sldId="300"/>
            <ac:picMk id="32" creationId="{BB9770AA-F0DB-4D9A-D8B9-BD981457D677}"/>
          </ac:picMkLst>
        </pc:picChg>
        <pc:picChg chg="add mod ord">
          <ac:chgData name="Andre Neumann" userId="e07587b9-5803-4dd8-acfc-2a6eb396eb4f" providerId="ADAL" clId="{76430052-2632-4D2E-8A77-19E61C610783}" dt="2024-07-29T13:57:22.809" v="974" actId="1076"/>
          <ac:picMkLst>
            <pc:docMk/>
            <pc:sldMk cId="1292133615" sldId="300"/>
            <ac:picMk id="50" creationId="{23E5374E-D9E6-0ACD-5863-ABA9194478B3}"/>
          </ac:picMkLst>
        </pc:picChg>
        <pc:cxnChg chg="add mod">
          <ac:chgData name="Andre Neumann" userId="e07587b9-5803-4dd8-acfc-2a6eb396eb4f" providerId="ADAL" clId="{76430052-2632-4D2E-8A77-19E61C610783}" dt="2024-07-29T13:42:24.665" v="841" actId="1036"/>
          <ac:cxnSpMkLst>
            <pc:docMk/>
            <pc:sldMk cId="1292133615" sldId="300"/>
            <ac:cxnSpMk id="12" creationId="{F0C491C4-DDE7-403B-8B8A-199C59031017}"/>
          </ac:cxnSpMkLst>
        </pc:cxnChg>
        <pc:cxnChg chg="add mod">
          <ac:chgData name="Andre Neumann" userId="e07587b9-5803-4dd8-acfc-2a6eb396eb4f" providerId="ADAL" clId="{76430052-2632-4D2E-8A77-19E61C610783}" dt="2024-07-29T13:42:24.665" v="841" actId="1036"/>
          <ac:cxnSpMkLst>
            <pc:docMk/>
            <pc:sldMk cId="1292133615" sldId="300"/>
            <ac:cxnSpMk id="14" creationId="{FB547145-7504-715E-3231-611F0C5C8570}"/>
          </ac:cxnSpMkLst>
        </pc:cxnChg>
        <pc:cxnChg chg="add mod topLvl">
          <ac:chgData name="Andre Neumann" userId="e07587b9-5803-4dd8-acfc-2a6eb396eb4f" providerId="ADAL" clId="{76430052-2632-4D2E-8A77-19E61C610783}" dt="2024-07-29T13:50:09.070" v="898" actId="164"/>
          <ac:cxnSpMkLst>
            <pc:docMk/>
            <pc:sldMk cId="1292133615" sldId="300"/>
            <ac:cxnSpMk id="23" creationId="{25FA95D0-E97E-AD89-DCE3-03705E900D5F}"/>
          </ac:cxnSpMkLst>
        </pc:cxnChg>
        <pc:cxnChg chg="add mod">
          <ac:chgData name="Andre Neumann" userId="e07587b9-5803-4dd8-acfc-2a6eb396eb4f" providerId="ADAL" clId="{76430052-2632-4D2E-8A77-19E61C610783}" dt="2024-07-29T13:40:34.281" v="784" actId="164"/>
          <ac:cxnSpMkLst>
            <pc:docMk/>
            <pc:sldMk cId="1292133615" sldId="300"/>
            <ac:cxnSpMk id="36" creationId="{2CAF093D-990F-C970-2775-0C587A03F755}"/>
          </ac:cxnSpMkLst>
        </pc:cxnChg>
        <pc:cxnChg chg="add mod">
          <ac:chgData name="Andre Neumann" userId="e07587b9-5803-4dd8-acfc-2a6eb396eb4f" providerId="ADAL" clId="{76430052-2632-4D2E-8A77-19E61C610783}" dt="2024-07-29T13:40:34.281" v="784" actId="164"/>
          <ac:cxnSpMkLst>
            <pc:docMk/>
            <pc:sldMk cId="1292133615" sldId="300"/>
            <ac:cxnSpMk id="40" creationId="{B008037F-AD0F-1797-28FB-EAAB5AFAA5AD}"/>
          </ac:cxnSpMkLst>
        </pc:cxnChg>
        <pc:cxnChg chg="add mod">
          <ac:chgData name="Andre Neumann" userId="e07587b9-5803-4dd8-acfc-2a6eb396eb4f" providerId="ADAL" clId="{76430052-2632-4D2E-8A77-19E61C610783}" dt="2024-07-29T13:42:51.339" v="847" actId="164"/>
          <ac:cxnSpMkLst>
            <pc:docMk/>
            <pc:sldMk cId="1292133615" sldId="300"/>
            <ac:cxnSpMk id="46" creationId="{27C3B496-32DE-C573-017B-B0673124FD18}"/>
          </ac:cxnSpMkLst>
        </pc:cxnChg>
        <pc:cxnChg chg="add mod topLvl">
          <ac:chgData name="Andre Neumann" userId="e07587b9-5803-4dd8-acfc-2a6eb396eb4f" providerId="ADAL" clId="{76430052-2632-4D2E-8A77-19E61C610783}" dt="2024-07-29T13:44:23.198" v="864" actId="164"/>
          <ac:cxnSpMkLst>
            <pc:docMk/>
            <pc:sldMk cId="1292133615" sldId="300"/>
            <ac:cxnSpMk id="57" creationId="{67B47F61-29BE-1DA6-0DFD-23F5E32EF6AA}"/>
          </ac:cxnSpMkLst>
        </pc:cxnChg>
        <pc:cxnChg chg="add mod">
          <ac:chgData name="Andre Neumann" userId="e07587b9-5803-4dd8-acfc-2a6eb396eb4f" providerId="ADAL" clId="{76430052-2632-4D2E-8A77-19E61C610783}" dt="2024-07-29T13:44:23.198" v="864" actId="164"/>
          <ac:cxnSpMkLst>
            <pc:docMk/>
            <pc:sldMk cId="1292133615" sldId="300"/>
            <ac:cxnSpMk id="66" creationId="{6D7AB2B5-8A0B-AD28-E09F-AE656F4C5DDF}"/>
          </ac:cxnSpMkLst>
        </pc:cxnChg>
        <pc:cxnChg chg="mod topLvl">
          <ac:chgData name="Andre Neumann" userId="e07587b9-5803-4dd8-acfc-2a6eb396eb4f" providerId="ADAL" clId="{76430052-2632-4D2E-8A77-19E61C610783}" dt="2024-07-29T13:49:07.156" v="885" actId="164"/>
          <ac:cxnSpMkLst>
            <pc:docMk/>
            <pc:sldMk cId="1292133615" sldId="300"/>
            <ac:cxnSpMk id="74" creationId="{3AD0E133-D917-F4E4-82FD-25CD9E9EEB3E}"/>
          </ac:cxnSpMkLst>
        </pc:cxnChg>
        <pc:cxnChg chg="mod topLvl">
          <ac:chgData name="Andre Neumann" userId="e07587b9-5803-4dd8-acfc-2a6eb396eb4f" providerId="ADAL" clId="{76430052-2632-4D2E-8A77-19E61C610783}" dt="2024-07-29T13:49:07.156" v="885" actId="164"/>
          <ac:cxnSpMkLst>
            <pc:docMk/>
            <pc:sldMk cId="1292133615" sldId="300"/>
            <ac:cxnSpMk id="75" creationId="{BA8CE399-4D83-D628-9024-6C53C3FB8A3D}"/>
          </ac:cxnSpMkLst>
        </pc:cxnChg>
        <pc:cxnChg chg="add mod">
          <ac:chgData name="Andre Neumann" userId="e07587b9-5803-4dd8-acfc-2a6eb396eb4f" providerId="ADAL" clId="{76430052-2632-4D2E-8A77-19E61C610783}" dt="2024-07-29T13:50:09.070" v="898" actId="164"/>
          <ac:cxnSpMkLst>
            <pc:docMk/>
            <pc:sldMk cId="1292133615" sldId="300"/>
            <ac:cxnSpMk id="88" creationId="{8F9BF683-E44A-0DC9-D221-5D12AE12E380}"/>
          </ac:cxnSpMkLst>
        </pc:cxnChg>
        <pc:cxnChg chg="mod">
          <ac:chgData name="Andre Neumann" userId="e07587b9-5803-4dd8-acfc-2a6eb396eb4f" providerId="ADAL" clId="{76430052-2632-4D2E-8A77-19E61C610783}" dt="2024-07-29T13:51:12.297" v="911" actId="1076"/>
          <ac:cxnSpMkLst>
            <pc:docMk/>
            <pc:sldMk cId="1292133615" sldId="300"/>
            <ac:cxnSpMk id="100" creationId="{838444D1-B652-B733-AB8E-C1166747B544}"/>
          </ac:cxnSpMkLst>
        </pc:cxnChg>
        <pc:cxnChg chg="mod">
          <ac:chgData name="Andre Neumann" userId="e07587b9-5803-4dd8-acfc-2a6eb396eb4f" providerId="ADAL" clId="{76430052-2632-4D2E-8A77-19E61C610783}" dt="2024-07-29T13:51:12.297" v="911" actId="1076"/>
          <ac:cxnSpMkLst>
            <pc:docMk/>
            <pc:sldMk cId="1292133615" sldId="300"/>
            <ac:cxnSpMk id="102" creationId="{1D4F0404-8489-EEDD-6837-416465C3F4A3}"/>
          </ac:cxnSpMkLst>
        </pc:cxnChg>
        <pc:cxnChg chg="add mod">
          <ac:chgData name="Andre Neumann" userId="e07587b9-5803-4dd8-acfc-2a6eb396eb4f" providerId="ADAL" clId="{76430052-2632-4D2E-8A77-19E61C610783}" dt="2024-07-29T13:57:33.772" v="976" actId="1076"/>
          <ac:cxnSpMkLst>
            <pc:docMk/>
            <pc:sldMk cId="1292133615" sldId="300"/>
            <ac:cxnSpMk id="116" creationId="{198AF00D-C2EA-B6D8-6A74-0119E210AD62}"/>
          </ac:cxnSpMkLst>
        </pc:cxnChg>
        <pc:cxnChg chg="add mod">
          <ac:chgData name="Andre Neumann" userId="e07587b9-5803-4dd8-acfc-2a6eb396eb4f" providerId="ADAL" clId="{76430052-2632-4D2E-8A77-19E61C610783}" dt="2024-07-29T13:57:39.242" v="977" actId="1076"/>
          <ac:cxnSpMkLst>
            <pc:docMk/>
            <pc:sldMk cId="1292133615" sldId="300"/>
            <ac:cxnSpMk id="121" creationId="{3813D6B3-A7F2-4FCC-F5CD-AF8D626DAB19}"/>
          </ac:cxnSpMkLst>
        </pc:cxnChg>
        <pc:cxnChg chg="add mod">
          <ac:chgData name="Andre Neumann" userId="e07587b9-5803-4dd8-acfc-2a6eb396eb4f" providerId="ADAL" clId="{76430052-2632-4D2E-8A77-19E61C610783}" dt="2024-07-29T13:57:41.086" v="978"/>
          <ac:cxnSpMkLst>
            <pc:docMk/>
            <pc:sldMk cId="1292133615" sldId="300"/>
            <ac:cxnSpMk id="127" creationId="{5D1481DD-9AA9-5552-2028-CF33FAB6CD75}"/>
          </ac:cxnSpMkLst>
        </pc:cxnChg>
        <pc:cxnChg chg="mod">
          <ac:chgData name="Andre Neumann" userId="e07587b9-5803-4dd8-acfc-2a6eb396eb4f" providerId="ADAL" clId="{76430052-2632-4D2E-8A77-19E61C610783}" dt="2024-07-29T13:58:09.228" v="981" actId="1076"/>
          <ac:cxnSpMkLst>
            <pc:docMk/>
            <pc:sldMk cId="1292133615" sldId="300"/>
            <ac:cxnSpMk id="130" creationId="{A8B523A3-1423-FE4C-9576-FDF1A9101195}"/>
          </ac:cxnSpMkLst>
        </pc:cxnChg>
        <pc:cxnChg chg="mod">
          <ac:chgData name="Andre Neumann" userId="e07587b9-5803-4dd8-acfc-2a6eb396eb4f" providerId="ADAL" clId="{76430052-2632-4D2E-8A77-19E61C610783}" dt="2024-07-29T13:58:24.455" v="984" actId="14100"/>
          <ac:cxnSpMkLst>
            <pc:docMk/>
            <pc:sldMk cId="1292133615" sldId="300"/>
            <ac:cxnSpMk id="133" creationId="{E3123597-7803-0E68-EAEA-2D1514C881DA}"/>
          </ac:cxnSpMkLst>
        </pc:cxnChg>
      </pc:sldChg>
      <pc:sldChg chg="addSp delSp modSp add mod delAnim">
        <pc:chgData name="Andre Neumann" userId="e07587b9-5803-4dd8-acfc-2a6eb396eb4f" providerId="ADAL" clId="{76430052-2632-4D2E-8A77-19E61C610783}" dt="2024-07-29T14:02:53.243" v="1142" actId="20577"/>
        <pc:sldMkLst>
          <pc:docMk/>
          <pc:sldMk cId="1390576699" sldId="301"/>
        </pc:sldMkLst>
        <pc:spChg chg="mod">
          <ac:chgData name="Andre Neumann" userId="e07587b9-5803-4dd8-acfc-2a6eb396eb4f" providerId="ADAL" clId="{76430052-2632-4D2E-8A77-19E61C610783}" dt="2024-07-29T14:02:53.243" v="1142" actId="20577"/>
          <ac:spMkLst>
            <pc:docMk/>
            <pc:sldMk cId="1390576699" sldId="301"/>
            <ac:spMk id="3" creationId="{1C6744DD-5BC8-42C8-4313-13CE95ED575B}"/>
          </ac:spMkLst>
        </pc:spChg>
        <pc:spChg chg="add mod">
          <ac:chgData name="Andre Neumann" userId="e07587b9-5803-4dd8-acfc-2a6eb396eb4f" providerId="ADAL" clId="{76430052-2632-4D2E-8A77-19E61C610783}" dt="2024-07-29T14:01:27.903" v="1054" actId="14100"/>
          <ac:spMkLst>
            <pc:docMk/>
            <pc:sldMk cId="1390576699" sldId="301"/>
            <ac:spMk id="4" creationId="{CDD98BE4-FC62-71E2-5AC8-C976EFC38204}"/>
          </ac:spMkLst>
        </pc:spChg>
        <pc:spChg chg="add mod">
          <ac:chgData name="Andre Neumann" userId="e07587b9-5803-4dd8-acfc-2a6eb396eb4f" providerId="ADAL" clId="{76430052-2632-4D2E-8A77-19E61C610783}" dt="2024-07-29T14:01:19.329" v="1052" actId="14100"/>
          <ac:spMkLst>
            <pc:docMk/>
            <pc:sldMk cId="1390576699" sldId="301"/>
            <ac:spMk id="5" creationId="{9D1C2718-0668-0983-03A2-D792E557BBF7}"/>
          </ac:spMkLst>
        </pc:spChg>
        <pc:spChg chg="del">
          <ac:chgData name="Andre Neumann" userId="e07587b9-5803-4dd8-acfc-2a6eb396eb4f" providerId="ADAL" clId="{76430052-2632-4D2E-8A77-19E61C610783}" dt="2024-07-29T14:00:29.220" v="1044" actId="478"/>
          <ac:spMkLst>
            <pc:docMk/>
            <pc:sldMk cId="1390576699" sldId="301"/>
            <ac:spMk id="21" creationId="{CF44F9D6-6B8E-DDB5-A97C-3CCE0E109DD6}"/>
          </ac:spMkLst>
        </pc:spChg>
        <pc:spChg chg="del">
          <ac:chgData name="Andre Neumann" userId="e07587b9-5803-4dd8-acfc-2a6eb396eb4f" providerId="ADAL" clId="{76430052-2632-4D2E-8A77-19E61C610783}" dt="2024-07-29T14:00:35.197" v="1046" actId="478"/>
          <ac:spMkLst>
            <pc:docMk/>
            <pc:sldMk cId="1390576699" sldId="301"/>
            <ac:spMk id="113" creationId="{5567A0F1-4CA6-25D6-0E99-4D608FF80FD7}"/>
          </ac:spMkLst>
        </pc:spChg>
        <pc:grpChg chg="del">
          <ac:chgData name="Andre Neumann" userId="e07587b9-5803-4dd8-acfc-2a6eb396eb4f" providerId="ADAL" clId="{76430052-2632-4D2E-8A77-19E61C610783}" dt="2024-07-29T14:00:35.197" v="1046" actId="478"/>
          <ac:grpSpMkLst>
            <pc:docMk/>
            <pc:sldMk cId="1390576699" sldId="301"/>
            <ac:grpSpMk id="18" creationId="{F0F45812-5EE1-A2EE-1B41-08361A7845E2}"/>
          </ac:grpSpMkLst>
        </pc:grpChg>
        <pc:grpChg chg="del">
          <ac:chgData name="Andre Neumann" userId="e07587b9-5803-4dd8-acfc-2a6eb396eb4f" providerId="ADAL" clId="{76430052-2632-4D2E-8A77-19E61C610783}" dt="2024-07-29T14:00:35.197" v="1046" actId="478"/>
          <ac:grpSpMkLst>
            <pc:docMk/>
            <pc:sldMk cId="1390576699" sldId="301"/>
            <ac:grpSpMk id="43" creationId="{981FCD82-64B5-3A79-2545-8AE5D8D8A725}"/>
          </ac:grpSpMkLst>
        </pc:grpChg>
        <pc:grpChg chg="del">
          <ac:chgData name="Andre Neumann" userId="e07587b9-5803-4dd8-acfc-2a6eb396eb4f" providerId="ADAL" clId="{76430052-2632-4D2E-8A77-19E61C610783}" dt="2024-07-29T14:00:35.197" v="1046" actId="478"/>
          <ac:grpSpMkLst>
            <pc:docMk/>
            <pc:sldMk cId="1390576699" sldId="301"/>
            <ac:grpSpMk id="61" creationId="{9CF075C4-3521-0012-8BEF-1FC3573B2B2E}"/>
          </ac:grpSpMkLst>
        </pc:grpChg>
        <pc:grpChg chg="del">
          <ac:chgData name="Andre Neumann" userId="e07587b9-5803-4dd8-acfc-2a6eb396eb4f" providerId="ADAL" clId="{76430052-2632-4D2E-8A77-19E61C610783}" dt="2024-07-29T14:00:35.197" v="1046" actId="478"/>
          <ac:grpSpMkLst>
            <pc:docMk/>
            <pc:sldMk cId="1390576699" sldId="301"/>
            <ac:grpSpMk id="69" creationId="{5E32A008-B9E9-8F52-C0FE-9CE9F497FB85}"/>
          </ac:grpSpMkLst>
        </pc:grpChg>
        <pc:grpChg chg="del">
          <ac:chgData name="Andre Neumann" userId="e07587b9-5803-4dd8-acfc-2a6eb396eb4f" providerId="ADAL" clId="{76430052-2632-4D2E-8A77-19E61C610783}" dt="2024-07-29T14:00:35.197" v="1046" actId="478"/>
          <ac:grpSpMkLst>
            <pc:docMk/>
            <pc:sldMk cId="1390576699" sldId="301"/>
            <ac:grpSpMk id="86" creationId="{A130E78B-9199-0259-5AAB-3697BA59AB86}"/>
          </ac:grpSpMkLst>
        </pc:grpChg>
        <pc:grpChg chg="del">
          <ac:chgData name="Andre Neumann" userId="e07587b9-5803-4dd8-acfc-2a6eb396eb4f" providerId="ADAL" clId="{76430052-2632-4D2E-8A77-19E61C610783}" dt="2024-07-29T14:00:31.064" v="1045" actId="478"/>
          <ac:grpSpMkLst>
            <pc:docMk/>
            <pc:sldMk cId="1390576699" sldId="301"/>
            <ac:grpSpMk id="96" creationId="{835848DB-4EFE-7AA8-EABA-692FB12D7CB9}"/>
          </ac:grpSpMkLst>
        </pc:grpChg>
        <pc:grpChg chg="del">
          <ac:chgData name="Andre Neumann" userId="e07587b9-5803-4dd8-acfc-2a6eb396eb4f" providerId="ADAL" clId="{76430052-2632-4D2E-8A77-19E61C610783}" dt="2024-07-29T14:00:35.197" v="1046" actId="478"/>
          <ac:grpSpMkLst>
            <pc:docMk/>
            <pc:sldMk cId="1390576699" sldId="301"/>
            <ac:grpSpMk id="97" creationId="{3B851D96-3A6B-C4B0-B6C9-7F4489B2B0D4}"/>
          </ac:grpSpMkLst>
        </pc:grpChg>
        <pc:grpChg chg="del">
          <ac:chgData name="Andre Neumann" userId="e07587b9-5803-4dd8-acfc-2a6eb396eb4f" providerId="ADAL" clId="{76430052-2632-4D2E-8A77-19E61C610783}" dt="2024-07-29T14:00:35.197" v="1046" actId="478"/>
          <ac:grpSpMkLst>
            <pc:docMk/>
            <pc:sldMk cId="1390576699" sldId="301"/>
            <ac:grpSpMk id="124" creationId="{6CE990C8-C6A4-A362-9477-41FA3F23FE06}"/>
          </ac:grpSpMkLst>
        </pc:grpChg>
        <pc:grpChg chg="del">
          <ac:chgData name="Andre Neumann" userId="e07587b9-5803-4dd8-acfc-2a6eb396eb4f" providerId="ADAL" clId="{76430052-2632-4D2E-8A77-19E61C610783}" dt="2024-07-29T14:00:35.197" v="1046" actId="478"/>
          <ac:grpSpMkLst>
            <pc:docMk/>
            <pc:sldMk cId="1390576699" sldId="301"/>
            <ac:grpSpMk id="128" creationId="{AAFD2881-A185-9C9C-92E6-507397575CFE}"/>
          </ac:grpSpMkLst>
        </pc:grp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12" creationId="{F0C491C4-DDE7-403B-8B8A-199C59031017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14" creationId="{FB547145-7504-715E-3231-611F0C5C8570}"/>
          </ac:cxnSpMkLst>
        </pc:cxnChg>
        <pc:cxnChg chg="mod">
          <ac:chgData name="Andre Neumann" userId="e07587b9-5803-4dd8-acfc-2a6eb396eb4f" providerId="ADAL" clId="{76430052-2632-4D2E-8A77-19E61C610783}" dt="2024-07-29T14:00:31.064" v="1045" actId="478"/>
          <ac:cxnSpMkLst>
            <pc:docMk/>
            <pc:sldMk cId="1390576699" sldId="301"/>
            <ac:cxnSpMk id="23" creationId="{25FA95D0-E97E-AD89-DCE3-03705E900D5F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36" creationId="{2CAF093D-990F-C970-2775-0C587A03F755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40" creationId="{B008037F-AD0F-1797-28FB-EAAB5AFAA5AD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57" creationId="{67B47F61-29BE-1DA6-0DFD-23F5E32EF6AA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66" creationId="{6D7AB2B5-8A0B-AD28-E09F-AE656F4C5DDF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74" creationId="{3AD0E133-D917-F4E4-82FD-25CD9E9EEB3E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75" creationId="{BA8CE399-4D83-D628-9024-6C53C3FB8A3D}"/>
          </ac:cxnSpMkLst>
        </pc:cxnChg>
        <pc:cxnChg chg="mod">
          <ac:chgData name="Andre Neumann" userId="e07587b9-5803-4dd8-acfc-2a6eb396eb4f" providerId="ADAL" clId="{76430052-2632-4D2E-8A77-19E61C610783}" dt="2024-07-29T14:00:31.064" v="1045" actId="478"/>
          <ac:cxnSpMkLst>
            <pc:docMk/>
            <pc:sldMk cId="1390576699" sldId="301"/>
            <ac:cxnSpMk id="88" creationId="{8F9BF683-E44A-0DC9-D221-5D12AE12E380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100" creationId="{838444D1-B652-B733-AB8E-C1166747B544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102" creationId="{1D4F0404-8489-EEDD-6837-416465C3F4A3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116" creationId="{198AF00D-C2EA-B6D8-6A74-0119E210AD62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121" creationId="{3813D6B3-A7F2-4FCC-F5CD-AF8D626DAB19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130" creationId="{A8B523A3-1423-FE4C-9576-FDF1A9101195}"/>
          </ac:cxnSpMkLst>
        </pc:cxnChg>
        <pc:cxnChg chg="mod">
          <ac:chgData name="Andre Neumann" userId="e07587b9-5803-4dd8-acfc-2a6eb396eb4f" providerId="ADAL" clId="{76430052-2632-4D2E-8A77-19E61C610783}" dt="2024-07-29T14:00:35.197" v="1046" actId="478"/>
          <ac:cxnSpMkLst>
            <pc:docMk/>
            <pc:sldMk cId="1390576699" sldId="301"/>
            <ac:cxnSpMk id="133" creationId="{E3123597-7803-0E68-EAEA-2D1514C881DA}"/>
          </ac:cxnSpMkLst>
        </pc:cxnChg>
      </pc:sldChg>
      <pc:sldChg chg="addSp modSp add mod ord">
        <pc:chgData name="Andre Neumann" userId="e07587b9-5803-4dd8-acfc-2a6eb396eb4f" providerId="ADAL" clId="{76430052-2632-4D2E-8A77-19E61C610783}" dt="2024-07-29T14:04:27.101" v="1178" actId="20577"/>
        <pc:sldMkLst>
          <pc:docMk/>
          <pc:sldMk cId="792208313" sldId="302"/>
        </pc:sldMkLst>
        <pc:spChg chg="mod">
          <ac:chgData name="Andre Neumann" userId="e07587b9-5803-4dd8-acfc-2a6eb396eb4f" providerId="ADAL" clId="{76430052-2632-4D2E-8A77-19E61C610783}" dt="2024-07-29T14:03:34.199" v="1166" actId="20577"/>
          <ac:spMkLst>
            <pc:docMk/>
            <pc:sldMk cId="792208313" sldId="302"/>
            <ac:spMk id="2" creationId="{1C72343A-9CB0-F2AD-EF62-5DEE3E97F956}"/>
          </ac:spMkLst>
        </pc:spChg>
        <pc:spChg chg="mod">
          <ac:chgData name="Andre Neumann" userId="e07587b9-5803-4dd8-acfc-2a6eb396eb4f" providerId="ADAL" clId="{76430052-2632-4D2E-8A77-19E61C610783}" dt="2024-07-29T14:04:27.101" v="1178" actId="20577"/>
          <ac:spMkLst>
            <pc:docMk/>
            <pc:sldMk cId="792208313" sldId="302"/>
            <ac:spMk id="3" creationId="{1C6744DD-5BC8-42C8-4313-13CE95ED575B}"/>
          </ac:spMkLst>
        </pc:spChg>
        <pc:spChg chg="add">
          <ac:chgData name="Andre Neumann" userId="e07587b9-5803-4dd8-acfc-2a6eb396eb4f" providerId="ADAL" clId="{76430052-2632-4D2E-8A77-19E61C610783}" dt="2024-07-29T14:04:01.676" v="1169"/>
          <ac:spMkLst>
            <pc:docMk/>
            <pc:sldMk cId="792208313" sldId="302"/>
            <ac:spMk id="4" creationId="{2E158319-5E6D-7D45-BA32-F5F86662A5DF}"/>
          </ac:spMkLst>
        </pc:spChg>
        <pc:spChg chg="add">
          <ac:chgData name="Andre Neumann" userId="e07587b9-5803-4dd8-acfc-2a6eb396eb4f" providerId="ADAL" clId="{76430052-2632-4D2E-8A77-19E61C610783}" dt="2024-07-29T14:04:12.713" v="1176"/>
          <ac:spMkLst>
            <pc:docMk/>
            <pc:sldMk cId="792208313" sldId="302"/>
            <ac:spMk id="5" creationId="{301A2C1F-01F8-8D7D-C8A4-2DF607153144}"/>
          </ac:spMkLst>
        </pc:spChg>
      </pc:sldChg>
      <pc:sldChg chg="modSp add mod">
        <pc:chgData name="Andre Neumann" userId="e07587b9-5803-4dd8-acfc-2a6eb396eb4f" providerId="ADAL" clId="{76430052-2632-4D2E-8A77-19E61C610783}" dt="2024-07-29T14:06:31.475" v="1251" actId="20577"/>
        <pc:sldMkLst>
          <pc:docMk/>
          <pc:sldMk cId="1990659088" sldId="303"/>
        </pc:sldMkLst>
        <pc:spChg chg="mod">
          <ac:chgData name="Andre Neumann" userId="e07587b9-5803-4dd8-acfc-2a6eb396eb4f" providerId="ADAL" clId="{76430052-2632-4D2E-8A77-19E61C610783}" dt="2024-07-29T14:06:31.475" v="1251" actId="20577"/>
          <ac:spMkLst>
            <pc:docMk/>
            <pc:sldMk cId="1990659088" sldId="303"/>
            <ac:spMk id="3" creationId="{1C6744DD-5BC8-42C8-4313-13CE95ED575B}"/>
          </ac:spMkLst>
        </pc:spChg>
      </pc:sldChg>
      <pc:sldChg chg="addSp delSp modSp add mod">
        <pc:chgData name="Andre Neumann" userId="e07587b9-5803-4dd8-acfc-2a6eb396eb4f" providerId="ADAL" clId="{76430052-2632-4D2E-8A77-19E61C610783}" dt="2024-07-29T14:07:39.769" v="1261" actId="1076"/>
        <pc:sldMkLst>
          <pc:docMk/>
          <pc:sldMk cId="1727339807" sldId="304"/>
        </pc:sldMkLst>
        <pc:spChg chg="mod">
          <ac:chgData name="Andre Neumann" userId="e07587b9-5803-4dd8-acfc-2a6eb396eb4f" providerId="ADAL" clId="{76430052-2632-4D2E-8A77-19E61C610783}" dt="2024-07-29T14:07:29.956" v="1256" actId="20577"/>
          <ac:spMkLst>
            <pc:docMk/>
            <pc:sldMk cId="1727339807" sldId="304"/>
            <ac:spMk id="2" creationId="{1C72343A-9CB0-F2AD-EF62-5DEE3E97F956}"/>
          </ac:spMkLst>
        </pc:spChg>
        <pc:spChg chg="del">
          <ac:chgData name="Andre Neumann" userId="e07587b9-5803-4dd8-acfc-2a6eb396eb4f" providerId="ADAL" clId="{76430052-2632-4D2E-8A77-19E61C610783}" dt="2024-07-29T14:06:40.650" v="1253" actId="478"/>
          <ac:spMkLst>
            <pc:docMk/>
            <pc:sldMk cId="1727339807" sldId="304"/>
            <ac:spMk id="3" creationId="{1C6744DD-5BC8-42C8-4313-13CE95ED575B}"/>
          </ac:spMkLst>
        </pc:spChg>
        <pc:spChg chg="add del mod">
          <ac:chgData name="Andre Neumann" userId="e07587b9-5803-4dd8-acfc-2a6eb396eb4f" providerId="ADAL" clId="{76430052-2632-4D2E-8A77-19E61C610783}" dt="2024-07-29T14:06:41.978" v="1254" actId="478"/>
          <ac:spMkLst>
            <pc:docMk/>
            <pc:sldMk cId="1727339807" sldId="304"/>
            <ac:spMk id="5" creationId="{52152A3A-B645-D986-B64E-DCC819E93A62}"/>
          </ac:spMkLst>
        </pc:spChg>
        <pc:picChg chg="add mod">
          <ac:chgData name="Andre Neumann" userId="e07587b9-5803-4dd8-acfc-2a6eb396eb4f" providerId="ADAL" clId="{76430052-2632-4D2E-8A77-19E61C610783}" dt="2024-07-29T14:07:39.769" v="1261" actId="1076"/>
          <ac:picMkLst>
            <pc:docMk/>
            <pc:sldMk cId="1727339807" sldId="304"/>
            <ac:picMk id="7" creationId="{381EE124-09E3-EF4E-4E98-080DFF0933D6}"/>
          </ac:picMkLst>
        </pc:picChg>
      </pc:sldChg>
      <pc:sldChg chg="addSp delSp modSp new mod modClrScheme chgLayout">
        <pc:chgData name="Andre Neumann" userId="e07587b9-5803-4dd8-acfc-2a6eb396eb4f" providerId="ADAL" clId="{76430052-2632-4D2E-8A77-19E61C610783}" dt="2024-07-29T14:10:35.727" v="1550" actId="20577"/>
        <pc:sldMkLst>
          <pc:docMk/>
          <pc:sldMk cId="1027288012" sldId="305"/>
        </pc:sldMkLst>
        <pc:spChg chg="del mod ord">
          <ac:chgData name="Andre Neumann" userId="e07587b9-5803-4dd8-acfc-2a6eb396eb4f" providerId="ADAL" clId="{76430052-2632-4D2E-8A77-19E61C610783}" dt="2024-07-29T14:07:55.828" v="1263" actId="700"/>
          <ac:spMkLst>
            <pc:docMk/>
            <pc:sldMk cId="1027288012" sldId="305"/>
            <ac:spMk id="2" creationId="{71AA7DC2-1017-80E0-E0D8-E7CF8CE84F9B}"/>
          </ac:spMkLst>
        </pc:spChg>
        <pc:spChg chg="del mod ord">
          <ac:chgData name="Andre Neumann" userId="e07587b9-5803-4dd8-acfc-2a6eb396eb4f" providerId="ADAL" clId="{76430052-2632-4D2E-8A77-19E61C610783}" dt="2024-07-29T14:07:55.828" v="1263" actId="700"/>
          <ac:spMkLst>
            <pc:docMk/>
            <pc:sldMk cId="1027288012" sldId="305"/>
            <ac:spMk id="3" creationId="{442E81D8-3C7A-9A15-793E-0DACDE364558}"/>
          </ac:spMkLst>
        </pc:spChg>
        <pc:spChg chg="add mod ord">
          <ac:chgData name="Andre Neumann" userId="e07587b9-5803-4dd8-acfc-2a6eb396eb4f" providerId="ADAL" clId="{76430052-2632-4D2E-8A77-19E61C610783}" dt="2024-07-29T14:08:07.003" v="1295" actId="20577"/>
          <ac:spMkLst>
            <pc:docMk/>
            <pc:sldMk cId="1027288012" sldId="305"/>
            <ac:spMk id="4" creationId="{C4F942B2-6768-318A-0B51-28DDBFEA68C5}"/>
          </ac:spMkLst>
        </pc:spChg>
        <pc:spChg chg="add del mod ord">
          <ac:chgData name="Andre Neumann" userId="e07587b9-5803-4dd8-acfc-2a6eb396eb4f" providerId="ADAL" clId="{76430052-2632-4D2E-8A77-19E61C610783}" dt="2024-07-29T14:10:35.727" v="1550" actId="20577"/>
          <ac:spMkLst>
            <pc:docMk/>
            <pc:sldMk cId="1027288012" sldId="305"/>
            <ac:spMk id="5" creationId="{E0F36BE2-9299-EC4D-7AF5-ADADB08A9DE5}"/>
          </ac:spMkLst>
        </pc:spChg>
        <pc:spChg chg="add mod ord">
          <ac:chgData name="Andre Neumann" userId="e07587b9-5803-4dd8-acfc-2a6eb396eb4f" providerId="ADAL" clId="{76430052-2632-4D2E-8A77-19E61C610783}" dt="2024-07-29T14:10:20.762" v="1533" actId="20577"/>
          <ac:spMkLst>
            <pc:docMk/>
            <pc:sldMk cId="1027288012" sldId="305"/>
            <ac:spMk id="6" creationId="{6994F149-A4C3-BEF8-E006-7C30A20E2DAF}"/>
          </ac:spMkLst>
        </pc:spChg>
        <pc:spChg chg="add mod">
          <ac:chgData name="Andre Neumann" userId="e07587b9-5803-4dd8-acfc-2a6eb396eb4f" providerId="ADAL" clId="{76430052-2632-4D2E-8A77-19E61C610783}" dt="2024-07-29T14:08:30.167" v="1297"/>
          <ac:spMkLst>
            <pc:docMk/>
            <pc:sldMk cId="1027288012" sldId="305"/>
            <ac:spMk id="7" creationId="{4034FEF6-EB46-23DF-50CC-EA456532B9BD}"/>
          </ac:spMkLst>
        </pc:spChg>
        <pc:spChg chg="add">
          <ac:chgData name="Andre Neumann" userId="e07587b9-5803-4dd8-acfc-2a6eb396eb4f" providerId="ADAL" clId="{76430052-2632-4D2E-8A77-19E61C610783}" dt="2024-07-29T14:09:03.262" v="1338"/>
          <ac:spMkLst>
            <pc:docMk/>
            <pc:sldMk cId="1027288012" sldId="305"/>
            <ac:spMk id="8" creationId="{542BBE87-563B-DB94-DC67-9824E3B65F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A2661D89-2535-43DF-BD6D-0DECFACAC0B2}" type="datetime1">
              <a:rPr lang="de-DE" smtClean="0"/>
              <a:t>29.07.2024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FA70580-B89C-4157-871D-6B9318EE5F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7C6030AF-4347-4F6A-861E-8AEA70B77203}" type="datetime1">
              <a:rPr lang="de-DE" smtClean="0"/>
              <a:t>29.07.2024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7AF00E9-A49D-4007-B3B9-A3783809E50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449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508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532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54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09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54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701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3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52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ihand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ihandform: Form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ihandform: Form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ihandform: Form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de-DE" sz="5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ihandform: Form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ihandform: Form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ihandform: Form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de-DE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ihandform: Form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5" name="Freihandform: Form 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de-DE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ihandform: Form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de-DE" sz="6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6" name="Freihandform: Form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de-DE"/>
            </a:defPPr>
          </a:lstStyle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703" r:id="rId4"/>
    <p:sldLayoutId id="2147483704" r:id="rId5"/>
    <p:sldLayoutId id="2147483688" r:id="rId6"/>
    <p:sldLayoutId id="2147483686" r:id="rId7"/>
    <p:sldLayoutId id="2147483685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  <a:noFill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Netzplantechnik und Gantt-Diagramme</a:t>
            </a:r>
          </a:p>
        </p:txBody>
      </p:sp>
      <p:pic>
        <p:nvPicPr>
          <p:cNvPr id="8" name="Bildplatzhalter 13" descr="Digitaler Hintergrund für Datenpunkte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Gantt-Diagramme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40"/>
            <a:ext cx="7929940" cy="38405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dirty="0"/>
              <a:t>Elemente:</a:t>
            </a:r>
          </a:p>
          <a:p>
            <a:pPr marL="0" indent="0" rtl="0">
              <a:buNone/>
            </a:pPr>
            <a:endParaRPr lang="de-DE" dirty="0"/>
          </a:p>
          <a:p>
            <a:r>
              <a:rPr lang="de-DE" b="1" dirty="0"/>
              <a:t>Zeitachse</a:t>
            </a:r>
            <a:r>
              <a:rPr lang="de-DE" dirty="0"/>
              <a:t>   		Horizontale Achse zeigt die Zeitspanne</a:t>
            </a:r>
          </a:p>
          <a:p>
            <a:r>
              <a:rPr lang="de-DE" b="1" dirty="0"/>
              <a:t>Aufgabenachse</a:t>
            </a:r>
            <a:r>
              <a:rPr lang="de-DE" dirty="0"/>
              <a:t>    	Vertikale Achse listet die Aufgaben auf</a:t>
            </a:r>
          </a:p>
          <a:p>
            <a:r>
              <a:rPr lang="de-DE" b="1" dirty="0"/>
              <a:t>Balken</a:t>
            </a:r>
            <a:r>
              <a:rPr lang="de-DE" dirty="0"/>
              <a:t>		Darstellung der Dauer und Start- und Endzeitpunkte </a:t>
            </a:r>
            <a:br>
              <a:rPr lang="de-DE" dirty="0"/>
            </a:br>
            <a:r>
              <a:rPr lang="de-DE" dirty="0"/>
              <a:t>			jeder Aufgabe</a:t>
            </a:r>
          </a:p>
        </p:txBody>
      </p:sp>
    </p:spTree>
    <p:extLst>
      <p:ext uri="{BB962C8B-B14F-4D97-AF65-F5344CB8AC3E}">
        <p14:creationId xmlns:p14="http://schemas.microsoft.com/office/powerpoint/2010/main" val="199065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Gantt-Diagramme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1EE124-09E3-EF4E-4E98-080DFF09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042" y="1223582"/>
            <a:ext cx="7713915" cy="56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3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Vergleich der Netzplantechnik und der Gantt-Diagramme</a:t>
            </a:r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25746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4F942B2-6768-318A-0B51-28DDBFEA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NPT vs. Gantt-Diagramm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F36BE2-9299-EC4D-7AF5-ADADB08A9D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/>
              <a:t>Netzplantechnik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 für die Darstellung von Abhängigkeiten und kritischen Pfaden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Detaillierte Analyse von Pufferzeiten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Tool-Tipp:</a:t>
            </a:r>
          </a:p>
          <a:p>
            <a:pPr marL="514350" lvl="1" indent="-285750"/>
            <a:r>
              <a:rPr lang="de-DE" dirty="0"/>
              <a:t>draw.io</a:t>
            </a:r>
          </a:p>
          <a:p>
            <a:pPr marL="514350" lvl="1" indent="-285750"/>
            <a:r>
              <a:rPr lang="de-DE" dirty="0"/>
              <a:t>NPT-Vorlage nutzen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94F149-A4C3-BEF8-E006-7C30A20E2DA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dirty="0"/>
              <a:t>Gantt-Diagramm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erstellen und zu lesen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 für die Visualisierung des Fortschritts und der Zeitplanung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Tool-Tipp: </a:t>
            </a:r>
          </a:p>
          <a:p>
            <a:pPr marL="514350" lvl="1" indent="-285750"/>
            <a:r>
              <a:rPr lang="de-DE" dirty="0"/>
              <a:t>Einfach in Tabellenkalkulation</a:t>
            </a:r>
          </a:p>
          <a:p>
            <a:pPr marL="514350" lvl="1" indent="-285750"/>
            <a:r>
              <a:rPr lang="de-DE" dirty="0"/>
              <a:t>Erweitert mit MS Project oder Libre Project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28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C479F3D-E7A9-EA2B-0C76-17BE5D5C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</p:spPr>
        <p:txBody>
          <a:bodyPr>
            <a:normAutofit/>
          </a:bodyPr>
          <a:lstStyle/>
          <a:p>
            <a:r>
              <a:rPr lang="en-US" sz="4400" dirty="0" err="1"/>
              <a:t>Ihre</a:t>
            </a:r>
            <a:r>
              <a:rPr lang="en-US" sz="4400" dirty="0"/>
              <a:t> </a:t>
            </a:r>
            <a:r>
              <a:rPr lang="en-US" sz="4400" dirty="0" err="1"/>
              <a:t>Fragen</a:t>
            </a:r>
            <a:r>
              <a:rPr lang="en-US" sz="4400" dirty="0"/>
              <a:t>,</a:t>
            </a:r>
            <a:br>
              <a:rPr lang="en-US" sz="4400" dirty="0"/>
            </a:br>
            <a:r>
              <a:rPr lang="en-US" sz="4400" dirty="0" err="1"/>
              <a:t>Meine</a:t>
            </a:r>
            <a:r>
              <a:rPr lang="en-US" sz="4400" dirty="0"/>
              <a:t> </a:t>
            </a:r>
            <a:r>
              <a:rPr lang="en-US" sz="4400" dirty="0" err="1"/>
              <a:t>Antworten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0FE4D-0005-0F9F-6941-29EF1B6E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51" r="24316"/>
          <a:stretch/>
        </p:blipFill>
        <p:spPr>
          <a:xfrm>
            <a:off x="20" y="10"/>
            <a:ext cx="626743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683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  <a:noFill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Netzplantechnik und Gantt-Diagramme</a:t>
            </a:r>
          </a:p>
        </p:txBody>
      </p:sp>
      <p:pic>
        <p:nvPicPr>
          <p:cNvPr id="8" name="Bildplatzhalter 13" descr="Digitaler Hintergrund für Datenpunkte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14418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Themenübersicht</a:t>
            </a:r>
          </a:p>
          <a:p>
            <a:pPr rtl="0"/>
            <a:r>
              <a:rPr lang="de-DE" dirty="0"/>
              <a:t>Was ist Netzplantechnik?</a:t>
            </a:r>
          </a:p>
          <a:p>
            <a:pPr rtl="0"/>
            <a:r>
              <a:rPr lang="de-DE" dirty="0"/>
              <a:t>Was ist ein Gantt-Diagramm?</a:t>
            </a:r>
          </a:p>
          <a:p>
            <a:pPr rtl="0"/>
            <a:r>
              <a:rPr lang="de-DE" dirty="0"/>
              <a:t>Vergleich von Netzplantechnik und Gantt-Diagrammen</a:t>
            </a:r>
          </a:p>
          <a:p>
            <a:pPr rtl="0"/>
            <a:r>
              <a:rPr lang="de-DE" dirty="0"/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Netzplantechnik</a:t>
            </a:r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Netzplantechnik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40"/>
            <a:ext cx="7929940" cy="38405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dirty="0"/>
              <a:t>Netzplantechnik ist eine Methode zur Planung, Steuerung und Überwachung von Projekten</a:t>
            </a:r>
          </a:p>
          <a:p>
            <a:pPr marL="0" indent="0" rtl="0">
              <a:buNone/>
            </a:pPr>
            <a:endParaRPr lang="de-DE" dirty="0"/>
          </a:p>
          <a:p>
            <a:pPr marL="0" indent="0" rtl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Darstellung von Abhängigkeiten und zeitlichen Abläufen</a:t>
            </a:r>
          </a:p>
          <a:p>
            <a:r>
              <a:rPr lang="de-DE" dirty="0"/>
              <a:t>Identifikation kritischer Pfade und Pufferzeiten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Netzplantechnik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40"/>
            <a:ext cx="7929940" cy="38405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dirty="0"/>
              <a:t>Aufbau eines Knotens:</a:t>
            </a:r>
          </a:p>
          <a:p>
            <a:r>
              <a:rPr lang="de-DE" dirty="0"/>
              <a:t>Früheste Anfangszeit (FAZ)</a:t>
            </a:r>
          </a:p>
          <a:p>
            <a:r>
              <a:rPr lang="de-DE" dirty="0"/>
              <a:t>Früheste Endzeit (FEZ)</a:t>
            </a:r>
          </a:p>
          <a:p>
            <a:r>
              <a:rPr lang="de-DE" dirty="0"/>
              <a:t>Arbeitspaket Nummer (AP #)</a:t>
            </a:r>
          </a:p>
          <a:p>
            <a:r>
              <a:rPr lang="de-DE" dirty="0"/>
              <a:t>Bezeichnung</a:t>
            </a:r>
          </a:p>
          <a:p>
            <a:r>
              <a:rPr lang="de-DE" dirty="0"/>
              <a:t>Dauer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147656-6681-6E3C-2740-8E6EFC744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747" y="901796"/>
            <a:ext cx="3229910" cy="312152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B6D1A9F-B2A6-DA2D-E7F0-7D8E26B99011}"/>
              </a:ext>
            </a:extLst>
          </p:cNvPr>
          <p:cNvSpPr txBox="1"/>
          <p:nvPr/>
        </p:nvSpPr>
        <p:spPr>
          <a:xfrm>
            <a:off x="4546313" y="2462558"/>
            <a:ext cx="3167743" cy="198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/>
              <a:t>Gesamtpuffer (GP)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/>
              <a:t>Freier Puffer (FP)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/>
              <a:t>Späteste Anfangszeit (SAZ)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/>
              <a:t>Späteste Endzeit (SEZ)</a:t>
            </a:r>
          </a:p>
        </p:txBody>
      </p:sp>
    </p:spTree>
    <p:extLst>
      <p:ext uri="{BB962C8B-B14F-4D97-AF65-F5344CB8AC3E}">
        <p14:creationId xmlns:p14="http://schemas.microsoft.com/office/powerpoint/2010/main" val="105967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49">
            <a:extLst>
              <a:ext uri="{FF2B5EF4-FFF2-40B4-BE49-F238E27FC236}">
                <a16:creationId xmlns:a16="http://schemas.microsoft.com/office/drawing/2014/main" id="{23E5374E-D9E6-0ACD-5863-ABA91944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80" y="-7620"/>
            <a:ext cx="6800002" cy="68810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Netzplantechnik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40"/>
            <a:ext cx="7929940" cy="4625564"/>
          </a:xfrm>
        </p:spPr>
        <p:txBody>
          <a:bodyPr rtlCol="0">
            <a:normAutofit fontScale="92500" lnSpcReduction="20000"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dirty="0"/>
              <a:t>Übersicht zum Vorgehen und der Berechnung:</a:t>
            </a:r>
          </a:p>
          <a:p>
            <a:pPr marL="0" indent="0" rtl="0">
              <a:buNone/>
            </a:pPr>
            <a:endParaRPr lang="de-DE" dirty="0"/>
          </a:p>
          <a:p>
            <a:r>
              <a:rPr lang="de-DE" dirty="0"/>
              <a:t>FEZ = FAZ + Dauer</a:t>
            </a:r>
          </a:p>
          <a:p>
            <a:r>
              <a:rPr lang="de-DE" dirty="0"/>
              <a:t>FAZ = FEZ des max.  Vorgängers</a:t>
            </a:r>
          </a:p>
          <a:p>
            <a:r>
              <a:rPr lang="de-DE" dirty="0"/>
              <a:t>Erster FAZ = 1</a:t>
            </a:r>
          </a:p>
          <a:p>
            <a:r>
              <a:rPr lang="de-DE" dirty="0"/>
              <a:t>SAZ = SEZ – Dauer</a:t>
            </a:r>
          </a:p>
          <a:p>
            <a:r>
              <a:rPr lang="de-DE" dirty="0"/>
              <a:t>SEZ = SAZ des min. Nachfolgers</a:t>
            </a:r>
          </a:p>
          <a:p>
            <a:r>
              <a:rPr lang="de-DE" dirty="0"/>
              <a:t>Letzter SEZ = FEZ</a:t>
            </a:r>
          </a:p>
          <a:p>
            <a:r>
              <a:rPr lang="de-DE" dirty="0"/>
              <a:t>GP = SEZ – FEZ</a:t>
            </a:r>
          </a:p>
          <a:p>
            <a:r>
              <a:rPr lang="de-DE" dirty="0"/>
              <a:t>FP = FAZ des Nachfolgers – FEZ des aktuellen AP</a:t>
            </a:r>
          </a:p>
          <a:p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0F45812-5EE1-A2EE-1B41-08361A7845E2}"/>
              </a:ext>
            </a:extLst>
          </p:cNvPr>
          <p:cNvGrpSpPr/>
          <p:nvPr/>
        </p:nvGrpSpPr>
        <p:grpSpPr>
          <a:xfrm>
            <a:off x="5669280" y="2857428"/>
            <a:ext cx="1594742" cy="1409772"/>
            <a:chOff x="5669280" y="2857428"/>
            <a:chExt cx="1594742" cy="1409772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67EBEC6F-E4C2-5A6C-8B62-056687733D61}"/>
                </a:ext>
              </a:extLst>
            </p:cNvPr>
            <p:cNvSpPr/>
            <p:nvPr/>
          </p:nvSpPr>
          <p:spPr>
            <a:xfrm>
              <a:off x="5669280" y="2857500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0F674C7A-0B10-F453-3BBF-1E2B2F4AD35C}"/>
                </a:ext>
              </a:extLst>
            </p:cNvPr>
            <p:cNvSpPr/>
            <p:nvPr/>
          </p:nvSpPr>
          <p:spPr>
            <a:xfrm>
              <a:off x="5699760" y="3924300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EC33FF4D-5C8E-8E63-AEB3-40B7DA4B6B42}"/>
                </a:ext>
              </a:extLst>
            </p:cNvPr>
            <p:cNvSpPr/>
            <p:nvPr/>
          </p:nvSpPr>
          <p:spPr>
            <a:xfrm>
              <a:off x="6913502" y="2857428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0C491C4-DDE7-403B-8B8A-199C59031017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5844540" y="3200400"/>
              <a:ext cx="30480" cy="7239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FB547145-7504-715E-3231-611F0C5C8570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 flipV="1">
              <a:off x="6050280" y="3200328"/>
              <a:ext cx="1038482" cy="8954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CF44F9D6-6B8E-DDB5-A97C-3CCE0E109DD6}"/>
              </a:ext>
            </a:extLst>
          </p:cNvPr>
          <p:cNvSpPr/>
          <p:nvPr/>
        </p:nvSpPr>
        <p:spPr>
          <a:xfrm>
            <a:off x="5661660" y="2859883"/>
            <a:ext cx="350520" cy="3429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981FCD82-64B5-3A79-2545-8AE5D8D8A725}"/>
              </a:ext>
            </a:extLst>
          </p:cNvPr>
          <p:cNvGrpSpPr/>
          <p:nvPr/>
        </p:nvGrpSpPr>
        <p:grpSpPr>
          <a:xfrm>
            <a:off x="9276579" y="2869002"/>
            <a:ext cx="1466336" cy="2453640"/>
            <a:chOff x="9276579" y="2869002"/>
            <a:chExt cx="1466336" cy="2453640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497F3255-4A15-44A4-CEBB-0331C0B10A21}"/>
                </a:ext>
              </a:extLst>
            </p:cNvPr>
            <p:cNvSpPr/>
            <p:nvPr/>
          </p:nvSpPr>
          <p:spPr>
            <a:xfrm>
              <a:off x="9276579" y="2869002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366F85E5-4AAD-6EA1-FAA8-50E271D5FBAC}"/>
                </a:ext>
              </a:extLst>
            </p:cNvPr>
            <p:cNvSpPr/>
            <p:nvPr/>
          </p:nvSpPr>
          <p:spPr>
            <a:xfrm>
              <a:off x="9276579" y="4979742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4F6A7F4-90CE-8E9A-6ADD-D56A42FEECDF}"/>
                </a:ext>
              </a:extLst>
            </p:cNvPr>
            <p:cNvSpPr/>
            <p:nvPr/>
          </p:nvSpPr>
          <p:spPr>
            <a:xfrm>
              <a:off x="10392395" y="2869002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CAF093D-990F-C970-2775-0C587A03F755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9627099" y="3040452"/>
              <a:ext cx="76529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B008037F-AD0F-1797-28FB-EAAB5AFAA5AD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9451839" y="3211902"/>
              <a:ext cx="1115816" cy="176784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CF075C4-3521-0012-8BEF-1FC3573B2B2E}"/>
              </a:ext>
            </a:extLst>
          </p:cNvPr>
          <p:cNvGrpSpPr/>
          <p:nvPr/>
        </p:nvGrpSpPr>
        <p:grpSpPr>
          <a:xfrm>
            <a:off x="11682337" y="2869002"/>
            <a:ext cx="350520" cy="1851660"/>
            <a:chOff x="11682337" y="2869002"/>
            <a:chExt cx="350520" cy="1851660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78E117E6-5572-729A-7301-E95C9C6BA8DF}"/>
                </a:ext>
              </a:extLst>
            </p:cNvPr>
            <p:cNvSpPr/>
            <p:nvPr/>
          </p:nvSpPr>
          <p:spPr>
            <a:xfrm>
              <a:off x="11682337" y="2869002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69461D5-FDA4-A363-AA69-7ED477777276}"/>
                </a:ext>
              </a:extLst>
            </p:cNvPr>
            <p:cNvSpPr/>
            <p:nvPr/>
          </p:nvSpPr>
          <p:spPr>
            <a:xfrm>
              <a:off x="11682337" y="4377762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7C3B496-32DE-C573-017B-B0673124FD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57597" y="3211902"/>
              <a:ext cx="0" cy="11658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E32A008-B9E9-8F52-C0FE-9CE9F497FB85}"/>
              </a:ext>
            </a:extLst>
          </p:cNvPr>
          <p:cNvGrpSpPr/>
          <p:nvPr/>
        </p:nvGrpSpPr>
        <p:grpSpPr>
          <a:xfrm>
            <a:off x="10424795" y="3901440"/>
            <a:ext cx="1608062" cy="819222"/>
            <a:chOff x="10424795" y="3901440"/>
            <a:chExt cx="1608062" cy="819222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284C23-6850-BB52-78D5-9E643C14A061}"/>
                </a:ext>
              </a:extLst>
            </p:cNvPr>
            <p:cNvSpPr/>
            <p:nvPr/>
          </p:nvSpPr>
          <p:spPr>
            <a:xfrm>
              <a:off x="11682337" y="4377762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DBB284F5-2E58-AC5F-648B-78DAE59330C2}"/>
                </a:ext>
              </a:extLst>
            </p:cNvPr>
            <p:cNvSpPr/>
            <p:nvPr/>
          </p:nvSpPr>
          <p:spPr>
            <a:xfrm>
              <a:off x="10424795" y="4377762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67B47F61-29BE-1DA6-0DFD-23F5E32EF6AA}"/>
                </a:ext>
              </a:extLst>
            </p:cNvPr>
            <p:cNvCxnSpPr>
              <a:cxnSpLocks/>
              <a:stCxn id="51" idx="1"/>
              <a:endCxn id="64" idx="3"/>
            </p:cNvCxnSpPr>
            <p:nvPr/>
          </p:nvCxnSpPr>
          <p:spPr>
            <a:xfrm flipH="1" flipV="1">
              <a:off x="10868441" y="4072890"/>
              <a:ext cx="813896" cy="4763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AA5C424F-EC0C-CCBF-8A39-00628198A947}"/>
                </a:ext>
              </a:extLst>
            </p:cNvPr>
            <p:cNvSpPr/>
            <p:nvPr/>
          </p:nvSpPr>
          <p:spPr>
            <a:xfrm>
              <a:off x="10517921" y="3901440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6D7AB2B5-8A0B-AD28-E09F-AE656F4C5DDF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10600055" y="4267200"/>
              <a:ext cx="93126" cy="1105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A130E78B-9199-0259-5AAB-3697BA59AB86}"/>
              </a:ext>
            </a:extLst>
          </p:cNvPr>
          <p:cNvGrpSpPr/>
          <p:nvPr/>
        </p:nvGrpSpPr>
        <p:grpSpPr>
          <a:xfrm>
            <a:off x="6913502" y="4377833"/>
            <a:ext cx="1476828" cy="2463027"/>
            <a:chOff x="6913502" y="4377833"/>
            <a:chExt cx="1476828" cy="2463027"/>
          </a:xfrm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0AAA99EE-21DE-79A0-30E6-78D27E26B362}"/>
                </a:ext>
              </a:extLst>
            </p:cNvPr>
            <p:cNvSpPr/>
            <p:nvPr/>
          </p:nvSpPr>
          <p:spPr>
            <a:xfrm>
              <a:off x="8039810" y="4377833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E1750282-091E-8EF0-ED49-26AA6ED072D4}"/>
                </a:ext>
              </a:extLst>
            </p:cNvPr>
            <p:cNvSpPr/>
            <p:nvPr/>
          </p:nvSpPr>
          <p:spPr>
            <a:xfrm>
              <a:off x="8027413" y="6497960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72B5F28B-B9EB-C039-78B5-6BAC5392C2AC}"/>
                </a:ext>
              </a:extLst>
            </p:cNvPr>
            <p:cNvSpPr/>
            <p:nvPr/>
          </p:nvSpPr>
          <p:spPr>
            <a:xfrm>
              <a:off x="6913502" y="4381644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3AD0E133-D917-F4E4-82FD-25CD9E9EEB3E}"/>
                </a:ext>
              </a:extLst>
            </p:cNvPr>
            <p:cNvCxnSpPr>
              <a:cxnSpLocks/>
              <a:stCxn id="71" idx="1"/>
              <a:endCxn id="73" idx="3"/>
            </p:cNvCxnSpPr>
            <p:nvPr/>
          </p:nvCxnSpPr>
          <p:spPr>
            <a:xfrm flipH="1">
              <a:off x="7264022" y="4549283"/>
              <a:ext cx="775788" cy="38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BA8CE399-4D83-D628-9024-6C53C3FB8A3D}"/>
                </a:ext>
              </a:extLst>
            </p:cNvPr>
            <p:cNvCxnSpPr>
              <a:cxnSpLocks/>
              <a:stCxn id="73" idx="2"/>
              <a:endCxn id="72" idx="1"/>
            </p:cNvCxnSpPr>
            <p:nvPr/>
          </p:nvCxnSpPr>
          <p:spPr>
            <a:xfrm>
              <a:off x="7088762" y="4724544"/>
              <a:ext cx="938651" cy="194486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835848DB-4EFE-7AA8-EABA-692FB12D7CB9}"/>
              </a:ext>
            </a:extLst>
          </p:cNvPr>
          <p:cNvGrpSpPr/>
          <p:nvPr/>
        </p:nvGrpSpPr>
        <p:grpSpPr>
          <a:xfrm>
            <a:off x="6913502" y="2857428"/>
            <a:ext cx="1464431" cy="2460454"/>
            <a:chOff x="6913502" y="2857428"/>
            <a:chExt cx="1464431" cy="24604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1A44DB68-EF86-01B9-454E-C9A4DEFAF90F}"/>
                </a:ext>
              </a:extLst>
            </p:cNvPr>
            <p:cNvSpPr/>
            <p:nvPr/>
          </p:nvSpPr>
          <p:spPr>
            <a:xfrm>
              <a:off x="6913502" y="2857428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41D8D86-1C80-63B3-13DD-860D49F16F7F}"/>
                </a:ext>
              </a:extLst>
            </p:cNvPr>
            <p:cNvSpPr/>
            <p:nvPr/>
          </p:nvSpPr>
          <p:spPr>
            <a:xfrm>
              <a:off x="8027413" y="2869002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25FA95D0-E97E-AD89-DCE3-03705E900D5F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7264022" y="3028878"/>
              <a:ext cx="763391" cy="115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7512DEB8-DB45-B1CD-BBBE-27715ECBCFBE}"/>
                </a:ext>
              </a:extLst>
            </p:cNvPr>
            <p:cNvSpPr/>
            <p:nvPr/>
          </p:nvSpPr>
          <p:spPr>
            <a:xfrm>
              <a:off x="8027413" y="4974982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8F9BF683-E44A-0DC9-D221-5D12AE12E380}"/>
                </a:ext>
              </a:extLst>
            </p:cNvPr>
            <p:cNvCxnSpPr>
              <a:cxnSpLocks/>
              <a:stCxn id="20" idx="3"/>
              <a:endCxn id="87" idx="1"/>
            </p:cNvCxnSpPr>
            <p:nvPr/>
          </p:nvCxnSpPr>
          <p:spPr>
            <a:xfrm>
              <a:off x="7264022" y="3028878"/>
              <a:ext cx="763391" cy="2117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3B851D96-3A6B-C4B0-B6C9-7F4489B2B0D4}"/>
              </a:ext>
            </a:extLst>
          </p:cNvPr>
          <p:cNvGrpSpPr/>
          <p:nvPr/>
        </p:nvGrpSpPr>
        <p:grpSpPr>
          <a:xfrm>
            <a:off x="9276579" y="4392268"/>
            <a:ext cx="1498736" cy="2448592"/>
            <a:chOff x="5942311" y="2103264"/>
            <a:chExt cx="1498736" cy="2448592"/>
          </a:xfrm>
        </p:grpSpPr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45089503-6172-212A-C328-47C18AB1F40B}"/>
                </a:ext>
              </a:extLst>
            </p:cNvPr>
            <p:cNvSpPr/>
            <p:nvPr/>
          </p:nvSpPr>
          <p:spPr>
            <a:xfrm>
              <a:off x="7090527" y="2111618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82C9EF2B-6896-DBC4-5B03-7D911C4EE5E8}"/>
                </a:ext>
              </a:extLst>
            </p:cNvPr>
            <p:cNvSpPr/>
            <p:nvPr/>
          </p:nvSpPr>
          <p:spPr>
            <a:xfrm>
              <a:off x="5977078" y="2103264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838444D1-B652-B733-AB8E-C1166747B544}"/>
                </a:ext>
              </a:extLst>
            </p:cNvPr>
            <p:cNvCxnSpPr>
              <a:cxnSpLocks/>
              <a:stCxn id="98" idx="1"/>
              <a:endCxn id="99" idx="3"/>
            </p:cNvCxnSpPr>
            <p:nvPr/>
          </p:nvCxnSpPr>
          <p:spPr>
            <a:xfrm flipH="1" flipV="1">
              <a:off x="6327598" y="2274714"/>
              <a:ext cx="762929" cy="83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7FAA036D-3475-C46D-3FFD-80B350F29FB6}"/>
                </a:ext>
              </a:extLst>
            </p:cNvPr>
            <p:cNvSpPr/>
            <p:nvPr/>
          </p:nvSpPr>
          <p:spPr>
            <a:xfrm>
              <a:off x="5942311" y="4208956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1D4F0404-8489-EEDD-6837-416465C3F4A3}"/>
                </a:ext>
              </a:extLst>
            </p:cNvPr>
            <p:cNvCxnSpPr>
              <a:cxnSpLocks/>
              <a:stCxn id="98" idx="1"/>
              <a:endCxn id="101" idx="3"/>
            </p:cNvCxnSpPr>
            <p:nvPr/>
          </p:nvCxnSpPr>
          <p:spPr>
            <a:xfrm flipH="1">
              <a:off x="6292831" y="2283068"/>
              <a:ext cx="797696" cy="20973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5567A0F1-4CA6-25D6-0E99-4D608FF80FD7}"/>
              </a:ext>
            </a:extLst>
          </p:cNvPr>
          <p:cNvSpPr/>
          <p:nvPr/>
        </p:nvSpPr>
        <p:spPr>
          <a:xfrm>
            <a:off x="5614806" y="4386265"/>
            <a:ext cx="350520" cy="3429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6CE990C8-C6A4-A362-9477-41FA3F23FE06}"/>
              </a:ext>
            </a:extLst>
          </p:cNvPr>
          <p:cNvGrpSpPr/>
          <p:nvPr/>
        </p:nvGrpSpPr>
        <p:grpSpPr>
          <a:xfrm>
            <a:off x="8666924" y="4977725"/>
            <a:ext cx="958270" cy="1861118"/>
            <a:chOff x="5663361" y="4581828"/>
            <a:chExt cx="958270" cy="1861118"/>
          </a:xfrm>
        </p:grpSpPr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6A85D7B9-36CD-5704-D4E3-AA9F668ABD8B}"/>
                </a:ext>
              </a:extLst>
            </p:cNvPr>
            <p:cNvSpPr/>
            <p:nvPr/>
          </p:nvSpPr>
          <p:spPr>
            <a:xfrm>
              <a:off x="5663361" y="5635981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198AF00D-C2EA-B6D8-6A74-0119E210AD62}"/>
                </a:ext>
              </a:extLst>
            </p:cNvPr>
            <p:cNvCxnSpPr>
              <a:cxnSpLocks/>
              <a:stCxn id="117" idx="1"/>
              <a:endCxn id="115" idx="0"/>
            </p:cNvCxnSpPr>
            <p:nvPr/>
          </p:nvCxnSpPr>
          <p:spPr>
            <a:xfrm flipH="1">
              <a:off x="5838621" y="4753278"/>
              <a:ext cx="432490" cy="8827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A6A0794E-D3DC-A9CA-1D13-880007041348}"/>
                </a:ext>
              </a:extLst>
            </p:cNvPr>
            <p:cNvSpPr/>
            <p:nvPr/>
          </p:nvSpPr>
          <p:spPr>
            <a:xfrm>
              <a:off x="6271111" y="4581828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9A9A0086-2538-F098-D2EC-125847982281}"/>
                </a:ext>
              </a:extLst>
            </p:cNvPr>
            <p:cNvSpPr/>
            <p:nvPr/>
          </p:nvSpPr>
          <p:spPr>
            <a:xfrm>
              <a:off x="6269681" y="6100046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3813D6B3-A7F2-4FCC-F5CD-AF8D626DAB19}"/>
                </a:ext>
              </a:extLst>
            </p:cNvPr>
            <p:cNvCxnSpPr>
              <a:cxnSpLocks/>
              <a:stCxn id="120" idx="1"/>
              <a:endCxn id="115" idx="3"/>
            </p:cNvCxnSpPr>
            <p:nvPr/>
          </p:nvCxnSpPr>
          <p:spPr>
            <a:xfrm flipH="1" flipV="1">
              <a:off x="6013881" y="5807431"/>
              <a:ext cx="255800" cy="4640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AAFD2881-A185-9C9C-92E6-507397575CFE}"/>
              </a:ext>
            </a:extLst>
          </p:cNvPr>
          <p:cNvGrpSpPr/>
          <p:nvPr/>
        </p:nvGrpSpPr>
        <p:grpSpPr>
          <a:xfrm>
            <a:off x="9267272" y="2882404"/>
            <a:ext cx="1472875" cy="3506069"/>
            <a:chOff x="5663361" y="2472812"/>
            <a:chExt cx="1472875" cy="3506069"/>
          </a:xfrm>
        </p:grpSpPr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7358435A-551E-FBEB-7C37-7E076EE8BD27}"/>
                </a:ext>
              </a:extLst>
            </p:cNvPr>
            <p:cNvSpPr/>
            <p:nvPr/>
          </p:nvSpPr>
          <p:spPr>
            <a:xfrm>
              <a:off x="5663361" y="5635981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A8B523A3-1423-FE4C-9576-FDF1A9101195}"/>
                </a:ext>
              </a:extLst>
            </p:cNvPr>
            <p:cNvCxnSpPr>
              <a:cxnSpLocks/>
              <a:stCxn id="131" idx="1"/>
              <a:endCxn id="129" idx="0"/>
            </p:cNvCxnSpPr>
            <p:nvPr/>
          </p:nvCxnSpPr>
          <p:spPr>
            <a:xfrm flipH="1">
              <a:off x="5838621" y="2644262"/>
              <a:ext cx="947095" cy="29917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hteck: abgerundete Ecken 130">
              <a:extLst>
                <a:ext uri="{FF2B5EF4-FFF2-40B4-BE49-F238E27FC236}">
                  <a16:creationId xmlns:a16="http://schemas.microsoft.com/office/drawing/2014/main" id="{1A208B4E-441C-D447-4067-82BC6A224B78}"/>
                </a:ext>
              </a:extLst>
            </p:cNvPr>
            <p:cNvSpPr/>
            <p:nvPr/>
          </p:nvSpPr>
          <p:spPr>
            <a:xfrm>
              <a:off x="6785716" y="2472812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: abgerundete Ecken 131">
              <a:extLst>
                <a:ext uri="{FF2B5EF4-FFF2-40B4-BE49-F238E27FC236}">
                  <a16:creationId xmlns:a16="http://schemas.microsoft.com/office/drawing/2014/main" id="{261FC8CB-87C3-389B-199A-96DB6AE75CB1}"/>
                </a:ext>
              </a:extLst>
            </p:cNvPr>
            <p:cNvSpPr/>
            <p:nvPr/>
          </p:nvSpPr>
          <p:spPr>
            <a:xfrm>
              <a:off x="5685450" y="4572167"/>
              <a:ext cx="350520" cy="3429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3" name="Gerade Verbindung mit Pfeil 132">
              <a:extLst>
                <a:ext uri="{FF2B5EF4-FFF2-40B4-BE49-F238E27FC236}">
                  <a16:creationId xmlns:a16="http://schemas.microsoft.com/office/drawing/2014/main" id="{E3123597-7803-0E68-EAEA-2D1514C881DA}"/>
                </a:ext>
              </a:extLst>
            </p:cNvPr>
            <p:cNvCxnSpPr>
              <a:cxnSpLocks/>
              <a:stCxn id="132" idx="2"/>
              <a:endCxn id="129" idx="0"/>
            </p:cNvCxnSpPr>
            <p:nvPr/>
          </p:nvCxnSpPr>
          <p:spPr>
            <a:xfrm flipH="1">
              <a:off x="5838621" y="4915067"/>
              <a:ext cx="22089" cy="7209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1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13" grpId="0" animBg="1"/>
      <p:bldP spid="1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49">
            <a:extLst>
              <a:ext uri="{FF2B5EF4-FFF2-40B4-BE49-F238E27FC236}">
                <a16:creationId xmlns:a16="http://schemas.microsoft.com/office/drawing/2014/main" id="{23E5374E-D9E6-0ACD-5863-ABA91944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80" y="-7620"/>
            <a:ext cx="6800002" cy="68810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Netzplantechnik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40"/>
            <a:ext cx="4821237" cy="462556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dirty="0"/>
              <a:t>Kritischer Pfad</a:t>
            </a:r>
          </a:p>
          <a:p>
            <a:pPr marL="0" indent="0" rtl="0">
              <a:buNone/>
            </a:pPr>
            <a:endParaRPr lang="de-DE" dirty="0"/>
          </a:p>
          <a:p>
            <a:r>
              <a:rPr lang="de-DE" dirty="0"/>
              <a:t>Längste Kette von Vorgängen, die keinen Puffer haben</a:t>
            </a:r>
          </a:p>
          <a:p>
            <a:r>
              <a:rPr lang="de-DE" dirty="0"/>
              <a:t>A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B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</a:t>
            </a:r>
          </a:p>
          <a:p>
            <a:r>
              <a:rPr lang="de-DE" dirty="0"/>
              <a:t>Aufgaben auf dem kritischen Pfad dürfen keine Verzögerung erfahren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DD98BE4-FC62-71E2-5AC8-C976EFC38204}"/>
              </a:ext>
            </a:extLst>
          </p:cNvPr>
          <p:cNvSpPr/>
          <p:nvPr/>
        </p:nvSpPr>
        <p:spPr>
          <a:xfrm>
            <a:off x="7281863" y="3695700"/>
            <a:ext cx="704850" cy="204788"/>
          </a:xfrm>
          <a:prstGeom prst="roundRect">
            <a:avLst/>
          </a:prstGeom>
          <a:solidFill>
            <a:srgbClr val="13BE8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D1C2718-0668-0983-03A2-D792E557BBF7}"/>
              </a:ext>
            </a:extLst>
          </p:cNvPr>
          <p:cNvSpPr/>
          <p:nvPr/>
        </p:nvSpPr>
        <p:spPr>
          <a:xfrm>
            <a:off x="9696450" y="3695700"/>
            <a:ext cx="700564" cy="204788"/>
          </a:xfrm>
          <a:prstGeom prst="roundRect">
            <a:avLst/>
          </a:prstGeom>
          <a:solidFill>
            <a:srgbClr val="13BE8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7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Gantt-Diagramme</a:t>
            </a:r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90830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Gantt-Diagramme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40"/>
            <a:ext cx="7929940" cy="38405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dirty="0"/>
              <a:t>Balkendiagramm-Darstellung eines Projektzeitplans</a:t>
            </a:r>
          </a:p>
          <a:p>
            <a:pPr marL="0" indent="0" rtl="0">
              <a:buNone/>
            </a:pPr>
            <a:endParaRPr lang="de-DE" dirty="0"/>
          </a:p>
          <a:p>
            <a:pPr marL="0" indent="0" rtl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Zeigt Start- und Endzeiten sowie Dauer der Aufgaben</a:t>
            </a:r>
          </a:p>
          <a:p>
            <a:r>
              <a:rPr lang="de-DE" dirty="0"/>
              <a:t>Visualisiert Fortschritt und Meilensteine</a:t>
            </a:r>
          </a:p>
        </p:txBody>
      </p:sp>
    </p:spTree>
    <p:extLst>
      <p:ext uri="{BB962C8B-B14F-4D97-AF65-F5344CB8AC3E}">
        <p14:creationId xmlns:p14="http://schemas.microsoft.com/office/powerpoint/2010/main" val="79220831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0_TF33713516_Win32" id="{FA432118-3671-4A9A-B6AE-C8E661E198BC}" vid="{CDB7179C-22AA-4A70-AACE-21A927A13D6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{F8337ABE-EC3B-4830-9FE4-2A4AB8125191}tf33713516_win32</Template>
  <TotalTime>0</TotalTime>
  <Words>310</Words>
  <Application>Microsoft Office PowerPoint</Application>
  <PresentationFormat>Breitbild</PresentationFormat>
  <Paragraphs>89</Paragraphs>
  <Slides>15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Wingdings</vt:lpstr>
      <vt:lpstr>3DFloatVTI</vt:lpstr>
      <vt:lpstr>Netzplantechnik und Gantt-Diagramme</vt:lpstr>
      <vt:lpstr>Agenda</vt:lpstr>
      <vt:lpstr>Netzplantechnik</vt:lpstr>
      <vt:lpstr>Netzplantechnik</vt:lpstr>
      <vt:lpstr>Netzplantechnik</vt:lpstr>
      <vt:lpstr>Netzplantechnik</vt:lpstr>
      <vt:lpstr>Netzplantechnik</vt:lpstr>
      <vt:lpstr>Gantt-Diagramme</vt:lpstr>
      <vt:lpstr>Gantt-Diagramme</vt:lpstr>
      <vt:lpstr>Gantt-Diagramme</vt:lpstr>
      <vt:lpstr>Gantt-Diagramme</vt:lpstr>
      <vt:lpstr>Vergleich der Netzplantechnik und der Gantt-Diagramme</vt:lpstr>
      <vt:lpstr>NPT vs. Gantt-Diagramm</vt:lpstr>
      <vt:lpstr>Ihre Fragen, Meine Antworten</vt:lpstr>
      <vt:lpstr>Netzplantechnik und Gantt-Diagramme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Neumann</dc:creator>
  <cp:lastModifiedBy>Andre Neumann</cp:lastModifiedBy>
  <cp:revision>1</cp:revision>
  <dcterms:created xsi:type="dcterms:W3CDTF">2024-07-25T16:16:58Z</dcterms:created>
  <dcterms:modified xsi:type="dcterms:W3CDTF">2024-07-29T14:11:30Z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