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77" d="100"/>
          <a:sy n="177" d="100"/>
        </p:scale>
        <p:origin x="2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8863F-AC7A-6BC1-02F8-F7E171A9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CDAC53-E650-5357-1CB0-AAA354F17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542C7-9804-7BEB-0B26-1AB9ECBF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50F7F-4E8A-0B60-DCAE-A7CE38C1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08FAA-6F17-C8CE-1E81-AFF89B1C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7CAC0-177A-DAA6-619C-3EC7605D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006BC-41C9-B435-6B75-6AA3395CD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2B2D5-971A-FD20-306F-D0F2DA53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3EDE1-114F-7BC5-194B-3D1E8812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1FB52-F371-8034-E7A2-E5C252E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181439-E5ED-089F-6E03-BD6B70F9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0FB082-2CE3-730B-5502-E2E0C36DE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D42DF-BDC2-C09D-45E9-0FDD969D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80DF-EE5F-2BBE-8390-1B7E3994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6FC520-DE62-0BDB-3DC4-735AF68E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46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E9B3B-AE84-9DE0-BA59-192DE6BA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3894-F30D-9358-ACCA-86CCB868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E4DE25-AF7C-8EB9-AFE6-B211F118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C2A0C-3300-7CDE-4031-46FA6B2C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D1E23-A6BD-1312-9A87-42B31B9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76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035A6-B980-621F-695B-1B336BCD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93F785-AC69-7B34-B8D9-0F5D9CC9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1AE23-D0BC-D2ED-B1FF-A244692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B46B2-FF73-86CF-930B-C190B15D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871F5-E379-BF56-5944-1B7C45ED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1BC85-57BB-85AA-895C-676DC791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ECE5-8BA3-5624-170C-33382B4B9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64AE53-30D6-7186-C48C-D96289CB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022613-CCCA-489A-D826-DA7D3624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6A1A93-125A-7428-C0DB-E1BD1F93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8DEDFC-07F1-5ED6-C31C-9135E47C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4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785BD-6D83-3FDD-F2F4-EA0E5A32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1F0A49-F713-F74F-2139-AD790B0F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E26631-DE92-29CC-B766-6E8C4FD0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C26772-025E-7797-9B36-F50C12678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9CEC5E-8C90-135D-9BD8-E8363142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92EA63-8490-33B9-FBDF-33AEA516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C6FF42-FA04-3945-A641-5CC68AFF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3A92E0-025B-4DED-261D-3559F8F2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3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14AD2-9444-CF07-19EB-8604EEA5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A7B088-91D1-AC3A-9836-67F75F94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B63A99-DDE6-4CF3-3653-367082D2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432FC0-7689-C131-1698-819D3A24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9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593C75-9F4E-78D2-0F36-7EFC4551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9DC4CF-D63F-0F2A-2A26-0C1EECC9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CC60E-3076-8E5E-E415-F1111A76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28951-5FDD-3867-1B3E-B04D9E0D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72D04-13E9-324D-19DD-32D4B79D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16B4C7-5AED-F1E9-3391-54750782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26D893-64F6-E867-A1E1-CE5243BB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DC3E5-A2F0-5B49-8E69-88BC5A36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CE3855-506B-5A81-3FD7-9BE95F8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9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BD4F-9CF9-27A9-5B06-F3AAFD8F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B14793-0086-C561-F7C9-23DFA913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A9485-C609-41B5-EFE8-F9CD2AB4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0E02D-8E8A-CF00-28BC-B8C8CF82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B32C0-F358-7A59-4D24-D53721FE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8455DC-CAAA-2462-2954-56F75139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3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361436-2EA8-AEA4-FA55-9633210B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F9FF82-D9DB-875C-A60A-0068631D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7DE4C-B6D9-FFFE-328E-833228AE6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4B0E-965D-486C-9A34-43396294142A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D4ACD-CF53-6B46-666D-7D82CFAF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1A3E1-83A8-577C-9055-F46BA95F9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D3CC-E325-49E8-8E70-4D5D7E756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6ED02356-67FE-EB9A-1C2D-F5DB5C357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0" y="382008"/>
            <a:ext cx="10386859" cy="59059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F6D86DE-7E7C-8F3F-14F1-C55FDE247D81}"/>
              </a:ext>
            </a:extLst>
          </p:cNvPr>
          <p:cNvSpPr/>
          <p:nvPr/>
        </p:nvSpPr>
        <p:spPr>
          <a:xfrm>
            <a:off x="4700706" y="31611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D35D615-11A5-885A-F933-2410EC263D33}"/>
              </a:ext>
            </a:extLst>
          </p:cNvPr>
          <p:cNvSpPr/>
          <p:nvPr/>
        </p:nvSpPr>
        <p:spPr>
          <a:xfrm>
            <a:off x="4700706" y="55845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29A2272-F295-2B91-FD54-037D9435D38D}"/>
              </a:ext>
            </a:extLst>
          </p:cNvPr>
          <p:cNvSpPr/>
          <p:nvPr/>
        </p:nvSpPr>
        <p:spPr>
          <a:xfrm>
            <a:off x="4700706" y="77651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13871F3-84C6-2C8B-A4CA-AB7300D45E3D}"/>
              </a:ext>
            </a:extLst>
          </p:cNvPr>
          <p:cNvSpPr/>
          <p:nvPr/>
        </p:nvSpPr>
        <p:spPr>
          <a:xfrm>
            <a:off x="4700706" y="100425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1A876EA-F3B9-3ACE-C589-CC5432394E0C}"/>
              </a:ext>
            </a:extLst>
          </p:cNvPr>
          <p:cNvSpPr/>
          <p:nvPr/>
        </p:nvSpPr>
        <p:spPr>
          <a:xfrm>
            <a:off x="4700706" y="12171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78F92-EE4D-66CA-27F4-3A2FAD3D9174}"/>
              </a:ext>
            </a:extLst>
          </p:cNvPr>
          <p:cNvSpPr/>
          <p:nvPr/>
        </p:nvSpPr>
        <p:spPr>
          <a:xfrm>
            <a:off x="4700706" y="143947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16CD8D-B76A-9D0D-A85D-387F0136BDF9}"/>
              </a:ext>
            </a:extLst>
          </p:cNvPr>
          <p:cNvSpPr/>
          <p:nvPr/>
        </p:nvSpPr>
        <p:spPr>
          <a:xfrm>
            <a:off x="4700706" y="169003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8414DD4-9413-ABC7-8010-D4507D7A9491}"/>
              </a:ext>
            </a:extLst>
          </p:cNvPr>
          <p:cNvSpPr/>
          <p:nvPr/>
        </p:nvSpPr>
        <p:spPr>
          <a:xfrm>
            <a:off x="4700706" y="191236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9E96A3-3162-9D47-FE2C-5225CFDB884F}"/>
              </a:ext>
            </a:extLst>
          </p:cNvPr>
          <p:cNvSpPr/>
          <p:nvPr/>
        </p:nvSpPr>
        <p:spPr>
          <a:xfrm>
            <a:off x="4700706" y="21393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8E006A-368E-AC1B-5061-10944B17B961}"/>
              </a:ext>
            </a:extLst>
          </p:cNvPr>
          <p:cNvSpPr/>
          <p:nvPr/>
        </p:nvSpPr>
        <p:spPr>
          <a:xfrm>
            <a:off x="4642197" y="2362939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B9C40E5-E342-F408-98E2-94D6462468F0}"/>
              </a:ext>
            </a:extLst>
          </p:cNvPr>
          <p:cNvSpPr/>
          <p:nvPr/>
        </p:nvSpPr>
        <p:spPr>
          <a:xfrm>
            <a:off x="4642197" y="2575048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9F472A-4427-093E-EAF2-FAF1B28C1441}"/>
              </a:ext>
            </a:extLst>
          </p:cNvPr>
          <p:cNvSpPr/>
          <p:nvPr/>
        </p:nvSpPr>
        <p:spPr>
          <a:xfrm>
            <a:off x="5763104" y="2814019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81BF9DB-A2C5-3FC5-6943-CD2309EDC8F1}"/>
              </a:ext>
            </a:extLst>
          </p:cNvPr>
          <p:cNvSpPr/>
          <p:nvPr/>
        </p:nvSpPr>
        <p:spPr>
          <a:xfrm>
            <a:off x="5763104" y="3029092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C9622C3-D280-B229-0580-93C3C867E974}"/>
              </a:ext>
            </a:extLst>
          </p:cNvPr>
          <p:cNvSpPr/>
          <p:nvPr/>
        </p:nvSpPr>
        <p:spPr>
          <a:xfrm>
            <a:off x="5972456" y="3429000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802EC9-9CDD-EB9B-EF4B-0548D732408F}"/>
              </a:ext>
            </a:extLst>
          </p:cNvPr>
          <p:cNvSpPr/>
          <p:nvPr/>
        </p:nvSpPr>
        <p:spPr>
          <a:xfrm>
            <a:off x="2515952" y="3785678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79F8169-7EB5-8BD6-D3F8-A606323195AA}"/>
              </a:ext>
            </a:extLst>
          </p:cNvPr>
          <p:cNvSpPr/>
          <p:nvPr/>
        </p:nvSpPr>
        <p:spPr>
          <a:xfrm>
            <a:off x="2490982" y="4803782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2677BBE-68BB-B839-DCE0-91686E054851}"/>
              </a:ext>
            </a:extLst>
          </p:cNvPr>
          <p:cNvSpPr/>
          <p:nvPr/>
        </p:nvSpPr>
        <p:spPr>
          <a:xfrm>
            <a:off x="10515879" y="3700911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9412B7-7D06-9D38-F40A-F6DC2A8F53C9}"/>
              </a:ext>
            </a:extLst>
          </p:cNvPr>
          <p:cNvSpPr/>
          <p:nvPr/>
        </p:nvSpPr>
        <p:spPr>
          <a:xfrm>
            <a:off x="8558125" y="4113022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97935E3-98AF-1547-0CEA-0830314C22AC}"/>
              </a:ext>
            </a:extLst>
          </p:cNvPr>
          <p:cNvSpPr/>
          <p:nvPr/>
        </p:nvSpPr>
        <p:spPr>
          <a:xfrm>
            <a:off x="8348773" y="4390635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EFE5C46-02D0-0617-FAFD-857BE1E8B640}"/>
              </a:ext>
            </a:extLst>
          </p:cNvPr>
          <p:cNvSpPr/>
          <p:nvPr/>
        </p:nvSpPr>
        <p:spPr>
          <a:xfrm>
            <a:off x="8349673" y="4613378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13C6C58-497D-C8A6-0EB8-DDEC230E7712}"/>
              </a:ext>
            </a:extLst>
          </p:cNvPr>
          <p:cNvSpPr/>
          <p:nvPr/>
        </p:nvSpPr>
        <p:spPr>
          <a:xfrm>
            <a:off x="8355984" y="4841528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6877C9C-6A1C-F637-A524-F6050E5620A7}"/>
              </a:ext>
            </a:extLst>
          </p:cNvPr>
          <p:cNvSpPr/>
          <p:nvPr/>
        </p:nvSpPr>
        <p:spPr>
          <a:xfrm>
            <a:off x="8557081" y="5075089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59E37DE-D2D7-4AC6-9CC1-A7B8B4F8A929}"/>
              </a:ext>
            </a:extLst>
          </p:cNvPr>
          <p:cNvSpPr/>
          <p:nvPr/>
        </p:nvSpPr>
        <p:spPr>
          <a:xfrm>
            <a:off x="8628320" y="5308651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EAEA92D-CAFE-D485-1DFE-D308C1E53F91}"/>
              </a:ext>
            </a:extLst>
          </p:cNvPr>
          <p:cNvSpPr/>
          <p:nvPr/>
        </p:nvSpPr>
        <p:spPr>
          <a:xfrm>
            <a:off x="8623812" y="5536803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C721D2A-CB25-0E6A-0761-540277ACD713}"/>
              </a:ext>
            </a:extLst>
          </p:cNvPr>
          <p:cNvSpPr/>
          <p:nvPr/>
        </p:nvSpPr>
        <p:spPr>
          <a:xfrm>
            <a:off x="2645944" y="5747192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1A39F03-49FC-76FC-D643-E066BBA83C1E}"/>
              </a:ext>
            </a:extLst>
          </p:cNvPr>
          <p:cNvSpPr/>
          <p:nvPr/>
        </p:nvSpPr>
        <p:spPr>
          <a:xfrm>
            <a:off x="2646841" y="5975346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de-DE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14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 Neumann</dc:creator>
  <cp:lastModifiedBy>Andre Neumann</cp:lastModifiedBy>
  <cp:revision>1</cp:revision>
  <dcterms:created xsi:type="dcterms:W3CDTF">2024-01-03T11:46:08Z</dcterms:created>
  <dcterms:modified xsi:type="dcterms:W3CDTF">2024-01-03T11:51:17Z</dcterms:modified>
</cp:coreProperties>
</file>