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9" r:id="rId2"/>
    <p:sldId id="258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3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84555-693A-420E-82B0-5D28465D034B}" type="datetimeFigureOut">
              <a:rPr lang="de-DE" smtClean="0"/>
              <a:t>13.03.2023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08764-8EF2-4559-88D1-F2C3D8FCE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75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FD522-273E-3718-BAF6-D2BF69AE5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4DB07D-4727-7DCE-57E3-D69C6BF9D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F77CB8-4E66-DED7-D068-E9D0D846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68A5-39DB-4379-8FFB-6B5A4177FDF5}" type="datetime1">
              <a:rPr lang="de-DE" smtClean="0"/>
              <a:t>13.03.2023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D380F7-FA86-FEF7-C657-A7A8C635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6A6B9F-7DE4-F322-3900-89774603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9F7E-22C3-4196-BF3E-25D2D8CE65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80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CA71F-C2F7-E23B-26B6-54573511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AF9A63-1CA2-95AB-3EC1-64FA6B614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8F799-6E92-06AD-FEBC-8CC032D4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FA0A-EE1D-4759-8B83-2B61A5042C76}" type="datetime1">
              <a:rPr lang="de-DE" smtClean="0"/>
              <a:t>13.03.2023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7AF2C6-8842-8336-0F0F-06608AD1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CB4D88-0C42-A614-45B4-01A6DB05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9F7E-22C3-4196-BF3E-25D2D8CE65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7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EE0C0F-6280-BB6D-AEEA-FA9676678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514905-E8F7-48A9-0040-804861D49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6890AC-CA15-73BA-B60B-00633C3A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788-FA09-4DB0-B76D-807C4DB63813}" type="datetime1">
              <a:rPr lang="de-DE" smtClean="0"/>
              <a:t>13.03.2023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882CB3-2128-BBD9-8079-87D62926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DD7CFA-F339-77FE-9411-55F7B807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9F7E-22C3-4196-BF3E-25D2D8CE65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818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6393C-0833-6FF9-3D49-76546D2A1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FFB5A2-A91E-32D2-05A9-88AA0609D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814CFB-CE02-4A71-E7DC-4C3A225F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B9E6-A904-4488-A061-48B016DCD402}" type="datetime1">
              <a:rPr lang="de-DE" smtClean="0"/>
              <a:t>13.03.2023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B1E3AE-3045-F9E6-8B5F-09E5FD97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C6E10B-BA63-5F14-F857-A83CCE8E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9F7E-22C3-4196-BF3E-25D2D8CE65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90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BA6CCA-BF79-D49D-8ACF-86C2F7FFA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33A869-78E2-7333-A920-DBE08F8E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2DA196-21BD-3A4E-79F7-F7E2D678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2537-6865-4A52-9AD2-6ED45E9A0AB2}" type="datetime1">
              <a:rPr lang="de-DE" smtClean="0"/>
              <a:t>13.03.2023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4B9247-3648-B87B-2BAA-742A116C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7DCFFC-F9F2-FAA4-F0C3-B0F48D20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9F7E-22C3-4196-BF3E-25D2D8CE65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24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23923-95D0-6801-FA96-3DB3C7DC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7E7E37-60BE-1027-EE5C-D922B6523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DC5E44-39B0-E4A4-BF0D-1B6C81209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5869FD-03AD-4273-6D79-E72AA41F9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432C-7513-4253-97F6-91E23F92EC92}" type="datetime1">
              <a:rPr lang="de-DE" smtClean="0"/>
              <a:t>13.03.2023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2912D4-5674-C010-123D-D11448C7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C860E1-6E82-5614-7300-A762FE5B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9F7E-22C3-4196-BF3E-25D2D8CE65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66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E62C3-ADB2-3C3D-9C26-E9C05382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0E79D0-A905-4556-DCE2-CED2093B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A8F725-8AAC-E395-94DC-566E8AE59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364DE8-6337-5D17-20AF-6ACA605B1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13D593-ED00-006F-A019-078D00F51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77F1BA6-A1C1-55B4-301E-F7974E05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AFDC-5CD7-4B64-820A-8A0C177606F3}" type="datetime1">
              <a:rPr lang="de-DE" smtClean="0"/>
              <a:t>13.03.2023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4C11D8C-3A64-9E1F-C7F0-235015C9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D0647BB-949D-CBFB-D798-C32A3713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9F7E-22C3-4196-BF3E-25D2D8CE65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11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BE70C-D487-4FF0-6BD9-F2C57346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5DF6F5-E246-0F31-16FB-FE7225A7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60B4-1B1B-4F0B-9943-3318703F9206}" type="datetime1">
              <a:rPr lang="de-DE" smtClean="0"/>
              <a:t>13.03.2023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630A33-9AA5-4789-863E-EFF941AA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EEFE01-2287-09F7-56C7-ECD88382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9F7E-22C3-4196-BF3E-25D2D8CE65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36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1A5968-F3C3-FDBE-D4BF-2BB3D434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B738-38C7-4432-BF1C-FF97BAC5AEED}" type="datetime1">
              <a:rPr lang="de-DE" smtClean="0"/>
              <a:t>13.03.2023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B12DD0D-1ABE-F81D-E204-1753C01F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A7B058-4F27-D665-9362-52EDF402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9F7E-22C3-4196-BF3E-25D2D8CE65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94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DB05D-511E-C5DF-EA91-B9CFF6394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2D2020-BC1A-323C-CD46-E1098258E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DD181C-22D9-DEAC-9328-B45596B73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43D121-A037-81C7-6859-C8FD34FA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F2A6-9099-4062-85BA-C96CA0FBC14E}" type="datetime1">
              <a:rPr lang="de-DE" smtClean="0"/>
              <a:t>13.03.2023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0E0A23-3B99-1FEC-D8C6-3DE142ED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9DF312-FEF9-A6D9-9EE8-B68E7A72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9F7E-22C3-4196-BF3E-25D2D8CE65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79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05DC5-6EB5-8D27-2726-04B384152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EDA245E-7E91-1E13-888F-FA333A11E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F40BF0-99C3-BCC2-3529-4F3F71BBF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1365B9-2E49-4032-B06E-33DFA35F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5F3E-03C3-4760-A1EA-BCBCFC08F686}" type="datetime1">
              <a:rPr lang="de-DE" smtClean="0"/>
              <a:t>13.03.2023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455906-C0AE-1C57-48C7-7B6DD72D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1B97B6-FA4D-AB75-25A0-1B9F3747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9F7E-22C3-4196-BF3E-25D2D8CE65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14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426F7DD-87AF-32B0-5A91-36552BA3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9DF6D0-CBBF-5FD5-C2F1-DF666196B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0D2DA5-3100-D88F-55F7-B8F594E5B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6726-CF52-4DA0-9C74-76C1371160C6}" type="datetime1">
              <a:rPr lang="de-DE" smtClean="0"/>
              <a:t>13.03.2023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AA7258-7E09-32C9-256C-C35CD319C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A4B7DA-F99C-0399-421A-BECA162DD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19F7E-22C3-4196-BF3E-25D2D8CE65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48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5358F12-D304-BCCE-9E9F-FE4036474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125" y="452438"/>
            <a:ext cx="5953125" cy="595312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17730F1C-ADC8-1C43-976F-93E2691644F3}"/>
              </a:ext>
            </a:extLst>
          </p:cNvPr>
          <p:cNvSpPr/>
          <p:nvPr/>
        </p:nvSpPr>
        <p:spPr>
          <a:xfrm>
            <a:off x="3705222" y="-38102"/>
            <a:ext cx="8486778" cy="6915154"/>
          </a:xfrm>
          <a:custGeom>
            <a:avLst/>
            <a:gdLst>
              <a:gd name="connsiteX0" fmla="*/ 0 w 2400300"/>
              <a:gd name="connsiteY0" fmla="*/ 0 h 2387600"/>
              <a:gd name="connsiteX1" fmla="*/ 2400300 w 2400300"/>
              <a:gd name="connsiteY1" fmla="*/ 0 h 2387600"/>
              <a:gd name="connsiteX2" fmla="*/ 2400300 w 2400300"/>
              <a:gd name="connsiteY2" fmla="*/ 2387600 h 2387600"/>
              <a:gd name="connsiteX3" fmla="*/ 0 w 2400300"/>
              <a:gd name="connsiteY3" fmla="*/ 2387600 h 2387600"/>
              <a:gd name="connsiteX4" fmla="*/ 0 w 2400300"/>
              <a:gd name="connsiteY4" fmla="*/ 0 h 2387600"/>
              <a:gd name="connsiteX0" fmla="*/ 1762125 w 4162425"/>
              <a:gd name="connsiteY0" fmla="*/ 0 h 2387600"/>
              <a:gd name="connsiteX1" fmla="*/ 4162425 w 4162425"/>
              <a:gd name="connsiteY1" fmla="*/ 0 h 2387600"/>
              <a:gd name="connsiteX2" fmla="*/ 4162425 w 4162425"/>
              <a:gd name="connsiteY2" fmla="*/ 2387600 h 2387600"/>
              <a:gd name="connsiteX3" fmla="*/ 0 w 4162425"/>
              <a:gd name="connsiteY3" fmla="*/ 2387600 h 2387600"/>
              <a:gd name="connsiteX4" fmla="*/ 1762125 w 4162425"/>
              <a:gd name="connsiteY4" fmla="*/ 0 h 2387600"/>
              <a:gd name="connsiteX0" fmla="*/ 4522337 w 6922637"/>
              <a:gd name="connsiteY0" fmla="*/ 0 h 2387600"/>
              <a:gd name="connsiteX1" fmla="*/ 6922637 w 6922637"/>
              <a:gd name="connsiteY1" fmla="*/ 0 h 2387600"/>
              <a:gd name="connsiteX2" fmla="*/ 6922637 w 6922637"/>
              <a:gd name="connsiteY2" fmla="*/ 2387600 h 2387600"/>
              <a:gd name="connsiteX3" fmla="*/ 0 w 6922637"/>
              <a:gd name="connsiteY3" fmla="*/ 2387600 h 2387600"/>
              <a:gd name="connsiteX4" fmla="*/ 4522337 w 6922637"/>
              <a:gd name="connsiteY4" fmla="*/ 0 h 2387600"/>
              <a:gd name="connsiteX0" fmla="*/ 4522337 w 6922637"/>
              <a:gd name="connsiteY0" fmla="*/ 0 h 2387600"/>
              <a:gd name="connsiteX1" fmla="*/ 6160816 w 6922637"/>
              <a:gd name="connsiteY1" fmla="*/ 102799 h 2387600"/>
              <a:gd name="connsiteX2" fmla="*/ 6922637 w 6922637"/>
              <a:gd name="connsiteY2" fmla="*/ 2387600 h 2387600"/>
              <a:gd name="connsiteX3" fmla="*/ 0 w 6922637"/>
              <a:gd name="connsiteY3" fmla="*/ 2387600 h 2387600"/>
              <a:gd name="connsiteX4" fmla="*/ 4522337 w 6922637"/>
              <a:gd name="connsiteY4" fmla="*/ 0 h 2387600"/>
              <a:gd name="connsiteX0" fmla="*/ 4522337 w 6922637"/>
              <a:gd name="connsiteY0" fmla="*/ 0 h 2387600"/>
              <a:gd name="connsiteX1" fmla="*/ 5763344 w 6922637"/>
              <a:gd name="connsiteY1" fmla="*/ 0 h 2387600"/>
              <a:gd name="connsiteX2" fmla="*/ 6922637 w 6922637"/>
              <a:gd name="connsiteY2" fmla="*/ 2387600 h 2387600"/>
              <a:gd name="connsiteX3" fmla="*/ 0 w 6922637"/>
              <a:gd name="connsiteY3" fmla="*/ 2387600 h 2387600"/>
              <a:gd name="connsiteX4" fmla="*/ 4522337 w 6922637"/>
              <a:gd name="connsiteY4" fmla="*/ 0 h 2387600"/>
              <a:gd name="connsiteX0" fmla="*/ 4522337 w 5763344"/>
              <a:gd name="connsiteY0" fmla="*/ 0 h 2414129"/>
              <a:gd name="connsiteX1" fmla="*/ 5763344 w 5763344"/>
              <a:gd name="connsiteY1" fmla="*/ 0 h 2414129"/>
              <a:gd name="connsiteX2" fmla="*/ 5584481 w 5763344"/>
              <a:gd name="connsiteY2" fmla="*/ 2414129 h 2414129"/>
              <a:gd name="connsiteX3" fmla="*/ 0 w 5763344"/>
              <a:gd name="connsiteY3" fmla="*/ 2387600 h 2414129"/>
              <a:gd name="connsiteX4" fmla="*/ 4522337 w 5763344"/>
              <a:gd name="connsiteY4" fmla="*/ 0 h 2414129"/>
              <a:gd name="connsiteX0" fmla="*/ 4522337 w 5796466"/>
              <a:gd name="connsiteY0" fmla="*/ 0 h 2387600"/>
              <a:gd name="connsiteX1" fmla="*/ 5763344 w 5796466"/>
              <a:gd name="connsiteY1" fmla="*/ 0 h 2387600"/>
              <a:gd name="connsiteX2" fmla="*/ 5796466 w 5796466"/>
              <a:gd name="connsiteY2" fmla="*/ 2380968 h 2387600"/>
              <a:gd name="connsiteX3" fmla="*/ 0 w 5796466"/>
              <a:gd name="connsiteY3" fmla="*/ 2387600 h 2387600"/>
              <a:gd name="connsiteX4" fmla="*/ 4522337 w 5796466"/>
              <a:gd name="connsiteY4" fmla="*/ 0 h 2387600"/>
              <a:gd name="connsiteX0" fmla="*/ 4522337 w 5796466"/>
              <a:gd name="connsiteY0" fmla="*/ 13264 h 2400864"/>
              <a:gd name="connsiteX1" fmla="*/ 5783218 w 5796466"/>
              <a:gd name="connsiteY1" fmla="*/ 0 h 2400864"/>
              <a:gd name="connsiteX2" fmla="*/ 5796466 w 5796466"/>
              <a:gd name="connsiteY2" fmla="*/ 2394232 h 2400864"/>
              <a:gd name="connsiteX3" fmla="*/ 0 w 5796466"/>
              <a:gd name="connsiteY3" fmla="*/ 2400864 h 2400864"/>
              <a:gd name="connsiteX4" fmla="*/ 4522337 w 5796466"/>
              <a:gd name="connsiteY4" fmla="*/ 13264 h 2400864"/>
              <a:gd name="connsiteX0" fmla="*/ 4522337 w 5796466"/>
              <a:gd name="connsiteY0" fmla="*/ 3316 h 2390916"/>
              <a:gd name="connsiteX1" fmla="*/ 5783218 w 5796466"/>
              <a:gd name="connsiteY1" fmla="*/ 0 h 2390916"/>
              <a:gd name="connsiteX2" fmla="*/ 5796466 w 5796466"/>
              <a:gd name="connsiteY2" fmla="*/ 2384284 h 2390916"/>
              <a:gd name="connsiteX3" fmla="*/ 0 w 5796466"/>
              <a:gd name="connsiteY3" fmla="*/ 2390916 h 2390916"/>
              <a:gd name="connsiteX4" fmla="*/ 4522337 w 5796466"/>
              <a:gd name="connsiteY4" fmla="*/ 3316 h 2390916"/>
              <a:gd name="connsiteX0" fmla="*/ 4522337 w 5796466"/>
              <a:gd name="connsiteY0" fmla="*/ 3316 h 2390916"/>
              <a:gd name="connsiteX1" fmla="*/ 5783218 w 5796466"/>
              <a:gd name="connsiteY1" fmla="*/ 0 h 2390916"/>
              <a:gd name="connsiteX2" fmla="*/ 5796466 w 5796466"/>
              <a:gd name="connsiteY2" fmla="*/ 2387600 h 2390916"/>
              <a:gd name="connsiteX3" fmla="*/ 0 w 5796466"/>
              <a:gd name="connsiteY3" fmla="*/ 2390916 h 2390916"/>
              <a:gd name="connsiteX4" fmla="*/ 4522337 w 5796466"/>
              <a:gd name="connsiteY4" fmla="*/ 3316 h 2390916"/>
              <a:gd name="connsiteX0" fmla="*/ 4522337 w 5796466"/>
              <a:gd name="connsiteY0" fmla="*/ 0 h 2400864"/>
              <a:gd name="connsiteX1" fmla="*/ 5783218 w 5796466"/>
              <a:gd name="connsiteY1" fmla="*/ 9948 h 2400864"/>
              <a:gd name="connsiteX2" fmla="*/ 5796466 w 5796466"/>
              <a:gd name="connsiteY2" fmla="*/ 2397548 h 2400864"/>
              <a:gd name="connsiteX3" fmla="*/ 0 w 5796466"/>
              <a:gd name="connsiteY3" fmla="*/ 2400864 h 2400864"/>
              <a:gd name="connsiteX4" fmla="*/ 4522337 w 5796466"/>
              <a:gd name="connsiteY4" fmla="*/ 0 h 2400864"/>
              <a:gd name="connsiteX0" fmla="*/ 4522337 w 5796466"/>
              <a:gd name="connsiteY0" fmla="*/ 6633 h 2407497"/>
              <a:gd name="connsiteX1" fmla="*/ 5776594 w 5796466"/>
              <a:gd name="connsiteY1" fmla="*/ 0 h 2407497"/>
              <a:gd name="connsiteX2" fmla="*/ 5796466 w 5796466"/>
              <a:gd name="connsiteY2" fmla="*/ 2404181 h 2407497"/>
              <a:gd name="connsiteX3" fmla="*/ 0 w 5796466"/>
              <a:gd name="connsiteY3" fmla="*/ 2407497 h 2407497"/>
              <a:gd name="connsiteX4" fmla="*/ 4522337 w 5796466"/>
              <a:gd name="connsiteY4" fmla="*/ 6633 h 2407497"/>
              <a:gd name="connsiteX0" fmla="*/ 4522337 w 5796468"/>
              <a:gd name="connsiteY0" fmla="*/ 1 h 2400865"/>
              <a:gd name="connsiteX1" fmla="*/ 5796468 w 5796468"/>
              <a:gd name="connsiteY1" fmla="*/ 0 h 2400865"/>
              <a:gd name="connsiteX2" fmla="*/ 5796466 w 5796468"/>
              <a:gd name="connsiteY2" fmla="*/ 2397549 h 2400865"/>
              <a:gd name="connsiteX3" fmla="*/ 0 w 5796468"/>
              <a:gd name="connsiteY3" fmla="*/ 2400865 h 2400865"/>
              <a:gd name="connsiteX4" fmla="*/ 4522337 w 5796468"/>
              <a:gd name="connsiteY4" fmla="*/ 1 h 2400865"/>
              <a:gd name="connsiteX0" fmla="*/ 4628330 w 5902461"/>
              <a:gd name="connsiteY0" fmla="*/ 1 h 2400865"/>
              <a:gd name="connsiteX1" fmla="*/ 5902461 w 5902461"/>
              <a:gd name="connsiteY1" fmla="*/ 0 h 2400865"/>
              <a:gd name="connsiteX2" fmla="*/ 5902459 w 5902461"/>
              <a:gd name="connsiteY2" fmla="*/ 2397549 h 2400865"/>
              <a:gd name="connsiteX3" fmla="*/ 0 w 5902461"/>
              <a:gd name="connsiteY3" fmla="*/ 2400865 h 2400865"/>
              <a:gd name="connsiteX4" fmla="*/ 4628330 w 5902461"/>
              <a:gd name="connsiteY4" fmla="*/ 1 h 2400865"/>
              <a:gd name="connsiteX0" fmla="*/ 4628330 w 5902461"/>
              <a:gd name="connsiteY0" fmla="*/ 1 h 2407498"/>
              <a:gd name="connsiteX1" fmla="*/ 5902461 w 5902461"/>
              <a:gd name="connsiteY1" fmla="*/ 0 h 2407498"/>
              <a:gd name="connsiteX2" fmla="*/ 5902459 w 5902461"/>
              <a:gd name="connsiteY2" fmla="*/ 2407498 h 2407498"/>
              <a:gd name="connsiteX3" fmla="*/ 0 w 5902461"/>
              <a:gd name="connsiteY3" fmla="*/ 2400865 h 2407498"/>
              <a:gd name="connsiteX4" fmla="*/ 4628330 w 5902461"/>
              <a:gd name="connsiteY4" fmla="*/ 1 h 240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2461" h="2407498">
                <a:moveTo>
                  <a:pt x="4628330" y="1"/>
                </a:moveTo>
                <a:lnTo>
                  <a:pt x="5902461" y="0"/>
                </a:lnTo>
                <a:cubicBezTo>
                  <a:pt x="5902460" y="799183"/>
                  <a:pt x="5902460" y="1608315"/>
                  <a:pt x="5902459" y="2407498"/>
                </a:cubicBezTo>
                <a:lnTo>
                  <a:pt x="0" y="2400865"/>
                </a:lnTo>
                <a:lnTo>
                  <a:pt x="4628330" y="1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29484247-D57E-D952-7E7E-79032231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9925" y="3429000"/>
            <a:ext cx="4972050" cy="2544366"/>
          </a:xfrm>
        </p:spPr>
        <p:txBody>
          <a:bodyPr anchor="ctr"/>
          <a:lstStyle/>
          <a:p>
            <a:r>
              <a:rPr lang="de-DE" u="sng" dirty="0">
                <a:solidFill>
                  <a:schemeClr val="bg1"/>
                </a:solidFill>
              </a:rPr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0595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winkliges Dreieck 6">
            <a:extLst>
              <a:ext uri="{FF2B5EF4-FFF2-40B4-BE49-F238E27FC236}">
                <a16:creationId xmlns:a16="http://schemas.microsoft.com/office/drawing/2014/main" id="{A32E7D29-7335-D58D-51D6-830FEAD72E0E}"/>
              </a:ext>
            </a:extLst>
          </p:cNvPr>
          <p:cNvSpPr/>
          <p:nvPr/>
        </p:nvSpPr>
        <p:spPr>
          <a:xfrm flipV="1">
            <a:off x="-9525" y="-9525"/>
            <a:ext cx="11134725" cy="1924050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CDA03E-7757-F971-6797-B1CCCB26C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-1"/>
            <a:ext cx="10477500" cy="1362075"/>
          </a:xfrm>
        </p:spPr>
        <p:txBody>
          <a:bodyPr anchor="ctr">
            <a:norm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Überschrift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16D6F6-6A1F-A59A-F3CE-0C23E5C0F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047875"/>
            <a:ext cx="11325223" cy="4438650"/>
          </a:xfrm>
        </p:spPr>
        <p:txBody>
          <a:bodyPr/>
          <a:lstStyle/>
          <a:p>
            <a:r>
              <a:rPr lang="de-DE" dirty="0"/>
              <a:t>Punkt 1</a:t>
            </a:r>
          </a:p>
        </p:txBody>
      </p:sp>
      <p:sp>
        <p:nvSpPr>
          <p:cNvPr id="6" name="Rechtwinkliges Dreieck 5">
            <a:extLst>
              <a:ext uri="{FF2B5EF4-FFF2-40B4-BE49-F238E27FC236}">
                <a16:creationId xmlns:a16="http://schemas.microsoft.com/office/drawing/2014/main" id="{141DE388-8161-0B19-8DA3-BFBC36BED620}"/>
              </a:ext>
            </a:extLst>
          </p:cNvPr>
          <p:cNvSpPr/>
          <p:nvPr/>
        </p:nvSpPr>
        <p:spPr>
          <a:xfrm flipH="1">
            <a:off x="11125200" y="5778000"/>
            <a:ext cx="1080000" cy="1080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AA380A10-0EAB-AF3E-28FE-4581E727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0687" y="6375400"/>
            <a:ext cx="2743200" cy="365125"/>
          </a:xfrm>
        </p:spPr>
        <p:txBody>
          <a:bodyPr/>
          <a:lstStyle/>
          <a:p>
            <a:fld id="{48C19F7E-22C3-4196-BF3E-25D2D8CE65B8}" type="slidenum">
              <a:rPr lang="de-DE" sz="1800" smtClean="0">
                <a:solidFill>
                  <a:schemeClr val="bg1"/>
                </a:solidFill>
              </a:rPr>
              <a:t>2</a:t>
            </a:fld>
            <a:endParaRPr lang="de-DE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25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CDA03E-7757-F971-6797-B1CCCB26C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-1"/>
            <a:ext cx="10496550" cy="1362075"/>
          </a:xfrm>
        </p:spPr>
        <p:txBody>
          <a:bodyPr anchor="ctr">
            <a:norm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Überschrift</a:t>
            </a:r>
          </a:p>
        </p:txBody>
      </p:sp>
      <p:sp>
        <p:nvSpPr>
          <p:cNvPr id="6" name="Rechtwinkliges Dreieck 5">
            <a:extLst>
              <a:ext uri="{FF2B5EF4-FFF2-40B4-BE49-F238E27FC236}">
                <a16:creationId xmlns:a16="http://schemas.microsoft.com/office/drawing/2014/main" id="{141DE388-8161-0B19-8DA3-BFBC36BED620}"/>
              </a:ext>
            </a:extLst>
          </p:cNvPr>
          <p:cNvSpPr/>
          <p:nvPr/>
        </p:nvSpPr>
        <p:spPr>
          <a:xfrm flipH="1">
            <a:off x="11125200" y="5778000"/>
            <a:ext cx="1080000" cy="1080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AA380A10-0EAB-AF3E-28FE-4581E727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0687" y="6375400"/>
            <a:ext cx="2743200" cy="365125"/>
          </a:xfrm>
        </p:spPr>
        <p:txBody>
          <a:bodyPr/>
          <a:lstStyle/>
          <a:p>
            <a:fld id="{48C19F7E-22C3-4196-BF3E-25D2D8CE65B8}" type="slidenum">
              <a:rPr lang="de-DE" sz="1800" smtClean="0">
                <a:solidFill>
                  <a:schemeClr val="bg1"/>
                </a:solidFill>
              </a:rPr>
              <a:t>3</a:t>
            </a:fld>
            <a:endParaRPr lang="de-DE" sz="1800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674D0F0-4B7D-A7C3-88E2-121B93014C56}"/>
              </a:ext>
            </a:extLst>
          </p:cNvPr>
          <p:cNvSpPr/>
          <p:nvPr/>
        </p:nvSpPr>
        <p:spPr>
          <a:xfrm>
            <a:off x="2538412" y="1643062"/>
            <a:ext cx="7115175" cy="357187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Bild</a:t>
            </a:r>
          </a:p>
        </p:txBody>
      </p:sp>
    </p:spTree>
    <p:extLst>
      <p:ext uri="{BB962C8B-B14F-4D97-AF65-F5344CB8AC3E}">
        <p14:creationId xmlns:p14="http://schemas.microsoft.com/office/powerpoint/2010/main" val="1338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ber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FCA311"/>
      </a:accent1>
      <a:accent2>
        <a:srgbClr val="14213D"/>
      </a:accent2>
      <a:accent3>
        <a:srgbClr val="A5A5A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</Words>
  <Application>Microsoft Office PowerPoint</Application>
  <PresentationFormat>Breitbild</PresentationFormat>
  <Paragraphs>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Titel</vt:lpstr>
      <vt:lpstr>Überschrift</vt:lpstr>
      <vt:lpstr>Überschrift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Total 2003</dc:creator>
  <cp:lastModifiedBy>Total 2003</cp:lastModifiedBy>
  <cp:revision>1</cp:revision>
  <dcterms:created xsi:type="dcterms:W3CDTF">2023-03-13T10:24:42Z</dcterms:created>
  <dcterms:modified xsi:type="dcterms:W3CDTF">2023-03-13T13:11:45Z</dcterms:modified>
</cp:coreProperties>
</file>