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25" autoAdjust="0"/>
  </p:normalViewPr>
  <p:slideViewPr>
    <p:cSldViewPr snapToGrid="0">
      <p:cViewPr varScale="1">
        <p:scale>
          <a:sx n="83" d="100"/>
          <a:sy n="8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3E6-266F-4FA1-BD04-D777CA3A4F06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053D-E0BB-48A3-A693-A35E6FB129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028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Vererbung_(Programmierung)#Vererbu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ist die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ererbung (Programmierung)"/>
              </a:rPr>
              <a:t>Basisklasse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aller Kommandos.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onkrete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speichert den zum Ausführen nötigen Zustand, darunter typischerweise auch einen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Verweis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den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implementiert die Befehlsschnittstelle.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erzeugt einen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versieht ihn mit einem Verweis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allen anderen nötigen Informationen. Er gibt dem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eine Referenz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1" i="1" u="sng" kern="1200" dirty="0">
                <a:solidFill>
                  <a:srgbClr val="FFC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besitzt einen oder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Verweise auf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fordert diese bei Bedarf auf, ihre Aktion auszuführen. An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werden keine besonderen Anforderungen gestellt.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muss nichts über die anderen Akteure wissen. 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Somit kann jede Klasse als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dienen. 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ruft Methoden des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Empfängerobjektes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auf, um seine Aktion auszuführen.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84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7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94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96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09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88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237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956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4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13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4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62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5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63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099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B0BBA-19A5-4D82-85B2-4EBC58CB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de-AT" sz="5400" dirty="0"/>
              <a:t>Kommando 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84628-16AF-413B-BAA6-39A6F431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Stefan Seibl</a:t>
            </a: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99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936B3-5DAD-4E91-B6D0-8FDF0A30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656"/>
            <a:ext cx="9905999" cy="4024545"/>
          </a:xfrm>
        </p:spPr>
        <p:txBody>
          <a:bodyPr/>
          <a:lstStyle/>
          <a:p>
            <a:r>
              <a:rPr lang="de-AT" dirty="0"/>
              <a:t>Befehle werden abgekapselt</a:t>
            </a:r>
          </a:p>
          <a:p>
            <a:r>
              <a:rPr lang="de-AT" dirty="0"/>
              <a:t>Ausführender und Empfänger sind entkoppelt</a:t>
            </a:r>
          </a:p>
          <a:p>
            <a:r>
              <a:rPr lang="de-AT" dirty="0"/>
              <a:t>Schnell recht unübersichtlich</a:t>
            </a:r>
          </a:p>
          <a:p>
            <a:r>
              <a:rPr lang="de-AT" dirty="0"/>
              <a:t>Ähnlichkeiten mit Java </a:t>
            </a:r>
            <a:r>
              <a:rPr lang="de-AT" dirty="0" err="1"/>
              <a:t>Runnable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5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/>
              <a:t>Allgemeines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837808A-3BE0-49B3-8F35-312BD1CD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2" y="1974940"/>
            <a:ext cx="6096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</a:t>
            </a:r>
          </a:p>
        </p:txBody>
      </p:sp>
      <p:pic>
        <p:nvPicPr>
          <p:cNvPr id="1026" name="Picture 2" descr="https://upload.wikimedia.org/wikipedia/commons/thumb/2/27/Command_pattern_de.svg/652px-Command_pattern_de.svg.png">
            <a:extLst>
              <a:ext uri="{FF2B5EF4-FFF2-40B4-BE49-F238E27FC236}">
                <a16:creationId xmlns:a16="http://schemas.microsoft.com/office/drawing/2014/main" id="{0D973BE4-4BC2-4498-83C3-535D83F47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60" y="2201297"/>
            <a:ext cx="7771479" cy="24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7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7BB6945-7715-4B9E-A3D5-E75B6AC6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368178"/>
            <a:ext cx="7150663" cy="278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82FD8-4E47-453C-8A52-64AEE81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A6CA1F-6054-472B-A88E-AD65CFFDE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000" y="2931698"/>
            <a:ext cx="447230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für die verfügbaren Befehle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javafx.collections.ObservableList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sample.Rechnung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OberBefehl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&lt;Rechnung&gt;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Rechnungerstellen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tisch)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F27801-B08E-47CA-A9AC-66DD834C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09" y="2097088"/>
            <a:ext cx="6392571" cy="41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4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6477-36A7-4C81-8C7D-D82963B0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B998DD4-783F-450E-A619-907B2183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20" y="2199190"/>
            <a:ext cx="10661383" cy="38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CB767C-88D0-4200-9869-2A152BF4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2" y="888871"/>
            <a:ext cx="11227086" cy="50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Tw Cen MT</vt:lpstr>
      <vt:lpstr>Schaltkreis</vt:lpstr>
      <vt:lpstr>Kommando Pattern</vt:lpstr>
      <vt:lpstr>Allgemeines</vt:lpstr>
      <vt:lpstr>Allgemeines</vt:lpstr>
      <vt:lpstr>UML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Kommando Pattern</dc:title>
  <dc:creator>Seibl Stefan, SchülerIn</dc:creator>
  <cp:lastModifiedBy>Seibl Stefan, SchülerIn</cp:lastModifiedBy>
  <cp:revision>1</cp:revision>
  <dcterms:created xsi:type="dcterms:W3CDTF">2018-11-06T10:45:13Z</dcterms:created>
  <dcterms:modified xsi:type="dcterms:W3CDTF">2018-11-06T10:45:52Z</dcterms:modified>
</cp:coreProperties>
</file>