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079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380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894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96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092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888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2373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9562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60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94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013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545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625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6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157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63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135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30BE0-FB1A-4096-8BD0-5EA84602E5DD}" type="datetimeFigureOut">
              <a:rPr lang="de-AT" smtClean="0"/>
              <a:t>05.11.2018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F1F8-2768-4B0F-8B1B-8F65EDFC46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53099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B0BBA-19A5-4D82-85B2-4EBC58CB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de-AT" sz="5400" dirty="0"/>
              <a:t>Kommando Pattern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B84628-16AF-413B-BAA6-39A6F431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de-AT" sz="2400" dirty="0">
                <a:solidFill>
                  <a:schemeClr val="tx1"/>
                </a:solidFill>
              </a:rPr>
              <a:t>Stefan Seibl</a:t>
            </a:r>
          </a:p>
        </p:txBody>
      </p:sp>
      <p:grpSp>
        <p:nvGrpSpPr>
          <p:cNvPr id="82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0999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E2546-DB16-4275-885E-7E7ED02E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9362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E936B3-5DAD-4E91-B6D0-8FDF0A30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6656"/>
            <a:ext cx="9905999" cy="4024545"/>
          </a:xfrm>
        </p:spPr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546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Schaltkreis</vt:lpstr>
      <vt:lpstr>Kommando Pattern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Kommando Pattern</dc:title>
  <dc:creator>Seibl Stefan, SchülerIn</dc:creator>
  <cp:lastModifiedBy>Seibl Stefan, SchülerIn</cp:lastModifiedBy>
  <cp:revision>1</cp:revision>
  <dcterms:created xsi:type="dcterms:W3CDTF">2018-11-05T15:08:39Z</dcterms:created>
  <dcterms:modified xsi:type="dcterms:W3CDTF">2018-11-05T15:10:15Z</dcterms:modified>
</cp:coreProperties>
</file>