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bokeh.org/" TargetMode="External"/><Relationship Id="rId4" Type="http://schemas.openxmlformats.org/officeDocument/2006/relationships/hyperlink" Target="https://docs.sqlalchem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sz="3600" b="1" dirty="0"/>
              <a:t>Trabajo Final de Herramientas para la IA</a:t>
            </a:r>
            <a:endParaRPr lang="es-EC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Integrantes: Jonathan </a:t>
            </a:r>
            <a:r>
              <a:rPr lang="es-EC" dirty="0"/>
              <a:t>Mejía</a:t>
            </a:r>
          </a:p>
          <a:p>
            <a:r>
              <a:rPr lang="es-EC" dirty="0" smtClean="0"/>
              <a:t>	        Tatiana </a:t>
            </a:r>
            <a:r>
              <a:rPr lang="es-EC" dirty="0"/>
              <a:t>Naranjo</a:t>
            </a:r>
          </a:p>
          <a:p>
            <a:r>
              <a:rPr lang="es-EC" dirty="0" smtClean="0"/>
              <a:t>	         Mauricio </a:t>
            </a:r>
            <a:r>
              <a:rPr lang="es-EC" dirty="0"/>
              <a:t>Aigaje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31879"/>
            <a:ext cx="2670994" cy="11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EC" b="1" dirty="0"/>
              <a:t>Introducción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C" dirty="0"/>
              <a:t> El presente trabajo, representa un proyecto de análisis de datos relacionado con la obesidad y </a:t>
            </a:r>
            <a:r>
              <a:rPr lang="es-EC" dirty="0" smtClean="0"/>
              <a:t>el cual utiliza </a:t>
            </a:r>
            <a:r>
              <a:rPr lang="es-EC" dirty="0"/>
              <a:t>diversas tecnologías y librerías para su desarrollo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r>
              <a:rPr lang="es-EC" dirty="0" err="1" smtClean="0"/>
              <a:t>Dataset</a:t>
            </a:r>
            <a:r>
              <a:rPr lang="es-EC" dirty="0" smtClean="0"/>
              <a:t> Utilizado:   </a:t>
            </a:r>
          </a:p>
          <a:p>
            <a:pPr algn="ctr"/>
            <a:r>
              <a:rPr lang="es-EC" i="1" dirty="0">
                <a:solidFill>
                  <a:srgbClr val="00B050"/>
                </a:solidFill>
              </a:rPr>
              <a:t>'ObesityDataSet_raw_and_data_sinthetic.csv'</a:t>
            </a:r>
          </a:p>
          <a:p>
            <a:r>
              <a:rPr lang="es-EC" dirty="0" err="1" smtClean="0"/>
              <a:t>Librerias</a:t>
            </a:r>
            <a:r>
              <a:rPr lang="es-EC" dirty="0" smtClean="0"/>
              <a:t>:</a:t>
            </a:r>
          </a:p>
          <a:p>
            <a:pPr marL="0" indent="0" algn="ctr">
              <a:buNone/>
            </a:pPr>
            <a:r>
              <a:rPr lang="es-EC" dirty="0">
                <a:solidFill>
                  <a:srgbClr val="0070C0"/>
                </a:solidFill>
              </a:rPr>
              <a:t>Python, Pandas, </a:t>
            </a:r>
            <a:r>
              <a:rPr lang="es-EC" dirty="0" err="1">
                <a:solidFill>
                  <a:srgbClr val="0070C0"/>
                </a:solidFill>
              </a:rPr>
              <a:t>NumPy</a:t>
            </a:r>
            <a:r>
              <a:rPr lang="es-EC" dirty="0">
                <a:solidFill>
                  <a:srgbClr val="0070C0"/>
                </a:solidFill>
              </a:rPr>
              <a:t>, </a:t>
            </a:r>
            <a:r>
              <a:rPr lang="es-EC" dirty="0" err="1">
                <a:solidFill>
                  <a:srgbClr val="0070C0"/>
                </a:solidFill>
              </a:rPr>
              <a:t>SQLAlchemy</a:t>
            </a:r>
            <a:r>
              <a:rPr lang="es-EC" dirty="0">
                <a:solidFill>
                  <a:srgbClr val="0070C0"/>
                </a:solidFill>
              </a:rPr>
              <a:t> y </a:t>
            </a:r>
            <a:r>
              <a:rPr lang="es-EC" dirty="0" err="1">
                <a:solidFill>
                  <a:srgbClr val="0070C0"/>
                </a:solidFill>
              </a:rPr>
              <a:t>Bokeh</a:t>
            </a:r>
            <a:endParaRPr lang="es-EC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9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Descripción del </a:t>
            </a:r>
            <a:r>
              <a:rPr lang="es-EC" b="1" dirty="0" err="1"/>
              <a:t>dataset</a:t>
            </a:r>
            <a:r>
              <a:rPr lang="es-EC" b="1" dirty="0"/>
              <a:t> usado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EC" dirty="0" smtClean="0"/>
              <a:t>DATASET</a:t>
            </a:r>
            <a:endParaRPr lang="es-EC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s-EC" dirty="0"/>
              <a:t>Este conjunto de datos proporciona información detallada sobre diferentes variables relacionadas con la obesidad y está diseñado para permitir un análisis exhaustivo de los factores que contribuyen a esta condición.</a:t>
            </a:r>
            <a:endParaRPr lang="es-EC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EC" dirty="0" smtClean="0"/>
              <a:t>MYSQL  “OBESIDAD”</a:t>
            </a:r>
            <a:endParaRPr lang="es-EC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s-EC" dirty="0"/>
              <a:t>con las siguientes características: Nombre, Apellido, Fuma, Agua, </a:t>
            </a:r>
            <a:r>
              <a:rPr lang="es-EC" dirty="0" err="1"/>
              <a:t>ControlCalorias</a:t>
            </a:r>
            <a:r>
              <a:rPr lang="es-EC" dirty="0"/>
              <a:t>, </a:t>
            </a:r>
            <a:r>
              <a:rPr lang="es-EC" dirty="0" err="1"/>
              <a:t>FrecuenciaEjercicio</a:t>
            </a:r>
            <a:r>
              <a:rPr lang="es-EC" dirty="0"/>
              <a:t>, </a:t>
            </a:r>
            <a:r>
              <a:rPr lang="es-EC" dirty="0" err="1"/>
              <a:t>TiempoRecreacion</a:t>
            </a:r>
            <a:r>
              <a:rPr lang="es-EC" dirty="0"/>
              <a:t>, </a:t>
            </a:r>
            <a:r>
              <a:rPr lang="es-EC" dirty="0" err="1"/>
              <a:t>ConsumoAlcohol</a:t>
            </a:r>
            <a:r>
              <a:rPr lang="es-EC" dirty="0"/>
              <a:t>, </a:t>
            </a:r>
            <a:r>
              <a:rPr lang="es-EC" dirty="0" err="1"/>
              <a:t>MedioTransporte</a:t>
            </a:r>
            <a:r>
              <a:rPr lang="es-EC" dirty="0"/>
              <a:t>, Obesidad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11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Visualizaciones generadas</a:t>
            </a:r>
            <a:endParaRPr lang="es-EC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2" y="0"/>
            <a:ext cx="5851979" cy="3522875"/>
          </a:xfrm>
          <a:prstGeom prst="rect">
            <a:avLst/>
          </a:prstGeom>
        </p:spPr>
      </p:pic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2000" dirty="0" err="1"/>
              <a:t>Matplotlib</a:t>
            </a:r>
            <a:r>
              <a:rPr lang="es-EC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2000" dirty="0" err="1"/>
              <a:t>Bokeh</a:t>
            </a:r>
            <a:r>
              <a:rPr lang="es-EC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2000" dirty="0" err="1" smtClean="0"/>
              <a:t>Pygwalker</a:t>
            </a:r>
            <a:r>
              <a:rPr lang="es-EC" sz="2000" dirty="0" smtClean="0"/>
              <a:t> </a:t>
            </a:r>
            <a:endParaRPr lang="es-EC" sz="2000" dirty="0"/>
          </a:p>
          <a:p>
            <a:endParaRPr lang="es-EC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8" y="3522875"/>
            <a:ext cx="5653486" cy="32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EC" dirty="0" smtClean="0"/>
              <a:t/>
            </a:r>
            <a:br>
              <a:rPr lang="es-EC" dirty="0" smtClean="0"/>
            </a:br>
            <a:r>
              <a:rPr lang="es-EC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r>
              <a:rPr lang="es-EC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C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C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C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9112" y="2193925"/>
            <a:ext cx="4176288" cy="397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2423" y="2193925"/>
            <a:ext cx="4038291" cy="397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95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C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Pygwalker</a:t>
            </a:r>
            <a:endParaRPr lang="es-EC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53" y="2285215"/>
            <a:ext cx="4394316" cy="4051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37" y="2285215"/>
            <a:ext cx="4115374" cy="38772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220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3600" b="1" dirty="0"/>
              <a:t>Bibliografía</a:t>
            </a:r>
            <a:r>
              <a:rPr lang="es-EC" sz="3600" dirty="0"/>
              <a:t/>
            </a:r>
            <a:br>
              <a:rPr lang="es-EC" sz="3600" dirty="0"/>
            </a:br>
            <a:r>
              <a:rPr lang="es-EC" sz="3600" dirty="0" smtClean="0"/>
              <a:t/>
            </a:r>
            <a:br>
              <a:rPr lang="es-EC" sz="3600" dirty="0" smtClean="0"/>
            </a:br>
            <a:r>
              <a:rPr lang="es-EC" sz="3600" dirty="0" smtClean="0"/>
              <a:t>Pandas</a:t>
            </a:r>
            <a:r>
              <a:rPr lang="es-EC" sz="3600" dirty="0"/>
              <a:t>: </a:t>
            </a:r>
            <a:r>
              <a:rPr lang="es-EC" sz="3600" u="sng" dirty="0">
                <a:hlinkClick r:id="rId2"/>
              </a:rPr>
              <a:t>https://pandas.pydata.org/docs/</a:t>
            </a:r>
            <a:r>
              <a:rPr lang="es-EC" sz="3600" dirty="0"/>
              <a:t/>
            </a:r>
            <a:br>
              <a:rPr lang="es-EC" sz="3600" dirty="0"/>
            </a:br>
            <a:r>
              <a:rPr lang="es-EC" sz="3600" dirty="0" err="1"/>
              <a:t>NumPy</a:t>
            </a:r>
            <a:r>
              <a:rPr lang="es-EC" sz="3600" dirty="0"/>
              <a:t>: </a:t>
            </a:r>
            <a:r>
              <a:rPr lang="es-EC" sz="3600" u="sng" dirty="0">
                <a:hlinkClick r:id="rId3"/>
              </a:rPr>
              <a:t>https://numpy.org/doc/</a:t>
            </a:r>
            <a:r>
              <a:rPr lang="es-EC" sz="3600" dirty="0"/>
              <a:t/>
            </a:r>
            <a:br>
              <a:rPr lang="es-EC" sz="3600" dirty="0"/>
            </a:br>
            <a:r>
              <a:rPr lang="es-EC" sz="3100" dirty="0" err="1"/>
              <a:t>SQLAlchemy</a:t>
            </a:r>
            <a:r>
              <a:rPr lang="es-EC" sz="3100" dirty="0"/>
              <a:t>: </a:t>
            </a:r>
            <a:r>
              <a:rPr lang="es-EC" sz="3100" u="sng" dirty="0">
                <a:hlinkClick r:id="rId4"/>
              </a:rPr>
              <a:t>https://docs.sqlalchemy.org/</a:t>
            </a:r>
            <a:r>
              <a:rPr lang="es-EC" sz="3100" dirty="0"/>
              <a:t/>
            </a:r>
            <a:br>
              <a:rPr lang="es-EC" sz="3100" dirty="0"/>
            </a:br>
            <a:r>
              <a:rPr lang="es-EC" sz="3100" dirty="0" err="1"/>
              <a:t>Bokeh</a:t>
            </a:r>
            <a:r>
              <a:rPr lang="es-EC" sz="3100" dirty="0"/>
              <a:t>: </a:t>
            </a:r>
            <a:r>
              <a:rPr lang="es-EC" sz="3100" u="sng" dirty="0">
                <a:hlinkClick r:id="rId5"/>
              </a:rPr>
              <a:t>https://docs.bokeh.org/</a:t>
            </a:r>
            <a:r>
              <a:rPr lang="es-EC" sz="3100" dirty="0"/>
              <a:t/>
            </a:r>
            <a:br>
              <a:rPr lang="es-EC" sz="3100" dirty="0"/>
            </a:br>
            <a:endParaRPr lang="es-EC" sz="31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Gracias por su atención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7432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51</TotalTime>
  <Words>87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Tipo de madera</vt:lpstr>
      <vt:lpstr>Trabajo Final de Herramientas para la IA</vt:lpstr>
      <vt:lpstr>Introducción</vt:lpstr>
      <vt:lpstr>Descripción del dataset usado</vt:lpstr>
      <vt:lpstr>Visualizaciones generadas</vt:lpstr>
      <vt:lpstr> Bokeh  </vt:lpstr>
      <vt:lpstr>Pygwalker</vt:lpstr>
      <vt:lpstr>Bibliografía  Pandas: https://pandas.pydata.org/docs/ NumPy: https://numpy.org/doc/ SQLAlchemy: https://docs.sqlalchemy.org/ Bokeh: https://docs.bokeh.org/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Herramientas para la IA</dc:title>
  <dc:creator>Cuenta Microsoft</dc:creator>
  <cp:lastModifiedBy>Cuenta Microsoft</cp:lastModifiedBy>
  <cp:revision>8</cp:revision>
  <dcterms:created xsi:type="dcterms:W3CDTF">2024-05-28T05:06:36Z</dcterms:created>
  <dcterms:modified xsi:type="dcterms:W3CDTF">2024-05-28T05:57:38Z</dcterms:modified>
</cp:coreProperties>
</file>