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86542" autoAdjust="0"/>
  </p:normalViewPr>
  <p:slideViewPr>
    <p:cSldViewPr snapToGrid="0">
      <p:cViewPr varScale="1">
        <p:scale>
          <a:sx n="62" d="100"/>
          <a:sy n="62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201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6449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319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4650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288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7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4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3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0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rramientas-ia-maestria-aa2024/trabajo-final-grupo12/blob/main/Proyectofinal.ipynb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bokeh.org/" TargetMode="External"/><Relationship Id="rId4" Type="http://schemas.openxmlformats.org/officeDocument/2006/relationships/hyperlink" Target="https://docs.sqlalchem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1404257"/>
            <a:ext cx="8915399" cy="2262781"/>
          </a:xfrm>
        </p:spPr>
        <p:txBody>
          <a:bodyPr/>
          <a:lstStyle/>
          <a:p>
            <a:r>
              <a:rPr lang="es-EC" sz="3600" b="1" dirty="0"/>
              <a:t>TRABAJO FINAL DE HERRAMIENTAS PARA LA IA</a:t>
            </a:r>
            <a:endParaRPr lang="es-EC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9659" y="4555310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s-EC" b="1" dirty="0"/>
              <a:t>Integrantes: </a:t>
            </a:r>
            <a:r>
              <a:rPr lang="es-EC" dirty="0"/>
              <a:t>Jonathan Mejía</a:t>
            </a:r>
          </a:p>
          <a:p>
            <a:r>
              <a:rPr lang="es-EC" dirty="0"/>
              <a:t>	        	Tatiana Naranjo</a:t>
            </a:r>
          </a:p>
          <a:p>
            <a:r>
              <a:rPr lang="es-EC" dirty="0"/>
              <a:t>	         	Mauricio Aigaje</a:t>
            </a:r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31879"/>
            <a:ext cx="2670994" cy="11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s-EC" b="1" dirty="0"/>
              <a:t>Introducción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es-EC" dirty="0"/>
              <a:t> El presente trabajo, representa un proyecto de análisis de datos relacionado con la obesidad y el cual utiliza diversas tecnologías y librerías para su desarrollo.</a:t>
            </a:r>
          </a:p>
          <a:p>
            <a:endParaRPr lang="es-EC" dirty="0"/>
          </a:p>
          <a:p>
            <a:r>
              <a:rPr lang="es-EC" dirty="0" err="1"/>
              <a:t>Dataset</a:t>
            </a:r>
            <a:r>
              <a:rPr lang="es-EC" dirty="0"/>
              <a:t> Utilizado:   </a:t>
            </a:r>
          </a:p>
          <a:p>
            <a:pPr marL="0" indent="0">
              <a:buNone/>
            </a:pPr>
            <a:r>
              <a:rPr lang="es-EC" i="1" dirty="0">
                <a:solidFill>
                  <a:srgbClr val="00B050"/>
                </a:solidFill>
              </a:rPr>
              <a:t>					ObesityDataSet_raw_and_data_sinthetic.csv</a:t>
            </a:r>
          </a:p>
          <a:p>
            <a:r>
              <a:rPr lang="es-EC" dirty="0"/>
              <a:t>Base de Datos: </a:t>
            </a:r>
          </a:p>
          <a:p>
            <a:pPr marL="1371600" lvl="3" indent="0">
              <a:buNone/>
            </a:pPr>
            <a:r>
              <a:rPr lang="es-EC" sz="1600" dirty="0"/>
              <a:t>		</a:t>
            </a:r>
            <a:r>
              <a:rPr lang="es-EC" sz="1800" i="1" dirty="0" err="1">
                <a:solidFill>
                  <a:srgbClr val="00B050"/>
                </a:solidFill>
              </a:rPr>
              <a:t>Obesidad.sql</a:t>
            </a:r>
            <a:endParaRPr lang="es-EC" sz="1800" i="1" dirty="0">
              <a:solidFill>
                <a:srgbClr val="00B050"/>
              </a:solidFill>
            </a:endParaRPr>
          </a:p>
          <a:p>
            <a:r>
              <a:rPr lang="es-EC" dirty="0"/>
              <a:t>Librerías:</a:t>
            </a:r>
          </a:p>
          <a:p>
            <a:pPr marL="0" indent="0" algn="ctr">
              <a:buNone/>
            </a:pPr>
            <a:r>
              <a:rPr lang="es-EC" dirty="0">
                <a:solidFill>
                  <a:srgbClr val="0070C0"/>
                </a:solidFill>
              </a:rPr>
              <a:t>		Pandas, </a:t>
            </a:r>
            <a:r>
              <a:rPr lang="es-EC" dirty="0" err="1">
                <a:solidFill>
                  <a:srgbClr val="0070C0"/>
                </a:solidFill>
              </a:rPr>
              <a:t>NumPy</a:t>
            </a:r>
            <a:r>
              <a:rPr lang="es-EC" dirty="0">
                <a:solidFill>
                  <a:srgbClr val="0070C0"/>
                </a:solidFill>
              </a:rPr>
              <a:t>, </a:t>
            </a:r>
            <a:r>
              <a:rPr lang="es-EC" dirty="0" err="1">
                <a:solidFill>
                  <a:srgbClr val="0070C0"/>
                </a:solidFill>
              </a:rPr>
              <a:t>SQLAlchemy</a:t>
            </a:r>
            <a:r>
              <a:rPr lang="es-EC" dirty="0">
                <a:solidFill>
                  <a:srgbClr val="0070C0"/>
                </a:solidFill>
              </a:rPr>
              <a:t>, </a:t>
            </a:r>
            <a:r>
              <a:rPr lang="es-EC" dirty="0" err="1">
                <a:solidFill>
                  <a:srgbClr val="0070C0"/>
                </a:solidFill>
              </a:rPr>
              <a:t>matplotlib</a:t>
            </a:r>
            <a:r>
              <a:rPr lang="es-EC" dirty="0">
                <a:solidFill>
                  <a:srgbClr val="0070C0"/>
                </a:solidFill>
              </a:rPr>
              <a:t>,  </a:t>
            </a:r>
            <a:r>
              <a:rPr lang="es-EC" dirty="0" err="1">
                <a:solidFill>
                  <a:srgbClr val="0070C0"/>
                </a:solidFill>
              </a:rPr>
              <a:t>PygWalker</a:t>
            </a:r>
            <a:r>
              <a:rPr lang="es-EC" dirty="0">
                <a:solidFill>
                  <a:srgbClr val="0070C0"/>
                </a:solidFill>
              </a:rPr>
              <a:t> y </a:t>
            </a:r>
            <a:r>
              <a:rPr lang="es-EC" dirty="0" err="1">
                <a:solidFill>
                  <a:srgbClr val="0070C0"/>
                </a:solidFill>
              </a:rPr>
              <a:t>Bokeh</a:t>
            </a:r>
            <a:r>
              <a:rPr lang="es-EC" dirty="0">
                <a:solidFill>
                  <a:srgbClr val="0070C0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18559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Descripción de los </a:t>
            </a:r>
            <a:r>
              <a:rPr lang="es-EC" b="1" dirty="0" err="1"/>
              <a:t>datasets</a:t>
            </a:r>
            <a:r>
              <a:rPr lang="es-EC" b="1" dirty="0"/>
              <a:t> usados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820177" y="1390065"/>
            <a:ext cx="3992732" cy="5762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EC" dirty="0"/>
              <a:t>ARCHIVO CSV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4800845" y="4102215"/>
            <a:ext cx="3999001" cy="5762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EC" dirty="0"/>
              <a:t>BASE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52" y="2172091"/>
            <a:ext cx="8334375" cy="16954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26" y="4913151"/>
            <a:ext cx="94202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0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7873" y="1930396"/>
            <a:ext cx="8911687" cy="1280890"/>
          </a:xfrm>
        </p:spPr>
        <p:txBody>
          <a:bodyPr/>
          <a:lstStyle/>
          <a:p>
            <a:r>
              <a:rPr lang="es-MX" b="1" dirty="0"/>
              <a:t>EXPLICACIÓN DEL NOTEBOOK</a:t>
            </a:r>
            <a:endParaRPr lang="en-US" b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E5065DB-FF1D-4E95-F093-65C3DB5A6D0B}"/>
              </a:ext>
            </a:extLst>
          </p:cNvPr>
          <p:cNvSpPr txBox="1">
            <a:spLocks/>
          </p:cNvSpPr>
          <p:nvPr/>
        </p:nvSpPr>
        <p:spPr>
          <a:xfrm>
            <a:off x="3280313" y="321128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b="1" i="0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Descripción del </a:t>
            </a:r>
            <a:r>
              <a:rPr lang="es-EC" b="1" i="0" dirty="0" err="1">
                <a:solidFill>
                  <a:srgbClr val="1F2328"/>
                </a:solidFill>
                <a:effectLst/>
                <a:latin typeface="-apple-system"/>
                <a:hlinkClick r:id="rId2"/>
              </a:rPr>
              <a:t>dataset</a:t>
            </a:r>
            <a:r>
              <a:rPr lang="es-EC" b="1" i="0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 usado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343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599509" y="627017"/>
            <a:ext cx="8321040" cy="108421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C" sz="4800" b="1" dirty="0"/>
              <a:t>VISUALIZACIONES GENERADAS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>
          <a:xfrm>
            <a:off x="4353697" y="2462349"/>
            <a:ext cx="3932237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3600" dirty="0" err="1"/>
              <a:t>Matplotlib</a:t>
            </a:r>
            <a:r>
              <a:rPr lang="es-EC" sz="3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3600" dirty="0" err="1"/>
              <a:t>Bokeh</a:t>
            </a:r>
            <a:r>
              <a:rPr lang="es-EC" sz="3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3600" dirty="0" err="1"/>
              <a:t>Pygwalker</a:t>
            </a:r>
            <a:r>
              <a:rPr lang="es-EC" sz="3600" dirty="0"/>
              <a:t>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447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446606" y="428167"/>
            <a:ext cx="8911687" cy="128089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es-EC" dirty="0"/>
            </a:br>
            <a:r>
              <a:rPr lang="es-EC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br>
              <a:rPr lang="es-EC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C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724447"/>
            <a:ext cx="4313237" cy="2596556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0049" y="2220685"/>
            <a:ext cx="4754562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5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353931" y="323664"/>
            <a:ext cx="8911687" cy="128089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es-EC" dirty="0"/>
            </a:br>
            <a:r>
              <a:rPr lang="es-EC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 </a:t>
            </a:r>
            <a:br>
              <a:rPr lang="es-EC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C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B41022-EF2C-BC8C-1B16-6251565F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35" y="2126222"/>
            <a:ext cx="5092924" cy="39801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2FC5450-3018-6939-EB7A-2147712E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59" y="2190577"/>
            <a:ext cx="5570539" cy="36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es-EC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Pygwalker</a:t>
            </a:r>
            <a:endParaRPr lang="es-EC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859" y="2285215"/>
            <a:ext cx="4394316" cy="4051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238" y="2285215"/>
            <a:ext cx="4115374" cy="387721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3220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89212" y="2262753"/>
            <a:ext cx="8915399" cy="2431976"/>
          </a:xfrm>
        </p:spPr>
        <p:txBody>
          <a:bodyPr>
            <a:normAutofit fontScale="90000"/>
          </a:bodyPr>
          <a:lstStyle/>
          <a:p>
            <a:pPr algn="just"/>
            <a:r>
              <a:rPr lang="es-EC" sz="3600" b="1" dirty="0"/>
              <a:t>Bibliografía</a:t>
            </a:r>
            <a:br>
              <a:rPr lang="es-EC" sz="3600" dirty="0"/>
            </a:br>
            <a:br>
              <a:rPr lang="es-EC" sz="3600" dirty="0"/>
            </a:br>
            <a:br>
              <a:rPr lang="es-EC" sz="3600" dirty="0"/>
            </a:br>
            <a:r>
              <a:rPr lang="es-EC" sz="3600" b="1" dirty="0"/>
              <a:t>Pandas:</a:t>
            </a:r>
            <a:r>
              <a:rPr lang="es-EC" sz="3600" dirty="0"/>
              <a:t> 	</a:t>
            </a:r>
            <a:r>
              <a:rPr lang="es-EC" sz="3600" u="sng" dirty="0">
                <a:hlinkClick r:id="rId2"/>
              </a:rPr>
              <a:t>https://pandas.pydata.org/docs/</a:t>
            </a:r>
            <a:br>
              <a:rPr lang="es-EC" sz="3600" dirty="0"/>
            </a:br>
            <a:r>
              <a:rPr lang="es-EC" sz="3600" dirty="0"/>
              <a:t> </a:t>
            </a:r>
            <a:r>
              <a:rPr lang="es-EC" sz="3600" b="1" dirty="0" err="1"/>
              <a:t>NumPy</a:t>
            </a:r>
            <a:r>
              <a:rPr lang="es-EC" sz="3600" b="1" dirty="0"/>
              <a:t>: </a:t>
            </a:r>
            <a:r>
              <a:rPr lang="es-EC" sz="3600" u="sng" dirty="0">
                <a:hlinkClick r:id="rId3"/>
              </a:rPr>
              <a:t>https://numpy.org/doc/</a:t>
            </a:r>
            <a:br>
              <a:rPr lang="es-EC" sz="3600" dirty="0"/>
            </a:br>
            <a:r>
              <a:rPr lang="es-EC" sz="3600" dirty="0"/>
              <a:t> </a:t>
            </a:r>
            <a:r>
              <a:rPr lang="es-EC" sz="3100" b="1" dirty="0" err="1"/>
              <a:t>SQLAlchemy</a:t>
            </a:r>
            <a:r>
              <a:rPr lang="es-EC" sz="3100" b="1" dirty="0"/>
              <a:t>: </a:t>
            </a:r>
            <a:r>
              <a:rPr lang="es-EC" sz="3100" u="sng" dirty="0">
                <a:hlinkClick r:id="rId4"/>
              </a:rPr>
              <a:t>https://docs.sqlalchemy.org/</a:t>
            </a:r>
            <a:br>
              <a:rPr lang="es-EC" sz="3100" dirty="0"/>
            </a:br>
            <a:r>
              <a:rPr lang="es-EC" sz="3100" dirty="0"/>
              <a:t> </a:t>
            </a:r>
            <a:r>
              <a:rPr lang="es-EC" sz="3100" b="1" dirty="0" err="1"/>
              <a:t>Bokeh</a:t>
            </a:r>
            <a:r>
              <a:rPr lang="es-EC" sz="3100" b="1" dirty="0"/>
              <a:t>:</a:t>
            </a:r>
            <a:r>
              <a:rPr lang="es-EC" sz="3100" dirty="0"/>
              <a:t> </a:t>
            </a:r>
            <a:r>
              <a:rPr lang="es-EC" sz="3100" u="sng" dirty="0">
                <a:hlinkClick r:id="rId5"/>
              </a:rPr>
              <a:t>https://docs.bokeh.org/</a:t>
            </a:r>
            <a:br>
              <a:rPr lang="es-EC" sz="3100" dirty="0"/>
            </a:br>
            <a:endParaRPr lang="es-EC" sz="3100" dirty="0"/>
          </a:p>
        </p:txBody>
      </p:sp>
    </p:spTree>
    <p:extLst>
      <p:ext uri="{BB962C8B-B14F-4D97-AF65-F5344CB8AC3E}">
        <p14:creationId xmlns:p14="http://schemas.microsoft.com/office/powerpoint/2010/main" val="39074326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177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Century Gothic</vt:lpstr>
      <vt:lpstr>Wingdings</vt:lpstr>
      <vt:lpstr>Wingdings 3</vt:lpstr>
      <vt:lpstr>Espiral</vt:lpstr>
      <vt:lpstr>TRABAJO FINAL DE HERRAMIENTAS PARA LA IA</vt:lpstr>
      <vt:lpstr>Introducción</vt:lpstr>
      <vt:lpstr>Descripción de los datasets usados</vt:lpstr>
      <vt:lpstr>EXPLICACIÓN DEL NOTEBOOK</vt:lpstr>
      <vt:lpstr>VISUALIZACIONES GENERADAS</vt:lpstr>
      <vt:lpstr> MATPLOTLIB </vt:lpstr>
      <vt:lpstr> BOKEH  </vt:lpstr>
      <vt:lpstr>Pygwalker</vt:lpstr>
      <vt:lpstr>Bibliografía   Pandas:  https://pandas.pydata.org/docs/  NumPy: https://numpy.org/doc/  SQLAlchemy: https://docs.sqlalchemy.org/  Bokeh: https://docs.bokeh.org/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 Herramientas para la IA</dc:title>
  <dc:creator>Cuenta Microsoft</dc:creator>
  <cp:lastModifiedBy>Jonathan Mejia Rodriguez</cp:lastModifiedBy>
  <cp:revision>14</cp:revision>
  <dcterms:created xsi:type="dcterms:W3CDTF">2024-05-28T05:06:36Z</dcterms:created>
  <dcterms:modified xsi:type="dcterms:W3CDTF">2024-05-28T21:00:03Z</dcterms:modified>
</cp:coreProperties>
</file>