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B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fr-F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A85E-B4C6-40F4-BCE5-3BA834B22F0C}" type="datetimeFigureOut">
              <a:rPr lang="fr-FR" smtClean="0"/>
              <a:t>24/02/2023</a:t>
            </a:fld>
            <a:endParaRPr lang="fr-F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C73B-1FC4-4773-9FFF-FB334845BD04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916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A85E-B4C6-40F4-BCE5-3BA834B22F0C}" type="datetimeFigureOut">
              <a:rPr lang="fr-FR" smtClean="0"/>
              <a:t>24/02/2023</a:t>
            </a:fld>
            <a:endParaRPr lang="fr-F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C73B-1FC4-4773-9FFF-FB334845BD04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1940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A85E-B4C6-40F4-BCE5-3BA834B22F0C}" type="datetimeFigureOut">
              <a:rPr lang="fr-FR" smtClean="0"/>
              <a:t>24/02/2023</a:t>
            </a:fld>
            <a:endParaRPr lang="fr-F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C73B-1FC4-4773-9FFF-FB334845BD04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2790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A85E-B4C6-40F4-BCE5-3BA834B22F0C}" type="datetimeFigureOut">
              <a:rPr lang="fr-FR" smtClean="0"/>
              <a:t>24/02/2023</a:t>
            </a:fld>
            <a:endParaRPr lang="fr-F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C73B-1FC4-4773-9FFF-FB334845BD04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3687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A85E-B4C6-40F4-BCE5-3BA834B22F0C}" type="datetimeFigureOut">
              <a:rPr lang="fr-FR" smtClean="0"/>
              <a:t>24/02/2023</a:t>
            </a:fld>
            <a:endParaRPr lang="fr-F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C73B-1FC4-4773-9FFF-FB334845BD04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525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A85E-B4C6-40F4-BCE5-3BA834B22F0C}" type="datetimeFigureOut">
              <a:rPr lang="fr-FR" smtClean="0"/>
              <a:t>24/02/2023</a:t>
            </a:fld>
            <a:endParaRPr lang="fr-F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C73B-1FC4-4773-9FFF-FB334845BD04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9297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A85E-B4C6-40F4-BCE5-3BA834B22F0C}" type="datetimeFigureOut">
              <a:rPr lang="fr-FR" smtClean="0"/>
              <a:t>24/02/2023</a:t>
            </a:fld>
            <a:endParaRPr lang="fr-F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C73B-1FC4-4773-9FFF-FB334845BD04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3203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A85E-B4C6-40F4-BCE5-3BA834B22F0C}" type="datetimeFigureOut">
              <a:rPr lang="fr-FR" smtClean="0"/>
              <a:t>24/02/2023</a:t>
            </a:fld>
            <a:endParaRPr lang="fr-F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C73B-1FC4-4773-9FFF-FB334845BD04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1498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A85E-B4C6-40F4-BCE5-3BA834B22F0C}" type="datetimeFigureOut">
              <a:rPr lang="fr-FR" smtClean="0"/>
              <a:t>24/02/2023</a:t>
            </a:fld>
            <a:endParaRPr lang="fr-F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C73B-1FC4-4773-9FFF-FB334845BD04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0098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A85E-B4C6-40F4-BCE5-3BA834B22F0C}" type="datetimeFigureOut">
              <a:rPr lang="fr-FR" smtClean="0"/>
              <a:t>24/02/2023</a:t>
            </a:fld>
            <a:endParaRPr lang="fr-F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C73B-1FC4-4773-9FFF-FB334845BD04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1488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A85E-B4C6-40F4-BCE5-3BA834B22F0C}" type="datetimeFigureOut">
              <a:rPr lang="fr-FR" smtClean="0"/>
              <a:t>24/02/2023</a:t>
            </a:fld>
            <a:endParaRPr lang="fr-F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C73B-1FC4-4773-9FFF-FB334845BD04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815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4A85E-B4C6-40F4-BCE5-3BA834B22F0C}" type="datetimeFigureOut">
              <a:rPr lang="fr-FR" smtClean="0"/>
              <a:t>24/02/2023</a:t>
            </a:fld>
            <a:endParaRPr lang="fr-F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7C73B-1FC4-4773-9FFF-FB334845BD04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4323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23" y="83001"/>
            <a:ext cx="11534818" cy="3696231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50257" y="170746"/>
            <a:ext cx="4571125" cy="697472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ángulo 5"/>
          <p:cNvSpPr/>
          <p:nvPr/>
        </p:nvSpPr>
        <p:spPr>
          <a:xfrm>
            <a:off x="8903856" y="83001"/>
            <a:ext cx="886690" cy="697472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8765" y="177884"/>
            <a:ext cx="676852" cy="4487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9606" y="189215"/>
            <a:ext cx="712789" cy="485044"/>
          </a:xfrm>
          <a:prstGeom prst="rect">
            <a:avLst/>
          </a:prstGeom>
        </p:spPr>
      </p:pic>
      <p:cxnSp>
        <p:nvCxnSpPr>
          <p:cNvPr id="10" name="Conector recto 9"/>
          <p:cNvCxnSpPr/>
          <p:nvPr/>
        </p:nvCxnSpPr>
        <p:spPr>
          <a:xfrm>
            <a:off x="8220364" y="170746"/>
            <a:ext cx="683492" cy="697472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 flipH="1">
            <a:off x="8262327" y="170746"/>
            <a:ext cx="521457" cy="697472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>
          <a:xfrm>
            <a:off x="886691" y="780473"/>
            <a:ext cx="1575852" cy="1186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CuadroTexto 17"/>
          <p:cNvSpPr txBox="1"/>
          <p:nvPr/>
        </p:nvSpPr>
        <p:spPr>
          <a:xfrm>
            <a:off x="2748741" y="1022259"/>
            <a:ext cx="668989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US           SCIENCE           ENGINEERING     CONSULTING      JOBS         CONTACT  </a:t>
            </a:r>
            <a:endParaRPr lang="fr-F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9010" y="802985"/>
            <a:ext cx="537733" cy="527050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2449090" y="927748"/>
            <a:ext cx="668989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US           SCIENCE           ENGINEERING     CONSULTING      JOBS         CONTACT US  </a:t>
            </a:r>
            <a:endParaRPr lang="fr-FR" sz="1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9723847" y="1051816"/>
            <a:ext cx="145215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b="1" dirty="0" smtClean="0"/>
              <a:t>+ 34 657208460</a:t>
            </a:r>
            <a:endParaRPr lang="fr-FR" sz="1400" b="1" dirty="0"/>
          </a:p>
        </p:txBody>
      </p:sp>
      <p:pic>
        <p:nvPicPr>
          <p:cNvPr id="1026" name="Picture 2" descr="It's all about the science - USAASC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3" y="1549309"/>
            <a:ext cx="11616097" cy="496984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Imagen 38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41" y="530931"/>
            <a:ext cx="1897038" cy="1807321"/>
          </a:xfrm>
          <a:prstGeom prst="rect">
            <a:avLst/>
          </a:prstGeom>
        </p:spPr>
      </p:pic>
      <p:sp>
        <p:nvSpPr>
          <p:cNvPr id="40" name="Rectángulo 39"/>
          <p:cNvSpPr/>
          <p:nvPr/>
        </p:nvSpPr>
        <p:spPr>
          <a:xfrm>
            <a:off x="886691" y="3004730"/>
            <a:ext cx="10496783" cy="227754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8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FUS ALIANZ® </a:t>
            </a:r>
          </a:p>
          <a:p>
            <a:pPr algn="ctr"/>
            <a:r>
              <a:rPr lang="es-ES" sz="5400" b="1" i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Science</a:t>
            </a:r>
            <a:r>
              <a:rPr lang="es-E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, </a:t>
            </a:r>
            <a:r>
              <a:rPr lang="es-ES" sz="5400" b="1" i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Engineering</a:t>
            </a:r>
            <a:r>
              <a:rPr lang="es-E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and </a:t>
            </a:r>
            <a:r>
              <a:rPr lang="es-ES" sz="5400" b="1" i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Consulting</a:t>
            </a:r>
            <a:endParaRPr lang="es-ES" sz="5400" b="1" i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C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687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81" y="-238402"/>
            <a:ext cx="10744476" cy="333742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962642" y="0"/>
            <a:ext cx="2887997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48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SCIENCE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3850639" y="-1"/>
            <a:ext cx="3759201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48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ENGINEERING</a:t>
            </a:r>
            <a:endParaRPr lang="fr-FR" sz="48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7850458" y="-2"/>
            <a:ext cx="3681142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CONSULTING</a:t>
            </a:r>
            <a:endParaRPr lang="fr-FR" sz="48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759" y="3282276"/>
            <a:ext cx="3084700" cy="20415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1542" y="3282276"/>
            <a:ext cx="3752850" cy="20415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041" y="6350000"/>
            <a:ext cx="11724640" cy="59905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CuadroTexto 11"/>
          <p:cNvSpPr txBox="1"/>
          <p:nvPr/>
        </p:nvSpPr>
        <p:spPr>
          <a:xfrm>
            <a:off x="538481" y="6442501"/>
            <a:ext cx="3759201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4800" b="1" dirty="0" err="1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</a:t>
            </a:r>
            <a:r>
              <a:rPr lang="es-ES" sz="48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4800" b="1" dirty="0" err="1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sites</a:t>
            </a:r>
            <a:endParaRPr lang="fr-FR" sz="48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5303520" y="7355840"/>
            <a:ext cx="84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belgica</a:t>
            </a:r>
            <a:endParaRPr lang="fr-FR" dirty="0"/>
          </a:p>
        </p:txBody>
      </p:sp>
      <p:sp>
        <p:nvSpPr>
          <p:cNvPr id="14" name="CuadroTexto 13"/>
          <p:cNvSpPr txBox="1"/>
          <p:nvPr/>
        </p:nvSpPr>
        <p:spPr>
          <a:xfrm>
            <a:off x="5563519" y="10444480"/>
            <a:ext cx="1232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El Vendrell </a:t>
            </a:r>
            <a:endParaRPr lang="fr-FR" dirty="0"/>
          </a:p>
        </p:txBody>
      </p:sp>
      <p:sp>
        <p:nvSpPr>
          <p:cNvPr id="15" name="CuadroTexto 14"/>
          <p:cNvSpPr txBox="1"/>
          <p:nvPr/>
        </p:nvSpPr>
        <p:spPr>
          <a:xfrm>
            <a:off x="8184799" y="8195548"/>
            <a:ext cx="728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Avilés</a:t>
            </a:r>
            <a:endParaRPr lang="fr-FR" dirty="0"/>
          </a:p>
        </p:txBody>
      </p:sp>
      <p:pic>
        <p:nvPicPr>
          <p:cNvPr id="16" name="Picture 4" descr="Fusion Industry survey shows significant increase in private investment -  Nuclear Engineering Internationa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81" y="3323381"/>
            <a:ext cx="3572248" cy="20004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17" name="CuadroTexto 16"/>
          <p:cNvSpPr txBox="1"/>
          <p:nvPr/>
        </p:nvSpPr>
        <p:spPr>
          <a:xfrm>
            <a:off x="962641" y="1326824"/>
            <a:ext cx="2887997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Nuclear Fusion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Hybride Reactors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Quantum Computing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BiG Data and AI applications</a:t>
            </a:r>
            <a:endParaRPr lang="fr-FR" sz="14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4338477" y="944927"/>
            <a:ext cx="345960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b="1" dirty="0" smtClean="0"/>
              <a:t>Cutting-</a:t>
            </a:r>
            <a:r>
              <a:rPr lang="es-ES" b="1" dirty="0"/>
              <a:t>e</a:t>
            </a:r>
            <a:r>
              <a:rPr lang="es-ES" b="1" dirty="0" smtClean="0"/>
              <a:t>dge </a:t>
            </a:r>
            <a:r>
              <a:rPr lang="es-ES" b="1" dirty="0"/>
              <a:t>E</a:t>
            </a:r>
            <a:r>
              <a:rPr lang="es-ES" b="1" dirty="0" smtClean="0"/>
              <a:t>ngineering </a:t>
            </a:r>
            <a:r>
              <a:rPr lang="es-ES" b="1" dirty="0" err="1" smtClean="0"/>
              <a:t>Projects</a:t>
            </a:r>
            <a:r>
              <a:rPr lang="es-ES" b="1" dirty="0" smtClean="0"/>
              <a:t> </a:t>
            </a:r>
            <a:endParaRPr lang="fr-FR" b="1" dirty="0"/>
          </a:p>
        </p:txBody>
      </p:sp>
      <p:sp>
        <p:nvSpPr>
          <p:cNvPr id="19" name="CuadroTexto 18"/>
          <p:cNvSpPr txBox="1"/>
          <p:nvPr/>
        </p:nvSpPr>
        <p:spPr>
          <a:xfrm>
            <a:off x="8079056" y="940897"/>
            <a:ext cx="20659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b="1" dirty="0"/>
              <a:t>S</a:t>
            </a:r>
            <a:r>
              <a:rPr lang="es-ES" b="1" dirty="0" smtClean="0"/>
              <a:t>pecialized Services</a:t>
            </a:r>
            <a:endParaRPr lang="fr-FR" b="1" dirty="0"/>
          </a:p>
        </p:txBody>
      </p:sp>
      <p:sp>
        <p:nvSpPr>
          <p:cNvPr id="20" name="CuadroTexto 19"/>
          <p:cNvSpPr txBox="1"/>
          <p:nvPr/>
        </p:nvSpPr>
        <p:spPr>
          <a:xfrm>
            <a:off x="4442759" y="1321887"/>
            <a:ext cx="2887997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>
                <a:solidFill>
                  <a:srgbClr val="FFC000"/>
                </a:solidFill>
              </a:rPr>
              <a:t>Nuclear Fusion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>
                <a:solidFill>
                  <a:srgbClr val="FFC000"/>
                </a:solidFill>
              </a:rPr>
              <a:t>Hybride Reactors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>
                <a:solidFill>
                  <a:srgbClr val="FFC000"/>
                </a:solidFill>
              </a:rPr>
              <a:t>Quantum Computing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>
                <a:solidFill>
                  <a:srgbClr val="FFC000"/>
                </a:solidFill>
              </a:rPr>
              <a:t>BiG Data and AI applications</a:t>
            </a:r>
            <a:endParaRPr lang="fr-FR" sz="1400" dirty="0">
              <a:solidFill>
                <a:srgbClr val="FFC000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8079056" y="1345061"/>
            <a:ext cx="2887997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>
                <a:solidFill>
                  <a:srgbClr val="FFC000"/>
                </a:solidFill>
              </a:rPr>
              <a:t>Nuclear Fusion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>
                <a:solidFill>
                  <a:srgbClr val="FFC000"/>
                </a:solidFill>
              </a:rPr>
              <a:t>Hybride Reactors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>
                <a:solidFill>
                  <a:srgbClr val="FFC000"/>
                </a:solidFill>
              </a:rPr>
              <a:t>Quantum Computing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>
                <a:solidFill>
                  <a:srgbClr val="FFC000"/>
                </a:solidFill>
              </a:rPr>
              <a:t>BiG Data and AI applications</a:t>
            </a:r>
            <a:endParaRPr lang="fr-FR" sz="1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25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73</Words>
  <Application>Microsoft Office PowerPoint</Application>
  <PresentationFormat>Panorámica</PresentationFormat>
  <Paragraphs>26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Angel Sedano</dc:creator>
  <cp:lastModifiedBy>Luis Angel Sedano</cp:lastModifiedBy>
  <cp:revision>9</cp:revision>
  <dcterms:created xsi:type="dcterms:W3CDTF">2023-02-24T16:05:56Z</dcterms:created>
  <dcterms:modified xsi:type="dcterms:W3CDTF">2023-02-24T17:19:33Z</dcterms:modified>
</cp:coreProperties>
</file>