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00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05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87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0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63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31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83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19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57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32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99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294A9-0B4A-4961-A951-34E9345B148A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16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72" y="608678"/>
            <a:ext cx="3160614" cy="201584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03350" y="181600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SimulationView</a:t>
            </a:r>
            <a:r>
              <a:rPr lang="en-GB" altLang="zh-CN" dirty="0" err="1" smtClean="0"/>
              <a:t>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40761" y="4036970"/>
            <a:ext cx="1612697" cy="773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46904" y="4348926"/>
            <a:ext cx="145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NetworkPane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0108" y="6112388"/>
            <a:ext cx="2657724" cy="725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0108" y="6290427"/>
            <a:ext cx="271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InfrastructureElementPane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972375" y="6112388"/>
            <a:ext cx="2093661" cy="725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916984" y="6306677"/>
            <a:ext cx="110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TrainPane</a:t>
            </a:r>
            <a:endParaRPr lang="de-DE" dirty="0"/>
          </a:p>
        </p:txBody>
      </p:sp>
      <p:cxnSp>
        <p:nvCxnSpPr>
          <p:cNvPr id="3" name="Gerader Verbinder 2"/>
          <p:cNvCxnSpPr>
            <a:stCxn id="4" idx="3"/>
          </p:cNvCxnSpPr>
          <p:nvPr/>
        </p:nvCxnSpPr>
        <p:spPr>
          <a:xfrm flipV="1">
            <a:off x="3457486" y="1616599"/>
            <a:ext cx="66192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8" idx="0"/>
          </p:cNvCxnSpPr>
          <p:nvPr/>
        </p:nvCxnSpPr>
        <p:spPr>
          <a:xfrm>
            <a:off x="1047110" y="4810827"/>
            <a:ext cx="351860" cy="1301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2"/>
            <a:endCxn id="10" idx="0"/>
          </p:cNvCxnSpPr>
          <p:nvPr/>
        </p:nvCxnSpPr>
        <p:spPr>
          <a:xfrm>
            <a:off x="1047110" y="4810827"/>
            <a:ext cx="2972096" cy="1301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633" y="4847415"/>
            <a:ext cx="4856149" cy="406754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3720312" y="4478083"/>
            <a:ext cx="118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graphPane</a:t>
            </a:r>
            <a:endParaRPr lang="de-DE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8025" y="4379759"/>
            <a:ext cx="3043260" cy="1528774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8682403" y="3979594"/>
            <a:ext cx="12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editorPane</a:t>
            </a:r>
            <a:endParaRPr lang="de-DE" dirty="0"/>
          </a:p>
        </p:txBody>
      </p:sp>
      <p:cxnSp>
        <p:nvCxnSpPr>
          <p:cNvPr id="29" name="Gerader Verbinder 28"/>
          <p:cNvCxnSpPr>
            <a:stCxn id="88" idx="2"/>
            <a:endCxn id="22" idx="0"/>
          </p:cNvCxnSpPr>
          <p:nvPr/>
        </p:nvCxnSpPr>
        <p:spPr>
          <a:xfrm>
            <a:off x="5245677" y="1819977"/>
            <a:ext cx="1006031" cy="3027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88" idx="2"/>
            <a:endCxn id="24" idx="0"/>
          </p:cNvCxnSpPr>
          <p:nvPr/>
        </p:nvCxnSpPr>
        <p:spPr>
          <a:xfrm>
            <a:off x="5245677" y="1819977"/>
            <a:ext cx="5153978" cy="2559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88" idx="2"/>
            <a:endCxn id="6" idx="0"/>
          </p:cNvCxnSpPr>
          <p:nvPr/>
        </p:nvCxnSpPr>
        <p:spPr>
          <a:xfrm flipH="1">
            <a:off x="1047110" y="1819977"/>
            <a:ext cx="4198567" cy="2216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4119407" y="92797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symbolPane</a:t>
            </a:r>
            <a:endParaRPr lang="de-DE" dirty="0"/>
          </a:p>
        </p:txBody>
      </p:sp>
      <p:sp>
        <p:nvSpPr>
          <p:cNvPr id="81" name="Rechteck 80"/>
          <p:cNvSpPr/>
          <p:nvPr/>
        </p:nvSpPr>
        <p:spPr>
          <a:xfrm>
            <a:off x="4119407" y="46630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menuPane</a:t>
            </a:r>
            <a:endParaRPr lang="de-DE" dirty="0"/>
          </a:p>
        </p:txBody>
      </p:sp>
      <p:cxnSp>
        <p:nvCxnSpPr>
          <p:cNvPr id="82" name="Gerader Verbinder 81"/>
          <p:cNvCxnSpPr>
            <a:stCxn id="4" idx="3"/>
            <a:endCxn id="80" idx="1"/>
          </p:cNvCxnSpPr>
          <p:nvPr/>
        </p:nvCxnSpPr>
        <p:spPr>
          <a:xfrm flipV="1">
            <a:off x="3457486" y="1112639"/>
            <a:ext cx="661921" cy="503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>
            <a:stCxn id="4" idx="3"/>
            <a:endCxn id="81" idx="1"/>
          </p:cNvCxnSpPr>
          <p:nvPr/>
        </p:nvCxnSpPr>
        <p:spPr>
          <a:xfrm flipV="1">
            <a:off x="3457486" y="650974"/>
            <a:ext cx="661921" cy="965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4119407" y="1450645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networkPaneRoot</a:t>
            </a:r>
            <a:endParaRPr lang="de-DE" dirty="0"/>
          </a:p>
        </p:txBody>
      </p:sp>
      <p:sp>
        <p:nvSpPr>
          <p:cNvPr id="92" name="Geschweifte Klammer rechts 91"/>
          <p:cNvSpPr/>
          <p:nvPr/>
        </p:nvSpPr>
        <p:spPr>
          <a:xfrm>
            <a:off x="6618100" y="610759"/>
            <a:ext cx="205322" cy="1005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Textfeld 92"/>
          <p:cNvSpPr txBox="1"/>
          <p:nvPr/>
        </p:nvSpPr>
        <p:spPr>
          <a:xfrm>
            <a:off x="7087304" y="894992"/>
            <a:ext cx="336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Defined</a:t>
            </a:r>
            <a:r>
              <a:rPr lang="de-DE" altLang="zh-CN" dirty="0" smtClean="0"/>
              <a:t> in: </a:t>
            </a:r>
            <a:r>
              <a:rPr lang="de-DE" altLang="zh-CN" dirty="0" err="1" smtClean="0"/>
              <a:t>SimulationView</a:t>
            </a:r>
            <a:r>
              <a:rPr lang="en-GB" altLang="zh-CN" dirty="0" err="1" smtClean="0"/>
              <a:t>er.fxml</a:t>
            </a:r>
            <a:endParaRPr lang="de-DE" dirty="0"/>
          </a:p>
        </p:txBody>
      </p:sp>
      <p:sp>
        <p:nvSpPr>
          <p:cNvPr id="94" name="Textfeld 93"/>
          <p:cNvSpPr txBox="1"/>
          <p:nvPr/>
        </p:nvSpPr>
        <p:spPr>
          <a:xfrm>
            <a:off x="7920061" y="2778743"/>
            <a:ext cx="427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Defined</a:t>
            </a:r>
            <a:r>
              <a:rPr lang="de-DE" altLang="zh-CN" dirty="0" smtClean="0"/>
              <a:t> in: </a:t>
            </a:r>
            <a:r>
              <a:rPr lang="de-DE" altLang="zh-CN" dirty="0" err="1" smtClean="0"/>
              <a:t>SimulationView</a:t>
            </a:r>
            <a:r>
              <a:rPr lang="en-GB" altLang="zh-CN" dirty="0" smtClean="0"/>
              <a:t>erController.java</a:t>
            </a:r>
            <a:endParaRPr lang="de-DE" dirty="0"/>
          </a:p>
        </p:txBody>
      </p:sp>
      <p:cxnSp>
        <p:nvCxnSpPr>
          <p:cNvPr id="95" name="Gerader Verbinder 94"/>
          <p:cNvCxnSpPr/>
          <p:nvPr/>
        </p:nvCxnSpPr>
        <p:spPr>
          <a:xfrm flipV="1">
            <a:off x="28465" y="2680879"/>
            <a:ext cx="12163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191031" y="4036970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NetworkPaneController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3737539" y="5240661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GraphPaneController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2634673" y="3301488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ConfigurationPaneController</a:t>
            </a:r>
            <a:endParaRPr lang="de-DE" dirty="0"/>
          </a:p>
        </p:txBody>
      </p:sp>
      <p:cxnSp>
        <p:nvCxnSpPr>
          <p:cNvPr id="44" name="Gerader Verbinder 43"/>
          <p:cNvCxnSpPr>
            <a:stCxn id="88" idx="2"/>
            <a:endCxn id="33" idx="0"/>
          </p:cNvCxnSpPr>
          <p:nvPr/>
        </p:nvCxnSpPr>
        <p:spPr>
          <a:xfrm flipH="1">
            <a:off x="4588093" y="1819977"/>
            <a:ext cx="657584" cy="1481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56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56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Yong Cui</dc:creator>
  <cp:lastModifiedBy>Yong Cui</cp:lastModifiedBy>
  <cp:revision>9</cp:revision>
  <dcterms:created xsi:type="dcterms:W3CDTF">2019-10-23T14:11:58Z</dcterms:created>
  <dcterms:modified xsi:type="dcterms:W3CDTF">2019-10-26T13:19:26Z</dcterms:modified>
</cp:coreProperties>
</file>