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9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B22AEE-BE6B-4062-A1C4-896CB34E171A}" v="518" dt="2023-01-25T14:18:28.9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3969" autoAdjust="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2" d="100"/>
          <a:sy n="52" d="100"/>
        </p:scale>
        <p:origin x="294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thur Dohler Machado Fernandes" userId="a7fea4acd9c58680" providerId="LiveId" clId="{EBB22AEE-BE6B-4062-A1C4-896CB34E171A}"/>
    <pc:docChg chg="undo redo custSel addSld delSld modSld addMainMaster delMainMaster">
      <pc:chgData name="Arthur Dohler Machado Fernandes" userId="a7fea4acd9c58680" providerId="LiveId" clId="{EBB22AEE-BE6B-4062-A1C4-896CB34E171A}" dt="2023-02-01T21:01:35.979" v="3880" actId="20577"/>
      <pc:docMkLst>
        <pc:docMk/>
      </pc:docMkLst>
      <pc:sldChg chg="addSp delSp modSp new mod setBg modClrScheme setClrOvrMap delDesignElem chgLayout">
        <pc:chgData name="Arthur Dohler Machado Fernandes" userId="a7fea4acd9c58680" providerId="LiveId" clId="{EBB22AEE-BE6B-4062-A1C4-896CB34E171A}" dt="2023-01-25T13:59:10.891" v="3429" actId="122"/>
        <pc:sldMkLst>
          <pc:docMk/>
          <pc:sldMk cId="2814140222" sldId="256"/>
        </pc:sldMkLst>
        <pc:spChg chg="mod">
          <ac:chgData name="Arthur Dohler Machado Fernandes" userId="a7fea4acd9c58680" providerId="LiveId" clId="{EBB22AEE-BE6B-4062-A1C4-896CB34E171A}" dt="2023-01-25T13:58:58.251" v="3425" actId="255"/>
          <ac:spMkLst>
            <pc:docMk/>
            <pc:sldMk cId="2814140222" sldId="256"/>
            <ac:spMk id="2" creationId="{B172AA2D-EC5F-C132-33AD-62A9074C37A7}"/>
          </ac:spMkLst>
        </pc:spChg>
        <pc:spChg chg="mod">
          <ac:chgData name="Arthur Dohler Machado Fernandes" userId="a7fea4acd9c58680" providerId="LiveId" clId="{EBB22AEE-BE6B-4062-A1C4-896CB34E171A}" dt="2023-01-25T13:59:10.891" v="3429" actId="122"/>
          <ac:spMkLst>
            <pc:docMk/>
            <pc:sldMk cId="2814140222" sldId="256"/>
            <ac:spMk id="3" creationId="{85DDB834-9EE7-D230-3FA8-DF2F73B713C1}"/>
          </ac:spMkLst>
        </pc:spChg>
        <pc:spChg chg="add mod">
          <ac:chgData name="Arthur Dohler Machado Fernandes" userId="a7fea4acd9c58680" providerId="LiveId" clId="{EBB22AEE-BE6B-4062-A1C4-896CB34E171A}" dt="2023-01-25T13:53:30.509" v="3352" actId="20577"/>
          <ac:spMkLst>
            <pc:docMk/>
            <pc:sldMk cId="2814140222" sldId="256"/>
            <ac:spMk id="5" creationId="{4E68677D-2E61-DC77-3A6B-723CAC18A95D}"/>
          </ac:spMkLst>
        </pc:spChg>
        <pc:spChg chg="add del">
          <ac:chgData name="Arthur Dohler Machado Fernandes" userId="a7fea4acd9c58680" providerId="LiveId" clId="{EBB22AEE-BE6B-4062-A1C4-896CB34E171A}" dt="2023-01-24T00:20:36.255" v="47" actId="26606"/>
          <ac:spMkLst>
            <pc:docMk/>
            <pc:sldMk cId="2814140222" sldId="256"/>
            <ac:spMk id="6" creationId="{1FF9CEF5-A50D-4B8B-9852-D76F7037867E}"/>
          </ac:spMkLst>
        </pc:spChg>
        <pc:spChg chg="add del">
          <ac:chgData name="Arthur Dohler Machado Fernandes" userId="a7fea4acd9c58680" providerId="LiveId" clId="{EBB22AEE-BE6B-4062-A1C4-896CB34E171A}" dt="2023-01-24T00:20:36.255" v="47" actId="26606"/>
          <ac:spMkLst>
            <pc:docMk/>
            <pc:sldMk cId="2814140222" sldId="256"/>
            <ac:spMk id="7" creationId="{30684D86-C9D1-40C3-A9B6-EC935C7312E3}"/>
          </ac:spMkLst>
        </pc:spChg>
        <pc:spChg chg="add del">
          <ac:chgData name="Arthur Dohler Machado Fernandes" userId="a7fea4acd9c58680" providerId="LiveId" clId="{EBB22AEE-BE6B-4062-A1C4-896CB34E171A}" dt="2023-01-24T00:20:36.255" v="47" actId="26606"/>
          <ac:spMkLst>
            <pc:docMk/>
            <pc:sldMk cId="2814140222" sldId="256"/>
            <ac:spMk id="8" creationId="{1EDF7896-F56A-49DA-90F3-F5CE8B9833AD}"/>
          </ac:spMkLst>
        </pc:spChg>
        <pc:spChg chg="add del">
          <ac:chgData name="Arthur Dohler Machado Fernandes" userId="a7fea4acd9c58680" providerId="LiveId" clId="{EBB22AEE-BE6B-4062-A1C4-896CB34E171A}" dt="2023-01-24T00:20:05.558" v="38"/>
          <ac:spMkLst>
            <pc:docMk/>
            <pc:sldMk cId="2814140222" sldId="256"/>
            <ac:spMk id="9" creationId="{0671A8AE-40A1-4631-A6B8-581AFF065482}"/>
          </ac:spMkLst>
        </pc:spChg>
        <pc:spChg chg="add del">
          <ac:chgData name="Arthur Dohler Machado Fernandes" userId="a7fea4acd9c58680" providerId="LiveId" clId="{EBB22AEE-BE6B-4062-A1C4-896CB34E171A}" dt="2023-01-24T00:20:28.706" v="42" actId="26606"/>
          <ac:spMkLst>
            <pc:docMk/>
            <pc:sldMk cId="2814140222" sldId="256"/>
            <ac:spMk id="10" creationId="{1FF9CEF5-A50D-4B8B-9852-D76F7037867E}"/>
          </ac:spMkLst>
        </pc:spChg>
        <pc:spChg chg="add del">
          <ac:chgData name="Arthur Dohler Machado Fernandes" userId="a7fea4acd9c58680" providerId="LiveId" clId="{EBB22AEE-BE6B-4062-A1C4-896CB34E171A}" dt="2023-01-24T00:20:05.558" v="38"/>
          <ac:spMkLst>
            <pc:docMk/>
            <pc:sldMk cId="2814140222" sldId="256"/>
            <ac:spMk id="11" creationId="{A44CD100-6267-4E62-AA64-2182A3A6A1C0}"/>
          </ac:spMkLst>
        </pc:spChg>
        <pc:spChg chg="add del">
          <ac:chgData name="Arthur Dohler Machado Fernandes" userId="a7fea4acd9c58680" providerId="LiveId" clId="{EBB22AEE-BE6B-4062-A1C4-896CB34E171A}" dt="2023-01-24T00:20:05.558" v="38"/>
          <ac:spMkLst>
            <pc:docMk/>
            <pc:sldMk cId="2814140222" sldId="256"/>
            <ac:spMk id="13" creationId="{AF2F604E-43BE-4DC3-B983-E071523364F8}"/>
          </ac:spMkLst>
        </pc:spChg>
        <pc:spChg chg="add del">
          <ac:chgData name="Arthur Dohler Machado Fernandes" userId="a7fea4acd9c58680" providerId="LiveId" clId="{EBB22AEE-BE6B-4062-A1C4-896CB34E171A}" dt="2023-01-24T00:20:05.558" v="38"/>
          <ac:spMkLst>
            <pc:docMk/>
            <pc:sldMk cId="2814140222" sldId="256"/>
            <ac:spMk id="15" creationId="{08C9B587-E65E-4B52-B37C-ABEBB6E87928}"/>
          </ac:spMkLst>
        </pc:spChg>
        <pc:spChg chg="add del">
          <ac:chgData name="Arthur Dohler Machado Fernandes" userId="a7fea4acd9c58680" providerId="LiveId" clId="{EBB22AEE-BE6B-4062-A1C4-896CB34E171A}" dt="2023-01-24T00:20:36.241" v="46" actId="26606"/>
          <ac:spMkLst>
            <pc:docMk/>
            <pc:sldMk cId="2814140222" sldId="256"/>
            <ac:spMk id="17" creationId="{1EDF7896-F56A-49DA-90F3-F5CE8B9833AD}"/>
          </ac:spMkLst>
        </pc:spChg>
        <pc:spChg chg="add del">
          <ac:chgData name="Arthur Dohler Machado Fernandes" userId="a7fea4acd9c58680" providerId="LiveId" clId="{EBB22AEE-BE6B-4062-A1C4-896CB34E171A}" dt="2023-01-24T00:20:28.706" v="42" actId="26606"/>
          <ac:spMkLst>
            <pc:docMk/>
            <pc:sldMk cId="2814140222" sldId="256"/>
            <ac:spMk id="29" creationId="{30684D86-C9D1-40C3-A9B6-EC935C7312E3}"/>
          </ac:spMkLst>
        </pc:spChg>
        <pc:spChg chg="add del">
          <ac:chgData name="Arthur Dohler Machado Fernandes" userId="a7fea4acd9c58680" providerId="LiveId" clId="{EBB22AEE-BE6B-4062-A1C4-896CB34E171A}" dt="2023-01-24T00:20:28.706" v="42" actId="26606"/>
          <ac:spMkLst>
            <pc:docMk/>
            <pc:sldMk cId="2814140222" sldId="256"/>
            <ac:spMk id="31" creationId="{1EDF7896-F56A-49DA-90F3-F5CE8B9833AD}"/>
          </ac:spMkLst>
        </pc:spChg>
        <pc:spChg chg="add del">
          <ac:chgData name="Arthur Dohler Machado Fernandes" userId="a7fea4acd9c58680" providerId="LiveId" clId="{EBB22AEE-BE6B-4062-A1C4-896CB34E171A}" dt="2023-01-24T00:20:33.988" v="44" actId="26606"/>
          <ac:spMkLst>
            <pc:docMk/>
            <pc:sldMk cId="2814140222" sldId="256"/>
            <ac:spMk id="42" creationId="{6D356F1A-690D-401E-8CF3-E4686CDFEC30}"/>
          </ac:spMkLst>
        </pc:spChg>
        <pc:spChg chg="add del">
          <ac:chgData name="Arthur Dohler Machado Fernandes" userId="a7fea4acd9c58680" providerId="LiveId" clId="{EBB22AEE-BE6B-4062-A1C4-896CB34E171A}" dt="2023-01-24T00:20:33.988" v="44" actId="26606"/>
          <ac:spMkLst>
            <pc:docMk/>
            <pc:sldMk cId="2814140222" sldId="256"/>
            <ac:spMk id="43" creationId="{8841A10E-0F0E-4596-8888-870D709254A7}"/>
          </ac:spMkLst>
        </pc:spChg>
        <pc:spChg chg="add del">
          <ac:chgData name="Arthur Dohler Machado Fernandes" userId="a7fea4acd9c58680" providerId="LiveId" clId="{EBB22AEE-BE6B-4062-A1C4-896CB34E171A}" dt="2023-01-24T00:20:33.988" v="44" actId="26606"/>
          <ac:spMkLst>
            <pc:docMk/>
            <pc:sldMk cId="2814140222" sldId="256"/>
            <ac:spMk id="45" creationId="{29B1E55C-E51F-4093-A2A8-137C3E9014D7}"/>
          </ac:spMkLst>
        </pc:spChg>
        <pc:spChg chg="add del">
          <ac:chgData name="Arthur Dohler Machado Fernandes" userId="a7fea4acd9c58680" providerId="LiveId" clId="{EBB22AEE-BE6B-4062-A1C4-896CB34E171A}" dt="2023-01-24T00:20:36.241" v="46" actId="26606"/>
          <ac:spMkLst>
            <pc:docMk/>
            <pc:sldMk cId="2814140222" sldId="256"/>
            <ac:spMk id="49" creationId="{1FF9CEF5-A50D-4B8B-9852-D76F7037867E}"/>
          </ac:spMkLst>
        </pc:spChg>
        <pc:spChg chg="add del">
          <ac:chgData name="Arthur Dohler Machado Fernandes" userId="a7fea4acd9c58680" providerId="LiveId" clId="{EBB22AEE-BE6B-4062-A1C4-896CB34E171A}" dt="2023-01-24T00:20:36.241" v="46" actId="26606"/>
          <ac:spMkLst>
            <pc:docMk/>
            <pc:sldMk cId="2814140222" sldId="256"/>
            <ac:spMk id="50" creationId="{30684D86-C9D1-40C3-A9B6-EC935C7312E3}"/>
          </ac:spMkLst>
        </pc:spChg>
        <pc:spChg chg="add del">
          <ac:chgData name="Arthur Dohler Machado Fernandes" userId="a7fea4acd9c58680" providerId="LiveId" clId="{EBB22AEE-BE6B-4062-A1C4-896CB34E171A}" dt="2023-01-24T00:32:56.478" v="137" actId="26606"/>
          <ac:spMkLst>
            <pc:docMk/>
            <pc:sldMk cId="2814140222" sldId="256"/>
            <ac:spMk id="52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56.478" v="137" actId="26606"/>
          <ac:spMkLst>
            <pc:docMk/>
            <pc:sldMk cId="2814140222" sldId="256"/>
            <ac:spMk id="53" creationId="{BBE55C11-4C41-45E4-A00F-83DEE6BB51A8}"/>
          </ac:spMkLst>
        </pc:spChg>
        <pc:spChg chg="add del">
          <ac:chgData name="Arthur Dohler Machado Fernandes" userId="a7fea4acd9c58680" providerId="LiveId" clId="{EBB22AEE-BE6B-4062-A1C4-896CB34E171A}" dt="2023-01-24T00:32:43.241" v="130" actId="26606"/>
          <ac:spMkLst>
            <pc:docMk/>
            <pc:sldMk cId="2814140222" sldId="256"/>
            <ac:spMk id="55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43.241" v="130" actId="26606"/>
          <ac:spMkLst>
            <pc:docMk/>
            <pc:sldMk cId="2814140222" sldId="256"/>
            <ac:spMk id="56" creationId="{BBE55C11-4C41-45E4-A00F-83DEE6BB51A8}"/>
          </ac:spMkLst>
        </pc:spChg>
        <pc:spChg chg="add del">
          <ac:chgData name="Arthur Dohler Machado Fernandes" userId="a7fea4acd9c58680" providerId="LiveId" clId="{EBB22AEE-BE6B-4062-A1C4-896CB34E171A}" dt="2023-01-24T00:32:33.500" v="124" actId="26606"/>
          <ac:spMkLst>
            <pc:docMk/>
            <pc:sldMk cId="2814140222" sldId="256"/>
            <ac:spMk id="58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48.901" v="132" actId="26606"/>
          <ac:spMkLst>
            <pc:docMk/>
            <pc:sldMk cId="2814140222" sldId="256"/>
            <ac:spMk id="59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33.500" v="124" actId="26606"/>
          <ac:spMkLst>
            <pc:docMk/>
            <pc:sldMk cId="2814140222" sldId="256"/>
            <ac:spMk id="60" creationId="{BBE55C11-4C41-45E4-A00F-83DEE6BB51A8}"/>
          </ac:spMkLst>
        </pc:spChg>
        <pc:spChg chg="add del">
          <ac:chgData name="Arthur Dohler Machado Fernandes" userId="a7fea4acd9c58680" providerId="LiveId" clId="{EBB22AEE-BE6B-4062-A1C4-896CB34E171A}" dt="2023-01-24T00:32:48.901" v="132" actId="26606"/>
          <ac:spMkLst>
            <pc:docMk/>
            <pc:sldMk cId="2814140222" sldId="256"/>
            <ac:spMk id="61" creationId="{4536C52F-C11B-4718-8B63-3E4A43465561}"/>
          </ac:spMkLst>
        </pc:spChg>
        <pc:spChg chg="add">
          <ac:chgData name="Arthur Dohler Machado Fernandes" userId="a7fea4acd9c58680" providerId="LiveId" clId="{EBB22AEE-BE6B-4062-A1C4-896CB34E171A}" dt="2023-01-24T00:32:56.478" v="137" actId="26606"/>
          <ac:spMkLst>
            <pc:docMk/>
            <pc:sldMk cId="2814140222" sldId="256"/>
            <ac:spMk id="62" creationId="{CFD42E53-DE7E-4891-9F3A-A1E195E8E85A}"/>
          </ac:spMkLst>
        </pc:spChg>
        <pc:spChg chg="add del">
          <ac:chgData name="Arthur Dohler Machado Fernandes" userId="a7fea4acd9c58680" providerId="LiveId" clId="{EBB22AEE-BE6B-4062-A1C4-896CB34E171A}" dt="2023-01-24T00:32:52.267" v="134" actId="26606"/>
          <ac:spMkLst>
            <pc:docMk/>
            <pc:sldMk cId="2814140222" sldId="256"/>
            <ac:spMk id="63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52.267" v="134" actId="26606"/>
          <ac:spMkLst>
            <pc:docMk/>
            <pc:sldMk cId="2814140222" sldId="256"/>
            <ac:spMk id="64" creationId="{BBE55C11-4C41-45E4-A00F-83DEE6BB51A8}"/>
          </ac:spMkLst>
        </pc:spChg>
        <pc:spChg chg="add del">
          <ac:chgData name="Arthur Dohler Machado Fernandes" userId="a7fea4acd9c58680" providerId="LiveId" clId="{EBB22AEE-BE6B-4062-A1C4-896CB34E171A}" dt="2023-01-24T00:32:56.467" v="136" actId="26606"/>
          <ac:spMkLst>
            <pc:docMk/>
            <pc:sldMk cId="2814140222" sldId="256"/>
            <ac:spMk id="66" creationId="{95FFA5E0-4C70-431D-A19D-18415F6C4009}"/>
          </ac:spMkLst>
        </pc:spChg>
        <pc:spChg chg="add del">
          <ac:chgData name="Arthur Dohler Machado Fernandes" userId="a7fea4acd9c58680" providerId="LiveId" clId="{EBB22AEE-BE6B-4062-A1C4-896CB34E171A}" dt="2023-01-24T00:32:56.467" v="136" actId="26606"/>
          <ac:spMkLst>
            <pc:docMk/>
            <pc:sldMk cId="2814140222" sldId="256"/>
            <ac:spMk id="67" creationId="{4536C52F-C11B-4718-8B63-3E4A43465561}"/>
          </ac:spMkLst>
        </pc:spChg>
        <pc:spChg chg="add">
          <ac:chgData name="Arthur Dohler Machado Fernandes" userId="a7fea4acd9c58680" providerId="LiveId" clId="{EBB22AEE-BE6B-4062-A1C4-896CB34E171A}" dt="2023-01-24T00:32:56.478" v="137" actId="26606"/>
          <ac:spMkLst>
            <pc:docMk/>
            <pc:sldMk cId="2814140222" sldId="256"/>
            <ac:spMk id="69" creationId="{51F84177-D544-484B-840F-230FCEB946C8}"/>
          </ac:spMkLst>
        </pc:spChg>
        <pc:spChg chg="add">
          <ac:chgData name="Arthur Dohler Machado Fernandes" userId="a7fea4acd9c58680" providerId="LiveId" clId="{EBB22AEE-BE6B-4062-A1C4-896CB34E171A}" dt="2023-01-24T00:32:56.478" v="137" actId="26606"/>
          <ac:spMkLst>
            <pc:docMk/>
            <pc:sldMk cId="2814140222" sldId="256"/>
            <ac:spMk id="70" creationId="{7BC9B9BC-356F-4894-B473-21807684EBCE}"/>
          </ac:spMkLst>
        </pc:spChg>
        <pc:spChg chg="add del">
          <ac:chgData name="Arthur Dohler Machado Fernandes" userId="a7fea4acd9c58680" providerId="LiveId" clId="{EBB22AEE-BE6B-4062-A1C4-896CB34E171A}" dt="2023-01-24T00:32:37.453" v="126" actId="26606"/>
          <ac:spMkLst>
            <pc:docMk/>
            <pc:sldMk cId="2814140222" sldId="256"/>
            <ac:spMk id="73" creationId="{1FF9CEF5-A50D-4B8B-9852-D76F7037867E}"/>
          </ac:spMkLst>
        </pc:spChg>
        <pc:spChg chg="add del">
          <ac:chgData name="Arthur Dohler Machado Fernandes" userId="a7fea4acd9c58680" providerId="LiveId" clId="{EBB22AEE-BE6B-4062-A1C4-896CB34E171A}" dt="2023-01-24T00:32:37.453" v="126" actId="26606"/>
          <ac:spMkLst>
            <pc:docMk/>
            <pc:sldMk cId="2814140222" sldId="256"/>
            <ac:spMk id="74" creationId="{30684D86-C9D1-40C3-A9B6-EC935C7312E3}"/>
          </ac:spMkLst>
        </pc:spChg>
        <pc:spChg chg="add del">
          <ac:chgData name="Arthur Dohler Machado Fernandes" userId="a7fea4acd9c58680" providerId="LiveId" clId="{EBB22AEE-BE6B-4062-A1C4-896CB34E171A}" dt="2023-01-24T00:32:37.453" v="126" actId="26606"/>
          <ac:spMkLst>
            <pc:docMk/>
            <pc:sldMk cId="2814140222" sldId="256"/>
            <ac:spMk id="76" creationId="{1EDF7896-F56A-49DA-90F3-F5CE8B9833AD}"/>
          </ac:spMkLst>
        </pc:spChg>
        <pc:grpChg chg="add del">
          <ac:chgData name="Arthur Dohler Machado Fernandes" userId="a7fea4acd9c58680" providerId="LiveId" clId="{EBB22AEE-BE6B-4062-A1C4-896CB34E171A}" dt="2023-01-24T00:20:28.706" v="42" actId="26606"/>
          <ac:grpSpMkLst>
            <pc:docMk/>
            <pc:sldMk cId="2814140222" sldId="256"/>
            <ac:grpSpMk id="12" creationId="{065753F1-EEE2-45ED-88A1-ECB4A495D0AD}"/>
          </ac:grpSpMkLst>
        </pc:grpChg>
        <pc:grpChg chg="add del">
          <ac:chgData name="Arthur Dohler Machado Fernandes" userId="a7fea4acd9c58680" providerId="LiveId" clId="{EBB22AEE-BE6B-4062-A1C4-896CB34E171A}" dt="2023-01-24T00:20:33.988" v="44" actId="26606"/>
          <ac:grpSpMkLst>
            <pc:docMk/>
            <pc:sldMk cId="2814140222" sldId="256"/>
            <ac:grpSpMk id="44" creationId="{F398A7BA-9279-4363-9D59-238782AB6BB5}"/>
          </ac:grpSpMkLst>
        </pc:grpChg>
        <pc:grpChg chg="add del">
          <ac:chgData name="Arthur Dohler Machado Fernandes" userId="a7fea4acd9c58680" providerId="LiveId" clId="{EBB22AEE-BE6B-4062-A1C4-896CB34E171A}" dt="2023-01-24T00:20:33.988" v="44" actId="26606"/>
          <ac:grpSpMkLst>
            <pc:docMk/>
            <pc:sldMk cId="2814140222" sldId="256"/>
            <ac:grpSpMk id="46" creationId="{3B88DAD3-AF6F-4D6C-8512-7239A69A40DD}"/>
          </ac:grpSpMkLst>
        </pc:grpChg>
        <pc:grpChg chg="add del">
          <ac:chgData name="Arthur Dohler Machado Fernandes" userId="a7fea4acd9c58680" providerId="LiveId" clId="{EBB22AEE-BE6B-4062-A1C4-896CB34E171A}" dt="2023-01-24T00:32:37.453" v="126" actId="26606"/>
          <ac:grpSpMkLst>
            <pc:docMk/>
            <pc:sldMk cId="2814140222" sldId="256"/>
            <ac:grpSpMk id="75" creationId="{065753F1-EEE2-45ED-88A1-ECB4A495D0AD}"/>
          </ac:grpSpMkLst>
        </pc:grpChg>
        <pc:picChg chg="add mod ord">
          <ac:chgData name="Arthur Dohler Machado Fernandes" userId="a7fea4acd9c58680" providerId="LiveId" clId="{EBB22AEE-BE6B-4062-A1C4-896CB34E171A}" dt="2023-01-24T00:32:56.478" v="137" actId="26606"/>
          <ac:picMkLst>
            <pc:docMk/>
            <pc:sldMk cId="2814140222" sldId="256"/>
            <ac:picMk id="4" creationId="{96B75399-330A-B520-09FE-C25DEAEF76BE}"/>
          </ac:picMkLst>
        </pc:picChg>
      </pc:sldChg>
      <pc:sldChg chg="addSp delSp modSp new mod setBg setClrOvrMap">
        <pc:chgData name="Arthur Dohler Machado Fernandes" userId="a7fea4acd9c58680" providerId="LiveId" clId="{EBB22AEE-BE6B-4062-A1C4-896CB34E171A}" dt="2023-01-25T14:03:08.504" v="3571" actId="123"/>
        <pc:sldMkLst>
          <pc:docMk/>
          <pc:sldMk cId="3389870641" sldId="257"/>
        </pc:sldMkLst>
        <pc:spChg chg="mod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2" creationId="{4405E85F-7AA2-8DB3-B5B9-2B6D8A2A18AE}"/>
          </ac:spMkLst>
        </pc:spChg>
        <pc:spChg chg="add del mod">
          <ac:chgData name="Arthur Dohler Machado Fernandes" userId="a7fea4acd9c58680" providerId="LiveId" clId="{EBB22AEE-BE6B-4062-A1C4-896CB34E171A}" dt="2023-01-24T00:52:35.296" v="460" actId="26606"/>
          <ac:spMkLst>
            <pc:docMk/>
            <pc:sldMk cId="3389870641" sldId="257"/>
            <ac:spMk id="3" creationId="{47E55C19-B69F-2F72-4584-10DC918DAF30}"/>
          </ac:spMkLst>
        </pc:spChg>
        <pc:spChg chg="add del">
          <ac:chgData name="Arthur Dohler Machado Fernandes" userId="a7fea4acd9c58680" providerId="LiveId" clId="{EBB22AEE-BE6B-4062-A1C4-896CB34E171A}" dt="2023-01-24T00:21:13.059" v="49" actId="26606"/>
          <ac:spMkLst>
            <pc:docMk/>
            <pc:sldMk cId="3389870641" sldId="257"/>
            <ac:spMk id="8" creationId="{19FE08D8-CEA0-461E-870A-02CD15D9B9D2}"/>
          </ac:spMkLst>
        </pc:spChg>
        <pc:spChg chg="add del">
          <ac:chgData name="Arthur Dohler Machado Fernandes" userId="a7fea4acd9c58680" providerId="LiveId" clId="{EBB22AEE-BE6B-4062-A1C4-896CB34E171A}" dt="2023-01-24T00:21:13.059" v="49" actId="26606"/>
          <ac:spMkLst>
            <pc:docMk/>
            <pc:sldMk cId="3389870641" sldId="257"/>
            <ac:spMk id="10" creationId="{2B982904-A46E-41DF-BA98-61E2300C7DCB}"/>
          </ac:spMkLst>
        </pc:spChg>
        <pc:spChg chg="add del">
          <ac:chgData name="Arthur Dohler Machado Fernandes" userId="a7fea4acd9c58680" providerId="LiveId" clId="{EBB22AEE-BE6B-4062-A1C4-896CB34E171A}" dt="2023-01-24T00:21:13.059" v="49" actId="26606"/>
          <ac:spMkLst>
            <pc:docMk/>
            <pc:sldMk cId="3389870641" sldId="257"/>
            <ac:spMk id="12" creationId="{27018161-547E-48F7-A0D9-272C9EA5B379}"/>
          </ac:spMkLst>
        </pc:spChg>
        <pc:spChg chg="add del">
          <ac:chgData name="Arthur Dohler Machado Fernandes" userId="a7fea4acd9c58680" providerId="LiveId" clId="{EBB22AEE-BE6B-4062-A1C4-896CB34E171A}" dt="2023-01-24T00:38:51.629" v="261" actId="26606"/>
          <ac:spMkLst>
            <pc:docMk/>
            <pc:sldMk cId="3389870641" sldId="257"/>
            <ac:spMk id="14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0:38:51.629" v="261" actId="26606"/>
          <ac:spMkLst>
            <pc:docMk/>
            <pc:sldMk cId="3389870641" sldId="257"/>
            <ac:spMk id="15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0:38:51.629" v="261" actId="26606"/>
          <ac:spMkLst>
            <pc:docMk/>
            <pc:sldMk cId="3389870641" sldId="257"/>
            <ac:spMk id="16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0:38:51.623" v="260" actId="26606"/>
          <ac:spMkLst>
            <pc:docMk/>
            <pc:sldMk cId="3389870641" sldId="257"/>
            <ac:spMk id="21" creationId="{CD306B45-25EE-434D-ABA9-A27B79320CFF}"/>
          </ac:spMkLst>
        </pc:spChg>
        <pc:spChg chg="add del">
          <ac:chgData name="Arthur Dohler Machado Fernandes" userId="a7fea4acd9c58680" providerId="LiveId" clId="{EBB22AEE-BE6B-4062-A1C4-896CB34E171A}" dt="2023-01-24T00:38:51.623" v="260" actId="26606"/>
          <ac:spMkLst>
            <pc:docMk/>
            <pc:sldMk cId="3389870641" sldId="257"/>
            <ac:spMk id="23" creationId="{0A42F85E-4939-431E-8B4A-EC07C8E0AB65}"/>
          </ac:spMkLst>
        </pc:spChg>
        <pc:spChg chg="add del">
          <ac:chgData name="Arthur Dohler Machado Fernandes" userId="a7fea4acd9c58680" providerId="LiveId" clId="{EBB22AEE-BE6B-4062-A1C4-896CB34E171A}" dt="2023-01-24T00:52:35.296" v="460" actId="26606"/>
          <ac:spMkLst>
            <pc:docMk/>
            <pc:sldMk cId="3389870641" sldId="257"/>
            <ac:spMk id="41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0:52:35.296" v="460" actId="26606"/>
          <ac:spMkLst>
            <pc:docMk/>
            <pc:sldMk cId="3389870641" sldId="257"/>
            <ac:spMk id="42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0:52:35.296" v="460" actId="26606"/>
          <ac:spMkLst>
            <pc:docMk/>
            <pc:sldMk cId="3389870641" sldId="257"/>
            <ac:spMk id="43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0:52:21.582" v="453" actId="26606"/>
          <ac:spMkLst>
            <pc:docMk/>
            <pc:sldMk cId="3389870641" sldId="257"/>
            <ac:spMk id="49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0:52:25.784" v="455" actId="26606"/>
          <ac:spMkLst>
            <pc:docMk/>
            <pc:sldMk cId="3389870641" sldId="257"/>
            <ac:spMk id="53" creationId="{F0254341-1068-4FB7-8AEF-220C6EB4101F}"/>
          </ac:spMkLst>
        </pc:spChg>
        <pc:spChg chg="add del">
          <ac:chgData name="Arthur Dohler Machado Fernandes" userId="a7fea4acd9c58680" providerId="LiveId" clId="{EBB22AEE-BE6B-4062-A1C4-896CB34E171A}" dt="2023-01-24T00:52:21.582" v="453" actId="26606"/>
          <ac:spMkLst>
            <pc:docMk/>
            <pc:sldMk cId="3389870641" sldId="257"/>
            <ac:spMk id="79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0:52:21.582" v="453" actId="26606"/>
          <ac:spMkLst>
            <pc:docMk/>
            <pc:sldMk cId="3389870641" sldId="257"/>
            <ac:spMk id="81" creationId="{0C4379BF-8C7A-480A-BC36-DA55D92A9356}"/>
          </ac:spMkLst>
        </pc:spChg>
        <pc:spChg chg="add del">
          <ac:chgData name="Arthur Dohler Machado Fernandes" userId="a7fea4acd9c58680" providerId="LiveId" clId="{EBB22AEE-BE6B-4062-A1C4-896CB34E171A}" dt="2023-01-24T00:52:25.784" v="455" actId="26606"/>
          <ac:spMkLst>
            <pc:docMk/>
            <pc:sldMk cId="3389870641" sldId="257"/>
            <ac:spMk id="83" creationId="{39EE869B-085D-43B3-AED8-9B065561249F}"/>
          </ac:spMkLst>
        </pc:spChg>
        <pc:spChg chg="add del">
          <ac:chgData name="Arthur Dohler Machado Fernandes" userId="a7fea4acd9c58680" providerId="LiveId" clId="{EBB22AEE-BE6B-4062-A1C4-896CB34E171A}" dt="2023-01-24T00:52:25.784" v="455" actId="26606"/>
          <ac:spMkLst>
            <pc:docMk/>
            <pc:sldMk cId="3389870641" sldId="257"/>
            <ac:spMk id="84" creationId="{C54E744A-A072-47AF-981A-37186176C2CC}"/>
          </ac:spMkLst>
        </pc:spChg>
        <pc:spChg chg="add del">
          <ac:chgData name="Arthur Dohler Machado Fernandes" userId="a7fea4acd9c58680" providerId="LiveId" clId="{EBB22AEE-BE6B-4062-A1C4-896CB34E171A}" dt="2023-01-24T00:52:29.867" v="457" actId="26606"/>
          <ac:spMkLst>
            <pc:docMk/>
            <pc:sldMk cId="3389870641" sldId="257"/>
            <ac:spMk id="87" creationId="{35879851-1A1D-4246-AAA1-C484E858337D}"/>
          </ac:spMkLst>
        </pc:spChg>
        <pc:spChg chg="add del">
          <ac:chgData name="Arthur Dohler Machado Fernandes" userId="a7fea4acd9c58680" providerId="LiveId" clId="{EBB22AEE-BE6B-4062-A1C4-896CB34E171A}" dt="2023-01-24T00:52:29.867" v="457" actId="26606"/>
          <ac:spMkLst>
            <pc:docMk/>
            <pc:sldMk cId="3389870641" sldId="257"/>
            <ac:spMk id="89" creationId="{047FC0EE-347A-48CD-B437-8E3C1E68071C}"/>
          </ac:spMkLst>
        </pc:spChg>
        <pc:spChg chg="add del">
          <ac:chgData name="Arthur Dohler Machado Fernandes" userId="a7fea4acd9c58680" providerId="LiveId" clId="{EBB22AEE-BE6B-4062-A1C4-896CB34E171A}" dt="2023-01-24T00:52:29.867" v="457" actId="26606"/>
          <ac:spMkLst>
            <pc:docMk/>
            <pc:sldMk cId="3389870641" sldId="257"/>
            <ac:spMk id="90" creationId="{531E865F-583A-41A7-8FC4-630555C081EA}"/>
          </ac:spMkLst>
        </pc:spChg>
        <pc:spChg chg="add del">
          <ac:chgData name="Arthur Dohler Machado Fernandes" userId="a7fea4acd9c58680" providerId="LiveId" clId="{EBB22AEE-BE6B-4062-A1C4-896CB34E171A}" dt="2023-01-24T00:52:35.260" v="459" actId="26606"/>
          <ac:spMkLst>
            <pc:docMk/>
            <pc:sldMk cId="3389870641" sldId="257"/>
            <ac:spMk id="92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0:52:35.260" v="459" actId="26606"/>
          <ac:spMkLst>
            <pc:docMk/>
            <pc:sldMk cId="3389870641" sldId="257"/>
            <ac:spMk id="93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0:52:35.260" v="459" actId="26606"/>
          <ac:spMkLst>
            <pc:docMk/>
            <pc:sldMk cId="3389870641" sldId="257"/>
            <ac:spMk id="94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0:52:47.487" v="462" actId="26606"/>
          <ac:spMkLst>
            <pc:docMk/>
            <pc:sldMk cId="3389870641" sldId="257"/>
            <ac:spMk id="97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0:52:47.487" v="462" actId="26606"/>
          <ac:spMkLst>
            <pc:docMk/>
            <pc:sldMk cId="3389870641" sldId="257"/>
            <ac:spMk id="98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0:52:47.487" v="462" actId="26606"/>
          <ac:spMkLst>
            <pc:docMk/>
            <pc:sldMk cId="3389870641" sldId="257"/>
            <ac:spMk id="99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5T14:00:43.806" v="3541" actId="26606"/>
          <ac:spMkLst>
            <pc:docMk/>
            <pc:sldMk cId="3389870641" sldId="257"/>
            <ac:spMk id="105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0:43.806" v="3541" actId="26606"/>
          <ac:spMkLst>
            <pc:docMk/>
            <pc:sldMk cId="3389870641" sldId="257"/>
            <ac:spMk id="107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0:43.806" v="3541" actId="26606"/>
          <ac:spMkLst>
            <pc:docMk/>
            <pc:sldMk cId="3389870641" sldId="257"/>
            <ac:spMk id="109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0:43.776" v="3540" actId="26606"/>
          <ac:spMkLst>
            <pc:docMk/>
            <pc:sldMk cId="3389870641" sldId="257"/>
            <ac:spMk id="114" creationId="{A3D9AEEE-1CCD-43C0-BA3E-16D60A6E23C0}"/>
          </ac:spMkLst>
        </pc:spChg>
        <pc:spChg chg="add del">
          <ac:chgData name="Arthur Dohler Machado Fernandes" userId="a7fea4acd9c58680" providerId="LiveId" clId="{EBB22AEE-BE6B-4062-A1C4-896CB34E171A}" dt="2023-01-25T14:00:43.776" v="3540" actId="26606"/>
          <ac:spMkLst>
            <pc:docMk/>
            <pc:sldMk cId="3389870641" sldId="257"/>
            <ac:spMk id="116" creationId="{60F880A6-33D3-4EEC-A780-B73559B9F24C}"/>
          </ac:spMkLst>
        </pc:spChg>
        <pc:spChg chg="add del">
          <ac:chgData name="Arthur Dohler Machado Fernandes" userId="a7fea4acd9c58680" providerId="LiveId" clId="{EBB22AEE-BE6B-4062-A1C4-896CB34E171A}" dt="2023-01-25T14:00:43.776" v="3540" actId="26606"/>
          <ac:spMkLst>
            <pc:docMk/>
            <pc:sldMk cId="3389870641" sldId="257"/>
            <ac:spMk id="118" creationId="{2C6246ED-0535-4496-A8F6-1E80CC4EB853}"/>
          </ac:spMkLst>
        </pc:spChg>
        <pc:spChg chg="add del">
          <ac:chgData name="Arthur Dohler Machado Fernandes" userId="a7fea4acd9c58680" providerId="LiveId" clId="{EBB22AEE-BE6B-4062-A1C4-896CB34E171A}" dt="2023-01-25T14:01:31.199" v="3546" actId="26606"/>
          <ac:spMkLst>
            <pc:docMk/>
            <pc:sldMk cId="3389870641" sldId="257"/>
            <ac:spMk id="120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5T14:01:31.199" v="3546" actId="26606"/>
          <ac:spMkLst>
            <pc:docMk/>
            <pc:sldMk cId="3389870641" sldId="257"/>
            <ac:spMk id="121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5T14:01:31.199" v="3546" actId="26606"/>
          <ac:spMkLst>
            <pc:docMk/>
            <pc:sldMk cId="3389870641" sldId="257"/>
            <ac:spMk id="122" creationId="{26B9FE07-322E-43FB-8707-C9826BD903EB}"/>
          </ac:spMkLst>
        </pc:spChg>
        <pc:spChg chg="add del">
          <ac:chgData name="Arthur Dohler Machado Fernandes" userId="a7fea4acd9c58680" providerId="LiveId" clId="{EBB22AEE-BE6B-4062-A1C4-896CB34E171A}" dt="2023-01-25T14:02:04.610" v="3560" actId="26606"/>
          <ac:spMkLst>
            <pc:docMk/>
            <pc:sldMk cId="3389870641" sldId="257"/>
            <ac:spMk id="127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2:04.610" v="3560" actId="26606"/>
          <ac:spMkLst>
            <pc:docMk/>
            <pc:sldMk cId="3389870641" sldId="257"/>
            <ac:spMk id="129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2:04.610" v="3560" actId="26606"/>
          <ac:spMkLst>
            <pc:docMk/>
            <pc:sldMk cId="3389870641" sldId="257"/>
            <ac:spMk id="131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1:45.939" v="3549" actId="26606"/>
          <ac:spMkLst>
            <pc:docMk/>
            <pc:sldMk cId="3389870641" sldId="257"/>
            <ac:spMk id="136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1:45.939" v="3549" actId="26606"/>
          <ac:spMkLst>
            <pc:docMk/>
            <pc:sldMk cId="3389870641" sldId="257"/>
            <ac:spMk id="138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1:45.939" v="3549" actId="26606"/>
          <ac:spMkLst>
            <pc:docMk/>
            <pc:sldMk cId="3389870641" sldId="257"/>
            <ac:spMk id="140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1:52.917" v="3551" actId="26606"/>
          <ac:spMkLst>
            <pc:docMk/>
            <pc:sldMk cId="3389870641" sldId="257"/>
            <ac:spMk id="142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1:52.917" v="3551" actId="26606"/>
          <ac:spMkLst>
            <pc:docMk/>
            <pc:sldMk cId="3389870641" sldId="257"/>
            <ac:spMk id="143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1:52.917" v="3551" actId="26606"/>
          <ac:spMkLst>
            <pc:docMk/>
            <pc:sldMk cId="3389870641" sldId="257"/>
            <ac:spMk id="144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1:56.427" v="3553" actId="26606"/>
          <ac:spMkLst>
            <pc:docMk/>
            <pc:sldMk cId="3389870641" sldId="257"/>
            <ac:spMk id="146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5T14:01:56.427" v="3553" actId="26606"/>
          <ac:spMkLst>
            <pc:docMk/>
            <pc:sldMk cId="3389870641" sldId="257"/>
            <ac:spMk id="147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5T14:01:56.427" v="3553" actId="26606"/>
          <ac:spMkLst>
            <pc:docMk/>
            <pc:sldMk cId="3389870641" sldId="257"/>
            <ac:spMk id="148" creationId="{26B9FE07-322E-43FB-8707-C9826BD903EB}"/>
          </ac:spMkLst>
        </pc:spChg>
        <pc:spChg chg="add del">
          <ac:chgData name="Arthur Dohler Machado Fernandes" userId="a7fea4acd9c58680" providerId="LiveId" clId="{EBB22AEE-BE6B-4062-A1C4-896CB34E171A}" dt="2023-01-25T14:01:58.256" v="3555" actId="26606"/>
          <ac:spMkLst>
            <pc:docMk/>
            <pc:sldMk cId="3389870641" sldId="257"/>
            <ac:spMk id="150" creationId="{A3D9AEEE-1CCD-43C0-BA3E-16D60A6E23C0}"/>
          </ac:spMkLst>
        </pc:spChg>
        <pc:spChg chg="add del">
          <ac:chgData name="Arthur Dohler Machado Fernandes" userId="a7fea4acd9c58680" providerId="LiveId" clId="{EBB22AEE-BE6B-4062-A1C4-896CB34E171A}" dt="2023-01-25T14:01:58.256" v="3555" actId="26606"/>
          <ac:spMkLst>
            <pc:docMk/>
            <pc:sldMk cId="3389870641" sldId="257"/>
            <ac:spMk id="151" creationId="{60F880A6-33D3-4EEC-A780-B73559B9F24C}"/>
          </ac:spMkLst>
        </pc:spChg>
        <pc:spChg chg="add del">
          <ac:chgData name="Arthur Dohler Machado Fernandes" userId="a7fea4acd9c58680" providerId="LiveId" clId="{EBB22AEE-BE6B-4062-A1C4-896CB34E171A}" dt="2023-01-25T14:01:58.256" v="3555" actId="26606"/>
          <ac:spMkLst>
            <pc:docMk/>
            <pc:sldMk cId="3389870641" sldId="257"/>
            <ac:spMk id="152" creationId="{2C6246ED-0535-4496-A8F6-1E80CC4EB853}"/>
          </ac:spMkLst>
        </pc:spChg>
        <pc:spChg chg="add del">
          <ac:chgData name="Arthur Dohler Machado Fernandes" userId="a7fea4acd9c58680" providerId="LiveId" clId="{EBB22AEE-BE6B-4062-A1C4-896CB34E171A}" dt="2023-01-25T14:02:01.155" v="3557" actId="26606"/>
          <ac:spMkLst>
            <pc:docMk/>
            <pc:sldMk cId="3389870641" sldId="257"/>
            <ac:spMk id="154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2:01.155" v="3557" actId="26606"/>
          <ac:spMkLst>
            <pc:docMk/>
            <pc:sldMk cId="3389870641" sldId="257"/>
            <ac:spMk id="155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2:01.155" v="3557" actId="26606"/>
          <ac:spMkLst>
            <pc:docMk/>
            <pc:sldMk cId="3389870641" sldId="257"/>
            <ac:spMk id="156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2:04.544" v="3559" actId="26606"/>
          <ac:spMkLst>
            <pc:docMk/>
            <pc:sldMk cId="3389870641" sldId="257"/>
            <ac:spMk id="158" creationId="{F966DD2F-FBF5-41CE-A3F4-565352D95DC3}"/>
          </ac:spMkLst>
        </pc:spChg>
        <pc:spChg chg="add del">
          <ac:chgData name="Arthur Dohler Machado Fernandes" userId="a7fea4acd9c58680" providerId="LiveId" clId="{EBB22AEE-BE6B-4062-A1C4-896CB34E171A}" dt="2023-01-25T14:02:04.544" v="3559" actId="26606"/>
          <ac:spMkLst>
            <pc:docMk/>
            <pc:sldMk cId="3389870641" sldId="257"/>
            <ac:spMk id="159" creationId="{F46FCE2B-F2D2-466E-B0AA-8E341DB4981E}"/>
          </ac:spMkLst>
        </pc:spChg>
        <pc:spChg chg="add del">
          <ac:chgData name="Arthur Dohler Machado Fernandes" userId="a7fea4acd9c58680" providerId="LiveId" clId="{EBB22AEE-BE6B-4062-A1C4-896CB34E171A}" dt="2023-01-25T14:02:04.544" v="3559" actId="26606"/>
          <ac:spMkLst>
            <pc:docMk/>
            <pc:sldMk cId="3389870641" sldId="257"/>
            <ac:spMk id="160" creationId="{2BD31C98-199A-4722-A1A5-4393A43E740B}"/>
          </ac:spMkLst>
        </pc:spChg>
        <pc:spChg chg="add del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62" creationId="{6065F8A9-9499-4A44-BDAD-F706130FD826}"/>
          </ac:spMkLst>
        </pc:spChg>
        <pc:spChg chg="add del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63" creationId="{38132C2D-AFE4-478D-A86B-81059C205E06}"/>
          </ac:spMkLst>
        </pc:spChg>
        <pc:spChg chg="add del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64" creationId="{205BFD52-DD96-4666-8D77-C636870FD095}"/>
          </ac:spMkLst>
        </pc:spChg>
        <pc:spChg chg="add del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65" creationId="{1941746C-2C12-4564-8342-A3055D8361A9}"/>
          </ac:spMkLst>
        </pc:spChg>
        <pc:spChg chg="add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70" creationId="{F966DD2F-FBF5-41CE-A3F4-565352D95DC3}"/>
          </ac:spMkLst>
        </pc:spChg>
        <pc:spChg chg="add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72" creationId="{F46FCE2B-F2D2-466E-B0AA-8E341DB4981E}"/>
          </ac:spMkLst>
        </pc:spChg>
        <pc:spChg chg="add">
          <ac:chgData name="Arthur Dohler Machado Fernandes" userId="a7fea4acd9c58680" providerId="LiveId" clId="{EBB22AEE-BE6B-4062-A1C4-896CB34E171A}" dt="2023-01-25T14:02:34.208" v="3565" actId="26606"/>
          <ac:spMkLst>
            <pc:docMk/>
            <pc:sldMk cId="3389870641" sldId="257"/>
            <ac:spMk id="174" creationId="{2BD31C98-199A-4722-A1A5-4393A43E740B}"/>
          </ac:spMkLst>
        </pc:spChg>
        <pc:grpChg chg="add del">
          <ac:chgData name="Arthur Dohler Machado Fernandes" userId="a7fea4acd9c58680" providerId="LiveId" clId="{EBB22AEE-BE6B-4062-A1C4-896CB34E171A}" dt="2023-01-24T00:38:51.623" v="260" actId="26606"/>
          <ac:grpSpMkLst>
            <pc:docMk/>
            <pc:sldMk cId="3389870641" sldId="257"/>
            <ac:grpSpMk id="27" creationId="{5D2B17EF-74EB-4C33-B2E2-8E727B2E7D68}"/>
          </ac:grpSpMkLst>
        </pc:grpChg>
        <pc:grpChg chg="add del">
          <ac:chgData name="Arthur Dohler Machado Fernandes" userId="a7fea4acd9c58680" providerId="LiveId" clId="{EBB22AEE-BE6B-4062-A1C4-896CB34E171A}" dt="2023-01-24T00:52:21.582" v="453" actId="26606"/>
          <ac:grpSpMkLst>
            <pc:docMk/>
            <pc:sldMk cId="3389870641" sldId="257"/>
            <ac:grpSpMk id="51" creationId="{81E0B358-1267-4844-8B3D-B7A279B4175A}"/>
          </ac:grpSpMkLst>
        </pc:grpChg>
        <pc:grpChg chg="add del">
          <ac:chgData name="Arthur Dohler Machado Fernandes" userId="a7fea4acd9c58680" providerId="LiveId" clId="{EBB22AEE-BE6B-4062-A1C4-896CB34E171A}" dt="2023-01-24T00:52:21.582" v="453" actId="26606"/>
          <ac:grpSpMkLst>
            <pc:docMk/>
            <pc:sldMk cId="3389870641" sldId="257"/>
            <ac:grpSpMk id="65" creationId="{AF44CA9C-80E8-44E1-A79C-D6EBFC73BCA0}"/>
          </ac:grpSpMkLst>
        </pc:grpChg>
        <pc:graphicFrameChg chg="add del">
          <ac:chgData name="Arthur Dohler Machado Fernandes" userId="a7fea4acd9c58680" providerId="LiveId" clId="{EBB22AEE-BE6B-4062-A1C4-896CB34E171A}" dt="2023-01-24T00:52:35.260" v="459" actId="26606"/>
          <ac:graphicFrameMkLst>
            <pc:docMk/>
            <pc:sldMk cId="3389870641" sldId="257"/>
            <ac:graphicFrameMk id="95" creationId="{7B1C5204-0C05-30A1-DB9B-735B0119CE83}"/>
          </ac:graphicFrameMkLst>
        </pc:graphicFrameChg>
        <pc:graphicFrameChg chg="add mod modGraphic">
          <ac:chgData name="Arthur Dohler Machado Fernandes" userId="a7fea4acd9c58680" providerId="LiveId" clId="{EBB22AEE-BE6B-4062-A1C4-896CB34E171A}" dt="2023-01-25T14:03:08.504" v="3571" actId="123"/>
          <ac:graphicFrameMkLst>
            <pc:docMk/>
            <pc:sldMk cId="3389870641" sldId="257"/>
            <ac:graphicFrameMk id="100" creationId="{35203B8A-764C-3125-5937-57EEA98BB300}"/>
          </ac:graphicFrameMkLst>
        </pc:graphicFrameChg>
        <pc:picChg chg="add del">
          <ac:chgData name="Arthur Dohler Machado Fernandes" userId="a7fea4acd9c58680" providerId="LiveId" clId="{EBB22AEE-BE6B-4062-A1C4-896CB34E171A}" dt="2023-01-24T00:52:21.582" v="453" actId="26606"/>
          <ac:picMkLst>
            <pc:docMk/>
            <pc:sldMk cId="3389870641" sldId="257"/>
            <ac:picMk id="45" creationId="{A9597D4F-87AA-7F72-7075-3C3EF8944311}"/>
          </ac:picMkLst>
        </pc:picChg>
        <pc:picChg chg="add del">
          <ac:chgData name="Arthur Dohler Machado Fernandes" userId="a7fea4acd9c58680" providerId="LiveId" clId="{EBB22AEE-BE6B-4062-A1C4-896CB34E171A}" dt="2023-01-24T00:52:25.784" v="455" actId="26606"/>
          <ac:picMkLst>
            <pc:docMk/>
            <pc:sldMk cId="3389870641" sldId="257"/>
            <ac:picMk id="85" creationId="{4EAF6EEC-BFAC-1F00-A846-C6839A855F49}"/>
          </ac:picMkLst>
        </pc:picChg>
        <pc:picChg chg="add del">
          <ac:chgData name="Arthur Dohler Machado Fernandes" userId="a7fea4acd9c58680" providerId="LiveId" clId="{EBB22AEE-BE6B-4062-A1C4-896CB34E171A}" dt="2023-01-24T00:52:29.867" v="457" actId="26606"/>
          <ac:picMkLst>
            <pc:docMk/>
            <pc:sldMk cId="3389870641" sldId="257"/>
            <ac:picMk id="88" creationId="{745CD9E3-1464-4934-5DA7-AF633042A3D9}"/>
          </ac:picMkLst>
        </pc:picChg>
        <pc:cxnChg chg="add del">
          <ac:chgData name="Arthur Dohler Machado Fernandes" userId="a7fea4acd9c58680" providerId="LiveId" clId="{EBB22AEE-BE6B-4062-A1C4-896CB34E171A}" dt="2023-01-24T00:38:51.623" v="260" actId="26606"/>
          <ac:cxnSpMkLst>
            <pc:docMk/>
            <pc:sldMk cId="3389870641" sldId="257"/>
            <ac:cxnSpMk id="25" creationId="{27EBB3F9-D6F7-4F6A-8843-9FEBA15E4969}"/>
          </ac:cxnSpMkLst>
        </pc:cxnChg>
      </pc:sldChg>
      <pc:sldChg chg="addSp delSp modSp new mod setBg">
        <pc:chgData name="Arthur Dohler Machado Fernandes" userId="a7fea4acd9c58680" providerId="LiveId" clId="{EBB22AEE-BE6B-4062-A1C4-896CB34E171A}" dt="2023-01-25T12:50:05.486" v="2828" actId="20577"/>
        <pc:sldMkLst>
          <pc:docMk/>
          <pc:sldMk cId="3695904588" sldId="258"/>
        </pc:sldMkLst>
        <pc:spChg chg="mod">
          <ac:chgData name="Arthur Dohler Machado Fernandes" userId="a7fea4acd9c58680" providerId="LiveId" clId="{EBB22AEE-BE6B-4062-A1C4-896CB34E171A}" dt="2023-01-25T12:50:05.486" v="2828" actId="20577"/>
          <ac:spMkLst>
            <pc:docMk/>
            <pc:sldMk cId="3695904588" sldId="258"/>
            <ac:spMk id="2" creationId="{A901D904-A83C-3DFC-ED2A-EF3A84B9903E}"/>
          </ac:spMkLst>
        </pc:spChg>
        <pc:spChg chg="add del mod">
          <ac:chgData name="Arthur Dohler Machado Fernandes" userId="a7fea4acd9c58680" providerId="LiveId" clId="{EBB22AEE-BE6B-4062-A1C4-896CB34E171A}" dt="2023-01-24T01:26:51.330" v="909" actId="26606"/>
          <ac:spMkLst>
            <pc:docMk/>
            <pc:sldMk cId="3695904588" sldId="258"/>
            <ac:spMk id="3" creationId="{C4EF346A-AFB4-BB43-8F51-8D406C94E2F3}"/>
          </ac:spMkLst>
        </pc:spChg>
        <pc:spChg chg="add del mod">
          <ac:chgData name="Arthur Dohler Machado Fernandes" userId="a7fea4acd9c58680" providerId="LiveId" clId="{EBB22AEE-BE6B-4062-A1C4-896CB34E171A}" dt="2023-01-24T01:09:16.422" v="531" actId="767"/>
          <ac:spMkLst>
            <pc:docMk/>
            <pc:sldMk cId="3695904588" sldId="258"/>
            <ac:spMk id="4" creationId="{DD41384C-08AD-EA71-1C72-B8E9D77391A7}"/>
          </ac:spMkLst>
        </pc:spChg>
        <pc:spChg chg="add mod">
          <ac:chgData name="Arthur Dohler Machado Fernandes" userId="a7fea4acd9c58680" providerId="LiveId" clId="{EBB22AEE-BE6B-4062-A1C4-896CB34E171A}" dt="2023-01-25T12:47:15.237" v="2771" actId="20577"/>
          <ac:spMkLst>
            <pc:docMk/>
            <pc:sldMk cId="3695904588" sldId="258"/>
            <ac:spMk id="5" creationId="{77FC6999-20F2-F367-BD71-34312018BDBA}"/>
          </ac:spMkLst>
        </pc:spChg>
        <pc:spChg chg="add mod">
          <ac:chgData name="Arthur Dohler Machado Fernandes" userId="a7fea4acd9c58680" providerId="LiveId" clId="{EBB22AEE-BE6B-4062-A1C4-896CB34E171A}" dt="2023-01-24T01:26:50.477" v="908" actId="1076"/>
          <ac:spMkLst>
            <pc:docMk/>
            <pc:sldMk cId="3695904588" sldId="258"/>
            <ac:spMk id="6" creationId="{E99D0A76-F856-88E9-7D17-6C3AD4BB34DB}"/>
          </ac:spMkLst>
        </pc:spChg>
        <pc:spChg chg="add mod">
          <ac:chgData name="Arthur Dohler Machado Fernandes" userId="a7fea4acd9c58680" providerId="LiveId" clId="{EBB22AEE-BE6B-4062-A1C4-896CB34E171A}" dt="2023-01-24T01:24:13.958" v="896" actId="1076"/>
          <ac:spMkLst>
            <pc:docMk/>
            <pc:sldMk cId="3695904588" sldId="258"/>
            <ac:spMk id="7" creationId="{3CF7A3F8-0421-D068-7A84-6D0746292145}"/>
          </ac:spMkLst>
        </pc:spChg>
        <pc:spChg chg="add">
          <ac:chgData name="Arthur Dohler Machado Fernandes" userId="a7fea4acd9c58680" providerId="LiveId" clId="{EBB22AEE-BE6B-4062-A1C4-896CB34E171A}" dt="2023-01-24T01:03:05.226" v="466" actId="26606"/>
          <ac:spMkLst>
            <pc:docMk/>
            <pc:sldMk cId="3695904588" sldId="258"/>
            <ac:spMk id="8" creationId="{3A3C2D7E-3F2E-404E-9B30-CB12DC972D50}"/>
          </ac:spMkLst>
        </pc:spChg>
        <pc:spChg chg="add mod">
          <ac:chgData name="Arthur Dohler Machado Fernandes" userId="a7fea4acd9c58680" providerId="LiveId" clId="{EBB22AEE-BE6B-4062-A1C4-896CB34E171A}" dt="2023-01-24T01:24:05.590" v="895" actId="1076"/>
          <ac:spMkLst>
            <pc:docMk/>
            <pc:sldMk cId="3695904588" sldId="258"/>
            <ac:spMk id="9" creationId="{C5E23816-8FB6-CCF3-1B78-2FFF0FEF1E22}"/>
          </ac:spMkLst>
        </pc:spChg>
        <pc:spChg chg="add">
          <ac:chgData name="Arthur Dohler Machado Fernandes" userId="a7fea4acd9c58680" providerId="LiveId" clId="{EBB22AEE-BE6B-4062-A1C4-896CB34E171A}" dt="2023-01-24T01:03:05.226" v="466" actId="26606"/>
          <ac:spMkLst>
            <pc:docMk/>
            <pc:sldMk cId="3695904588" sldId="258"/>
            <ac:spMk id="10" creationId="{F1F7FD00-BF97-4325-B7C2-E451F20840A7}"/>
          </ac:spMkLst>
        </pc:spChg>
        <pc:spChg chg="add mod">
          <ac:chgData name="Arthur Dohler Machado Fernandes" userId="a7fea4acd9c58680" providerId="LiveId" clId="{EBB22AEE-BE6B-4062-A1C4-896CB34E171A}" dt="2023-01-24T01:23:58.840" v="894" actId="1076"/>
          <ac:spMkLst>
            <pc:docMk/>
            <pc:sldMk cId="3695904588" sldId="258"/>
            <ac:spMk id="11" creationId="{FCB72E29-D562-B06D-2082-B8860EF9FC09}"/>
          </ac:spMkLst>
        </pc:spChg>
        <pc:spChg chg="add">
          <ac:chgData name="Arthur Dohler Machado Fernandes" userId="a7fea4acd9c58680" providerId="LiveId" clId="{EBB22AEE-BE6B-4062-A1C4-896CB34E171A}" dt="2023-01-24T01:03:05.226" v="466" actId="26606"/>
          <ac:spMkLst>
            <pc:docMk/>
            <pc:sldMk cId="3695904588" sldId="258"/>
            <ac:spMk id="12" creationId="{179B5294-DA4E-4926-B14A-DD6E07A12F67}"/>
          </ac:spMkLst>
        </pc:spChg>
        <pc:spChg chg="add del mod">
          <ac:chgData name="Arthur Dohler Machado Fernandes" userId="a7fea4acd9c58680" providerId="LiveId" clId="{EBB22AEE-BE6B-4062-A1C4-896CB34E171A}" dt="2023-01-24T01:21:27.628" v="841" actId="478"/>
          <ac:spMkLst>
            <pc:docMk/>
            <pc:sldMk cId="3695904588" sldId="258"/>
            <ac:spMk id="13" creationId="{74A3D969-C83C-BD4E-01C1-532835B61BFC}"/>
          </ac:spMkLst>
        </pc:spChg>
        <pc:spChg chg="add mod">
          <ac:chgData name="Arthur Dohler Machado Fernandes" userId="a7fea4acd9c58680" providerId="LiveId" clId="{EBB22AEE-BE6B-4062-A1C4-896CB34E171A}" dt="2023-01-24T01:23:45.233" v="893" actId="1076"/>
          <ac:spMkLst>
            <pc:docMk/>
            <pc:sldMk cId="3695904588" sldId="258"/>
            <ac:spMk id="14" creationId="{CB4287E9-4D92-22FB-EF76-F0FABBF3861D}"/>
          </ac:spMkLst>
        </pc:spChg>
        <pc:spChg chg="add mod">
          <ac:chgData name="Arthur Dohler Machado Fernandes" userId="a7fea4acd9c58680" providerId="LiveId" clId="{EBB22AEE-BE6B-4062-A1C4-896CB34E171A}" dt="2023-01-24T01:23:25.276" v="892" actId="1076"/>
          <ac:spMkLst>
            <pc:docMk/>
            <pc:sldMk cId="3695904588" sldId="258"/>
            <ac:spMk id="15" creationId="{1BEAC8E2-9EDF-AC86-6E5B-0849EBD739CA}"/>
          </ac:spMkLst>
        </pc:spChg>
        <pc:graphicFrameChg chg="add del">
          <ac:chgData name="Arthur Dohler Machado Fernandes" userId="a7fea4acd9c58680" providerId="LiveId" clId="{EBB22AEE-BE6B-4062-A1C4-896CB34E171A}" dt="2023-01-24T01:26:13.546" v="899" actId="26606"/>
          <ac:graphicFrameMkLst>
            <pc:docMk/>
            <pc:sldMk cId="3695904588" sldId="258"/>
            <ac:graphicFrameMk id="17" creationId="{6AF75812-C791-CA7A-955A-73FB5198C6AF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26:24.328" v="901" actId="26606"/>
          <ac:graphicFrameMkLst>
            <pc:docMk/>
            <pc:sldMk cId="3695904588" sldId="258"/>
            <ac:graphicFrameMk id="19" creationId="{01F34B5A-C467-4697-18D7-1689D81D80D2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26:30.098" v="903" actId="26606"/>
          <ac:graphicFrameMkLst>
            <pc:docMk/>
            <pc:sldMk cId="3695904588" sldId="258"/>
            <ac:graphicFrameMk id="21" creationId="{8F29770F-C9CA-02D3-F5B2-9B8FB6340F97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26:35.734" v="905" actId="26606"/>
          <ac:graphicFrameMkLst>
            <pc:docMk/>
            <pc:sldMk cId="3695904588" sldId="258"/>
            <ac:graphicFrameMk id="23" creationId="{6906D3F7-8195-EE51-B319-2C3FC74E5FCB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26:51.330" v="909" actId="26606"/>
          <ac:graphicFrameMkLst>
            <pc:docMk/>
            <pc:sldMk cId="3695904588" sldId="258"/>
            <ac:graphicFrameMk id="25" creationId="{6AF75812-C791-CA7A-955A-73FB5198C6AF}"/>
          </ac:graphicFrameMkLst>
        </pc:graphicFrameChg>
      </pc:sldChg>
      <pc:sldChg chg="addSp delSp modSp new mod setBg setClrOvrMap">
        <pc:chgData name="Arthur Dohler Machado Fernandes" userId="a7fea4acd9c58680" providerId="LiveId" clId="{EBB22AEE-BE6B-4062-A1C4-896CB34E171A}" dt="2023-02-01T21:01:35.979" v="3880" actId="20577"/>
        <pc:sldMkLst>
          <pc:docMk/>
          <pc:sldMk cId="230253543" sldId="259"/>
        </pc:sldMkLst>
        <pc:spChg chg="mod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2" creationId="{B249C891-9285-0C56-51A3-AF44F4BB58F4}"/>
          </ac:spMkLst>
        </pc:spChg>
        <pc:spChg chg="add del mod">
          <ac:chgData name="Arthur Dohler Machado Fernandes" userId="a7fea4acd9c58680" providerId="LiveId" clId="{EBB22AEE-BE6B-4062-A1C4-896CB34E171A}" dt="2023-01-24T01:37:34.954" v="1181" actId="26606"/>
          <ac:spMkLst>
            <pc:docMk/>
            <pc:sldMk cId="230253543" sldId="259"/>
            <ac:spMk id="3" creationId="{5F646530-8B4E-EE7F-E492-BCA502E29619}"/>
          </ac:spMkLst>
        </pc:spChg>
        <pc:spChg chg="add del">
          <ac:chgData name="Arthur Dohler Machado Fernandes" userId="a7fea4acd9c58680" providerId="LiveId" clId="{EBB22AEE-BE6B-4062-A1C4-896CB34E171A}" dt="2023-01-24T01:27:50.337" v="913" actId="26606"/>
          <ac:spMkLst>
            <pc:docMk/>
            <pc:sldMk cId="230253543" sldId="259"/>
            <ac:spMk id="8" creationId="{5BE0789E-91A7-4246-978E-A17FE1BF952A}"/>
          </ac:spMkLst>
        </pc:spChg>
        <pc:spChg chg="add del">
          <ac:chgData name="Arthur Dohler Machado Fernandes" userId="a7fea4acd9c58680" providerId="LiveId" clId="{EBB22AEE-BE6B-4062-A1C4-896CB34E171A}" dt="2023-01-24T01:27:50.337" v="913" actId="26606"/>
          <ac:spMkLst>
            <pc:docMk/>
            <pc:sldMk cId="230253543" sldId="259"/>
            <ac:spMk id="24" creationId="{15EDA122-4530-45D2-A70A-B1A967AAE566}"/>
          </ac:spMkLst>
        </pc:spChg>
        <pc:spChg chg="add del">
          <ac:chgData name="Arthur Dohler Machado Fernandes" userId="a7fea4acd9c58680" providerId="LiveId" clId="{EBB22AEE-BE6B-4062-A1C4-896CB34E171A}" dt="2023-01-24T01:27:50.337" v="913" actId="26606"/>
          <ac:spMkLst>
            <pc:docMk/>
            <pc:sldMk cId="230253543" sldId="259"/>
            <ac:spMk id="26" creationId="{9782F52E-0F94-4BFC-9F89-B054DDEAB9EF}"/>
          </ac:spMkLst>
        </pc:spChg>
        <pc:spChg chg="add del">
          <ac:chgData name="Arthur Dohler Machado Fernandes" userId="a7fea4acd9c58680" providerId="LiveId" clId="{EBB22AEE-BE6B-4062-A1C4-896CB34E171A}" dt="2023-01-24T01:27:52.124" v="915" actId="26606"/>
          <ac:spMkLst>
            <pc:docMk/>
            <pc:sldMk cId="230253543" sldId="259"/>
            <ac:spMk id="28" creationId="{40F1E87C-C9CB-44C0-A79E-F2384368470D}"/>
          </ac:spMkLst>
        </pc:spChg>
        <pc:spChg chg="add del">
          <ac:chgData name="Arthur Dohler Machado Fernandes" userId="a7fea4acd9c58680" providerId="LiveId" clId="{EBB22AEE-BE6B-4062-A1C4-896CB34E171A}" dt="2023-01-24T01:27:52.124" v="915" actId="26606"/>
          <ac:spMkLst>
            <pc:docMk/>
            <pc:sldMk cId="230253543" sldId="259"/>
            <ac:spMk id="30" creationId="{31FE9B99-9825-4E0E-B4FB-432E59A85FCA}"/>
          </ac:spMkLst>
        </pc:spChg>
        <pc:spChg chg="add del">
          <ac:chgData name="Arthur Dohler Machado Fernandes" userId="a7fea4acd9c58680" providerId="LiveId" clId="{EBB22AEE-BE6B-4062-A1C4-896CB34E171A}" dt="2023-01-24T01:27:57.332" v="917" actId="26606"/>
          <ac:spMkLst>
            <pc:docMk/>
            <pc:sldMk cId="230253543" sldId="259"/>
            <ac:spMk id="32" creationId="{CD306B45-25EE-434D-ABA9-A27B79320CFF}"/>
          </ac:spMkLst>
        </pc:spChg>
        <pc:spChg chg="add del">
          <ac:chgData name="Arthur Dohler Machado Fernandes" userId="a7fea4acd9c58680" providerId="LiveId" clId="{EBB22AEE-BE6B-4062-A1C4-896CB34E171A}" dt="2023-01-24T01:27:57.332" v="917" actId="26606"/>
          <ac:spMkLst>
            <pc:docMk/>
            <pc:sldMk cId="230253543" sldId="259"/>
            <ac:spMk id="33" creationId="{0A42F85E-4939-431E-8B4A-EC07C8E0AB65}"/>
          </ac:spMkLst>
        </pc:spChg>
        <pc:spChg chg="add del">
          <ac:chgData name="Arthur Dohler Machado Fernandes" userId="a7fea4acd9c58680" providerId="LiveId" clId="{EBB22AEE-BE6B-4062-A1C4-896CB34E171A}" dt="2023-01-24T01:37:34.954" v="1181" actId="26606"/>
          <ac:spMkLst>
            <pc:docMk/>
            <pc:sldMk cId="230253543" sldId="259"/>
            <ac:spMk id="37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1:37:34.954" v="1181" actId="26606"/>
          <ac:spMkLst>
            <pc:docMk/>
            <pc:sldMk cId="230253543" sldId="259"/>
            <ac:spMk id="38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1:37:34.954" v="1181" actId="26606"/>
          <ac:spMkLst>
            <pc:docMk/>
            <pc:sldMk cId="230253543" sldId="259"/>
            <ac:spMk id="39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1:37:23.109" v="1176" actId="26606"/>
          <ac:spMkLst>
            <pc:docMk/>
            <pc:sldMk cId="230253543" sldId="259"/>
            <ac:spMk id="44" creationId="{CD306B45-25EE-434D-ABA9-A27B79320CFF}"/>
          </ac:spMkLst>
        </pc:spChg>
        <pc:spChg chg="add del">
          <ac:chgData name="Arthur Dohler Machado Fernandes" userId="a7fea4acd9c58680" providerId="LiveId" clId="{EBB22AEE-BE6B-4062-A1C4-896CB34E171A}" dt="2023-01-24T01:37:10.971" v="1168" actId="26606"/>
          <ac:spMkLst>
            <pc:docMk/>
            <pc:sldMk cId="230253543" sldId="259"/>
            <ac:spMk id="45" creationId="{A3D9AEEE-1CCD-43C0-BA3E-16D60A6E23C0}"/>
          </ac:spMkLst>
        </pc:spChg>
        <pc:spChg chg="add del">
          <ac:chgData name="Arthur Dohler Machado Fernandes" userId="a7fea4acd9c58680" providerId="LiveId" clId="{EBB22AEE-BE6B-4062-A1C4-896CB34E171A}" dt="2023-01-24T01:37:23.109" v="1176" actId="26606"/>
          <ac:spMkLst>
            <pc:docMk/>
            <pc:sldMk cId="230253543" sldId="259"/>
            <ac:spMk id="46" creationId="{0A42F85E-4939-431E-8B4A-EC07C8E0AB65}"/>
          </ac:spMkLst>
        </pc:spChg>
        <pc:spChg chg="add del">
          <ac:chgData name="Arthur Dohler Machado Fernandes" userId="a7fea4acd9c58680" providerId="LiveId" clId="{EBB22AEE-BE6B-4062-A1C4-896CB34E171A}" dt="2023-01-24T01:37:10.971" v="1168" actId="26606"/>
          <ac:spMkLst>
            <pc:docMk/>
            <pc:sldMk cId="230253543" sldId="259"/>
            <ac:spMk id="47" creationId="{60F880A6-33D3-4EEC-A780-B73559B9F24C}"/>
          </ac:spMkLst>
        </pc:spChg>
        <pc:spChg chg="add del">
          <ac:chgData name="Arthur Dohler Machado Fernandes" userId="a7fea4acd9c58680" providerId="LiveId" clId="{EBB22AEE-BE6B-4062-A1C4-896CB34E171A}" dt="2023-01-24T01:37:10.971" v="1168" actId="26606"/>
          <ac:spMkLst>
            <pc:docMk/>
            <pc:sldMk cId="230253543" sldId="259"/>
            <ac:spMk id="49" creationId="{2C6246ED-0535-4496-A8F6-1E80CC4EB853}"/>
          </ac:spMkLst>
        </pc:spChg>
        <pc:spChg chg="add del">
          <ac:chgData name="Arthur Dohler Machado Fernandes" userId="a7fea4acd9c58680" providerId="LiveId" clId="{EBB22AEE-BE6B-4062-A1C4-896CB34E171A}" dt="2023-01-24T01:37:14.849" v="1170" actId="26606"/>
          <ac:spMkLst>
            <pc:docMk/>
            <pc:sldMk cId="230253543" sldId="259"/>
            <ac:spMk id="51" creationId="{1941746C-2C12-4564-8342-A3055D8361A9}"/>
          </ac:spMkLst>
        </pc:spChg>
        <pc:spChg chg="add del">
          <ac:chgData name="Arthur Dohler Machado Fernandes" userId="a7fea4acd9c58680" providerId="LiveId" clId="{EBB22AEE-BE6B-4062-A1C4-896CB34E171A}" dt="2023-01-24T01:37:14.849" v="1170" actId="26606"/>
          <ac:spMkLst>
            <pc:docMk/>
            <pc:sldMk cId="230253543" sldId="259"/>
            <ac:spMk id="52" creationId="{6065F8A9-9499-4A44-BDAD-F706130FD826}"/>
          </ac:spMkLst>
        </pc:spChg>
        <pc:spChg chg="add del">
          <ac:chgData name="Arthur Dohler Machado Fernandes" userId="a7fea4acd9c58680" providerId="LiveId" clId="{EBB22AEE-BE6B-4062-A1C4-896CB34E171A}" dt="2023-01-24T01:37:14.849" v="1170" actId="26606"/>
          <ac:spMkLst>
            <pc:docMk/>
            <pc:sldMk cId="230253543" sldId="259"/>
            <ac:spMk id="53" creationId="{38132C2D-AFE4-478D-A86B-81059C205E06}"/>
          </ac:spMkLst>
        </pc:spChg>
        <pc:spChg chg="add del">
          <ac:chgData name="Arthur Dohler Machado Fernandes" userId="a7fea4acd9c58680" providerId="LiveId" clId="{EBB22AEE-BE6B-4062-A1C4-896CB34E171A}" dt="2023-01-24T01:37:14.849" v="1170" actId="26606"/>
          <ac:spMkLst>
            <pc:docMk/>
            <pc:sldMk cId="230253543" sldId="259"/>
            <ac:spMk id="54" creationId="{205BFD52-DD96-4666-8D77-C636870FD095}"/>
          </ac:spMkLst>
        </pc:spChg>
        <pc:spChg chg="add del">
          <ac:chgData name="Arthur Dohler Machado Fernandes" userId="a7fea4acd9c58680" providerId="LiveId" clId="{EBB22AEE-BE6B-4062-A1C4-896CB34E171A}" dt="2023-01-24T01:37:16.482" v="1172" actId="26606"/>
          <ac:spMkLst>
            <pc:docMk/>
            <pc:sldMk cId="230253543" sldId="259"/>
            <ac:spMk id="57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4T01:37:16.482" v="1172" actId="26606"/>
          <ac:spMkLst>
            <pc:docMk/>
            <pc:sldMk cId="230253543" sldId="259"/>
            <ac:spMk id="58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4T01:37:16.482" v="1172" actId="26606"/>
          <ac:spMkLst>
            <pc:docMk/>
            <pc:sldMk cId="230253543" sldId="259"/>
            <ac:spMk id="59" creationId="{26B9FE07-322E-43FB-8707-C9826BD903EB}"/>
          </ac:spMkLst>
        </pc:spChg>
        <pc:spChg chg="add del">
          <ac:chgData name="Arthur Dohler Machado Fernandes" userId="a7fea4acd9c58680" providerId="LiveId" clId="{EBB22AEE-BE6B-4062-A1C4-896CB34E171A}" dt="2023-01-24T01:37:18.274" v="1174" actId="26606"/>
          <ac:spMkLst>
            <pc:docMk/>
            <pc:sldMk cId="230253543" sldId="259"/>
            <ac:spMk id="62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4T01:37:18.274" v="1174" actId="26606"/>
          <ac:spMkLst>
            <pc:docMk/>
            <pc:sldMk cId="230253543" sldId="259"/>
            <ac:spMk id="63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4T01:37:18.274" v="1174" actId="26606"/>
          <ac:spMkLst>
            <pc:docMk/>
            <pc:sldMk cId="230253543" sldId="259"/>
            <ac:spMk id="64" creationId="{26B9FE07-322E-43FB-8707-C9826BD903EB}"/>
          </ac:spMkLst>
        </pc:spChg>
        <pc:spChg chg="add del">
          <ac:chgData name="Arthur Dohler Machado Fernandes" userId="a7fea4acd9c58680" providerId="LiveId" clId="{EBB22AEE-BE6B-4062-A1C4-896CB34E171A}" dt="2023-01-24T01:37:29.279" v="1178" actId="26606"/>
          <ac:spMkLst>
            <pc:docMk/>
            <pc:sldMk cId="230253543" sldId="259"/>
            <ac:spMk id="76" creationId="{91328346-8BAD-4616-B50B-5CFDA5648D6A}"/>
          </ac:spMkLst>
        </pc:spChg>
        <pc:spChg chg="add del">
          <ac:chgData name="Arthur Dohler Machado Fernandes" userId="a7fea4acd9c58680" providerId="LiveId" clId="{EBB22AEE-BE6B-4062-A1C4-896CB34E171A}" dt="2023-01-24T01:37:23.109" v="1176" actId="26606"/>
          <ac:spMkLst>
            <pc:docMk/>
            <pc:sldMk cId="230253543" sldId="259"/>
            <ac:spMk id="77" creationId="{5F646530-8B4E-EE7F-E492-BCA502E29619}"/>
          </ac:spMkLst>
        </pc:spChg>
        <pc:spChg chg="add del">
          <ac:chgData name="Arthur Dohler Machado Fernandes" userId="a7fea4acd9c58680" providerId="LiveId" clId="{EBB22AEE-BE6B-4062-A1C4-896CB34E171A}" dt="2023-01-24T01:37:29.279" v="1178" actId="26606"/>
          <ac:spMkLst>
            <pc:docMk/>
            <pc:sldMk cId="230253543" sldId="259"/>
            <ac:spMk id="79" creationId="{0A46F010-D160-4609-8979-FFD8C1EA6C43}"/>
          </ac:spMkLst>
        </pc:spChg>
        <pc:spChg chg="add del">
          <ac:chgData name="Arthur Dohler Machado Fernandes" userId="a7fea4acd9c58680" providerId="LiveId" clId="{EBB22AEE-BE6B-4062-A1C4-896CB34E171A}" dt="2023-01-24T01:37:29.279" v="1178" actId="26606"/>
          <ac:spMkLst>
            <pc:docMk/>
            <pc:sldMk cId="230253543" sldId="259"/>
            <ac:spMk id="80" creationId="{81B8C4F6-C3AC-4C94-8EC7-E4F7B7E9CDB6}"/>
          </ac:spMkLst>
        </pc:spChg>
        <pc:spChg chg="add del">
          <ac:chgData name="Arthur Dohler Machado Fernandes" userId="a7fea4acd9c58680" providerId="LiveId" clId="{EBB22AEE-BE6B-4062-A1C4-896CB34E171A}" dt="2023-01-24T01:37:29.279" v="1178" actId="26606"/>
          <ac:spMkLst>
            <pc:docMk/>
            <pc:sldMk cId="230253543" sldId="259"/>
            <ac:spMk id="97" creationId="{5F646530-8B4E-EE7F-E492-BCA502E29619}"/>
          </ac:spMkLst>
        </pc:spChg>
        <pc:spChg chg="add del">
          <ac:chgData name="Arthur Dohler Machado Fernandes" userId="a7fea4acd9c58680" providerId="LiveId" clId="{EBB22AEE-BE6B-4062-A1C4-896CB34E171A}" dt="2023-01-24T01:37:34.937" v="1180" actId="26606"/>
          <ac:spMkLst>
            <pc:docMk/>
            <pc:sldMk cId="230253543" sldId="259"/>
            <ac:spMk id="99" creationId="{CD306B45-25EE-434D-ABA9-A27B79320CFF}"/>
          </ac:spMkLst>
        </pc:spChg>
        <pc:spChg chg="add del">
          <ac:chgData name="Arthur Dohler Machado Fernandes" userId="a7fea4acd9c58680" providerId="LiveId" clId="{EBB22AEE-BE6B-4062-A1C4-896CB34E171A}" dt="2023-01-24T01:37:34.937" v="1180" actId="26606"/>
          <ac:spMkLst>
            <pc:docMk/>
            <pc:sldMk cId="230253543" sldId="259"/>
            <ac:spMk id="100" creationId="{0A42F85E-4939-431E-8B4A-EC07C8E0AB65}"/>
          </ac:spMkLst>
        </pc:spChg>
        <pc:spChg chg="add del">
          <ac:chgData name="Arthur Dohler Machado Fernandes" userId="a7fea4acd9c58680" providerId="LiveId" clId="{EBB22AEE-BE6B-4062-A1C4-896CB34E171A}" dt="2023-01-24T01:37:34.937" v="1180" actId="26606"/>
          <ac:spMkLst>
            <pc:docMk/>
            <pc:sldMk cId="230253543" sldId="259"/>
            <ac:spMk id="113" creationId="{5F646530-8B4E-EE7F-E492-BCA502E29619}"/>
          </ac:spMkLst>
        </pc:spChg>
        <pc:spChg chg="add del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115" creationId="{0A46F010-D160-4609-8979-FFD8C1EA6C43}"/>
          </ac:spMkLst>
        </pc:spChg>
        <pc:spChg chg="add del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116" creationId="{81B8C4F6-C3AC-4C94-8EC7-E4F7B7E9CDB6}"/>
          </ac:spMkLst>
        </pc:spChg>
        <pc:spChg chg="add del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133" creationId="{91328346-8BAD-4616-B50B-5CFDA5648D6A}"/>
          </ac:spMkLst>
        </pc:spChg>
        <pc:spChg chg="add mod">
          <ac:chgData name="Arthur Dohler Machado Fernandes" userId="a7fea4acd9c58680" providerId="LiveId" clId="{EBB22AEE-BE6B-4062-A1C4-896CB34E171A}" dt="2023-02-01T21:01:35.979" v="3880" actId="20577"/>
          <ac:spMkLst>
            <pc:docMk/>
            <pc:sldMk cId="230253543" sldId="259"/>
            <ac:spMk id="134" creationId="{5F646530-8B4E-EE7F-E492-BCA502E29619}"/>
          </ac:spMkLst>
        </pc:spChg>
        <pc:spChg chg="add del">
          <ac:chgData name="Arthur Dohler Machado Fernandes" userId="a7fea4acd9c58680" providerId="LiveId" clId="{EBB22AEE-BE6B-4062-A1C4-896CB34E171A}" dt="2023-01-24T02:12:42.325" v="1881" actId="26606"/>
          <ac:spMkLst>
            <pc:docMk/>
            <pc:sldMk cId="230253543" sldId="259"/>
            <ac:spMk id="139" creationId="{83030214-227F-42DB-9282-BBA6AF8D94A8}"/>
          </ac:spMkLst>
        </pc:spChg>
        <pc:spChg chg="add del">
          <ac:chgData name="Arthur Dohler Machado Fernandes" userId="a7fea4acd9c58680" providerId="LiveId" clId="{EBB22AEE-BE6B-4062-A1C4-896CB34E171A}" dt="2023-01-24T02:12:42.325" v="1881" actId="26606"/>
          <ac:spMkLst>
            <pc:docMk/>
            <pc:sldMk cId="230253543" sldId="259"/>
            <ac:spMk id="141" creationId="{0D7A9289-BAD1-4A78-979F-A655C886DBF5}"/>
          </ac:spMkLst>
        </pc:spChg>
        <pc:spChg chg="add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144" creationId="{CD306B45-25EE-434D-ABA9-A27B79320CFF}"/>
          </ac:spMkLst>
        </pc:spChg>
        <pc:spChg chg="add">
          <ac:chgData name="Arthur Dohler Machado Fernandes" userId="a7fea4acd9c58680" providerId="LiveId" clId="{EBB22AEE-BE6B-4062-A1C4-896CB34E171A}" dt="2023-01-24T02:12:42.338" v="1882" actId="26606"/>
          <ac:spMkLst>
            <pc:docMk/>
            <pc:sldMk cId="230253543" sldId="259"/>
            <ac:spMk id="158" creationId="{0A42F85E-4939-431E-8B4A-EC07C8E0AB65}"/>
          </ac:spMkLst>
        </pc:spChg>
        <pc:spChg chg="mod">
          <ac:chgData name="Arthur Dohler Machado Fernandes" userId="a7fea4acd9c58680" providerId="LiveId" clId="{EBB22AEE-BE6B-4062-A1C4-896CB34E171A}" dt="2023-01-19T00:55:04.571" v="10" actId="20577"/>
          <ac:spMkLst>
            <pc:docMk/>
            <pc:sldMk cId="230253543" sldId="259"/>
            <ac:spMk id="223" creationId="{00000000-0000-0000-0000-000000000000}"/>
          </ac:spMkLst>
        </pc:spChg>
        <pc:grpChg chg="add del">
          <ac:chgData name="Arthur Dohler Machado Fernandes" userId="a7fea4acd9c58680" providerId="LiveId" clId="{EBB22AEE-BE6B-4062-A1C4-896CB34E171A}" dt="2023-01-24T01:27:50.337" v="913" actId="26606"/>
          <ac:grpSpMkLst>
            <pc:docMk/>
            <pc:sldMk cId="230253543" sldId="259"/>
            <ac:grpSpMk id="10" creationId="{3C6C0BD2-8B3C-4042-B4EE-5DB7665A3736}"/>
          </ac:grpSpMkLst>
        </pc:grpChg>
        <pc:grpChg chg="add del">
          <ac:chgData name="Arthur Dohler Machado Fernandes" userId="a7fea4acd9c58680" providerId="LiveId" clId="{EBB22AEE-BE6B-4062-A1C4-896CB34E171A}" dt="2023-01-24T01:27:57.332" v="917" actId="26606"/>
          <ac:grpSpMkLst>
            <pc:docMk/>
            <pc:sldMk cId="230253543" sldId="259"/>
            <ac:grpSpMk id="14" creationId="{5D2B17EF-74EB-4C33-B2E2-8E727B2E7D68}"/>
          </ac:grpSpMkLst>
        </pc:grpChg>
        <pc:grpChg chg="add del">
          <ac:chgData name="Arthur Dohler Machado Fernandes" userId="a7fea4acd9c58680" providerId="LiveId" clId="{EBB22AEE-BE6B-4062-A1C4-896CB34E171A}" dt="2023-01-24T01:27:52.124" v="915" actId="26606"/>
          <ac:grpSpMkLst>
            <pc:docMk/>
            <pc:sldMk cId="230253543" sldId="259"/>
            <ac:grpSpMk id="29" creationId="{BA4A957B-DB4E-4D89-ADEF-2767404BD9B7}"/>
          </ac:grpSpMkLst>
        </pc:grpChg>
        <pc:grpChg chg="add del">
          <ac:chgData name="Arthur Dohler Machado Fernandes" userId="a7fea4acd9c58680" providerId="LiveId" clId="{EBB22AEE-BE6B-4062-A1C4-896CB34E171A}" dt="2023-01-24T01:37:23.109" v="1176" actId="26606"/>
          <ac:grpSpMkLst>
            <pc:docMk/>
            <pc:sldMk cId="230253543" sldId="259"/>
            <ac:grpSpMk id="50" creationId="{5D2B17EF-74EB-4C33-B2E2-8E727B2E7D68}"/>
          </ac:grpSpMkLst>
        </pc:grpChg>
        <pc:grpChg chg="add del">
          <ac:chgData name="Arthur Dohler Machado Fernandes" userId="a7fea4acd9c58680" providerId="LiveId" clId="{EBB22AEE-BE6B-4062-A1C4-896CB34E171A}" dt="2023-01-24T01:37:29.279" v="1178" actId="26606"/>
          <ac:grpSpMkLst>
            <pc:docMk/>
            <pc:sldMk cId="230253543" sldId="259"/>
            <ac:grpSpMk id="81" creationId="{0B789310-9859-4942-98C8-3D2F12AAAE73}"/>
          </ac:grpSpMkLst>
        </pc:grpChg>
        <pc:grpChg chg="add del">
          <ac:chgData name="Arthur Dohler Machado Fernandes" userId="a7fea4acd9c58680" providerId="LiveId" clId="{EBB22AEE-BE6B-4062-A1C4-896CB34E171A}" dt="2023-01-24T01:37:29.279" v="1178" actId="26606"/>
          <ac:grpSpMkLst>
            <pc:docMk/>
            <pc:sldMk cId="230253543" sldId="259"/>
            <ac:grpSpMk id="93" creationId="{6F1CEC7A-E419-4950-AA57-B00546C29CAF}"/>
          </ac:grpSpMkLst>
        </pc:grpChg>
        <pc:grpChg chg="add del">
          <ac:chgData name="Arthur Dohler Machado Fernandes" userId="a7fea4acd9c58680" providerId="LiveId" clId="{EBB22AEE-BE6B-4062-A1C4-896CB34E171A}" dt="2023-01-24T01:37:34.937" v="1180" actId="26606"/>
          <ac:grpSpMkLst>
            <pc:docMk/>
            <pc:sldMk cId="230253543" sldId="259"/>
            <ac:grpSpMk id="102" creationId="{5D2B17EF-74EB-4C33-B2E2-8E727B2E7D68}"/>
          </ac:grpSpMkLst>
        </pc:grpChg>
        <pc:grpChg chg="add del">
          <ac:chgData name="Arthur Dohler Machado Fernandes" userId="a7fea4acd9c58680" providerId="LiveId" clId="{EBB22AEE-BE6B-4062-A1C4-896CB34E171A}" dt="2023-01-24T02:12:42.338" v="1882" actId="26606"/>
          <ac:grpSpMkLst>
            <pc:docMk/>
            <pc:sldMk cId="230253543" sldId="259"/>
            <ac:grpSpMk id="117" creationId="{0B789310-9859-4942-98C8-3D2F12AAAE73}"/>
          </ac:grpSpMkLst>
        </pc:grpChg>
        <pc:grpChg chg="add del">
          <ac:chgData name="Arthur Dohler Machado Fernandes" userId="a7fea4acd9c58680" providerId="LiveId" clId="{EBB22AEE-BE6B-4062-A1C4-896CB34E171A}" dt="2023-01-24T02:12:42.338" v="1882" actId="26606"/>
          <ac:grpSpMkLst>
            <pc:docMk/>
            <pc:sldMk cId="230253543" sldId="259"/>
            <ac:grpSpMk id="129" creationId="{6F1CEC7A-E419-4950-AA57-B00546C29CAF}"/>
          </ac:grpSpMkLst>
        </pc:grpChg>
        <pc:grpChg chg="add">
          <ac:chgData name="Arthur Dohler Machado Fernandes" userId="a7fea4acd9c58680" providerId="LiveId" clId="{EBB22AEE-BE6B-4062-A1C4-896CB34E171A}" dt="2023-01-24T02:12:42.338" v="1882" actId="26606"/>
          <ac:grpSpMkLst>
            <pc:docMk/>
            <pc:sldMk cId="230253543" sldId="259"/>
            <ac:grpSpMk id="145" creationId="{5D2B17EF-74EB-4C33-B2E2-8E727B2E7D68}"/>
          </ac:grpSpMkLst>
        </pc:grpChg>
        <pc:graphicFrameChg chg="add del">
          <ac:chgData name="Arthur Dohler Machado Fernandes" userId="a7fea4acd9c58680" providerId="LiveId" clId="{EBB22AEE-BE6B-4062-A1C4-896CB34E171A}" dt="2023-01-24T01:37:10.971" v="1168" actId="26606"/>
          <ac:graphicFrameMkLst>
            <pc:docMk/>
            <pc:sldMk cId="230253543" sldId="259"/>
            <ac:graphicFrameMk id="41" creationId="{EB9D8D21-0CB1-0F6B-8E7F-924F26BD04AB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37:14.849" v="1170" actId="26606"/>
          <ac:graphicFrameMkLst>
            <pc:docMk/>
            <pc:sldMk cId="230253543" sldId="259"/>
            <ac:graphicFrameMk id="55" creationId="{F1A3062A-F69F-0504-A4AF-9F386371D56C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37:16.482" v="1172" actId="26606"/>
          <ac:graphicFrameMkLst>
            <pc:docMk/>
            <pc:sldMk cId="230253543" sldId="259"/>
            <ac:graphicFrameMk id="60" creationId="{ABEF1D04-4EE4-5FDB-A269-6D1A744183D5}"/>
          </ac:graphicFrameMkLst>
        </pc:graphicFrameChg>
        <pc:graphicFrameChg chg="add del">
          <ac:chgData name="Arthur Dohler Machado Fernandes" userId="a7fea4acd9c58680" providerId="LiveId" clId="{EBB22AEE-BE6B-4062-A1C4-896CB34E171A}" dt="2023-01-24T01:37:18.274" v="1174" actId="26606"/>
          <ac:graphicFrameMkLst>
            <pc:docMk/>
            <pc:sldMk cId="230253543" sldId="259"/>
            <ac:graphicFrameMk id="65" creationId="{A4240BB4-69DB-9975-8681-E4F6B5ABDEAC}"/>
          </ac:graphicFrameMkLst>
        </pc:graphicFrameChg>
        <pc:picChg chg="del">
          <ac:chgData name="Arthur Dohler Machado Fernandes" userId="a7fea4acd9c58680" providerId="LiveId" clId="{EBB22AEE-BE6B-4062-A1C4-896CB34E171A}" dt="2023-01-19T00:54:49.195" v="4" actId="478"/>
          <ac:picMkLst>
            <pc:docMk/>
            <pc:sldMk cId="230253543" sldId="259"/>
            <ac:picMk id="2" creationId="{B4CFF7AD-C766-4468-84A7-FA2AC5C16BA7}"/>
          </ac:picMkLst>
        </pc:picChg>
        <pc:picChg chg="del">
          <ac:chgData name="Arthur Dohler Machado Fernandes" userId="a7fea4acd9c58680" providerId="LiveId" clId="{EBB22AEE-BE6B-4062-A1C4-896CB34E171A}" dt="2023-01-19T00:53:12.676" v="1" actId="478"/>
          <ac:picMkLst>
            <pc:docMk/>
            <pc:sldMk cId="230253543" sldId="259"/>
            <ac:picMk id="3" creationId="{DE18BEA4-2A73-429C-9183-4DAE1B94912D}"/>
          </ac:picMkLst>
        </pc:picChg>
        <pc:cxnChg chg="add del">
          <ac:chgData name="Arthur Dohler Machado Fernandes" userId="a7fea4acd9c58680" providerId="LiveId" clId="{EBB22AEE-BE6B-4062-A1C4-896CB34E171A}" dt="2023-01-24T01:27:57.332" v="917" actId="26606"/>
          <ac:cxnSpMkLst>
            <pc:docMk/>
            <pc:sldMk cId="230253543" sldId="259"/>
            <ac:cxnSpMk id="12" creationId="{27EBB3F9-D6F7-4F6A-8843-9FEBA15E4969}"/>
          </ac:cxnSpMkLst>
        </pc:cxnChg>
        <pc:cxnChg chg="add del">
          <ac:chgData name="Arthur Dohler Machado Fernandes" userId="a7fea4acd9c58680" providerId="LiveId" clId="{EBB22AEE-BE6B-4062-A1C4-896CB34E171A}" dt="2023-01-24T01:37:23.109" v="1176" actId="26606"/>
          <ac:cxnSpMkLst>
            <pc:docMk/>
            <pc:sldMk cId="230253543" sldId="259"/>
            <ac:cxnSpMk id="48" creationId="{27EBB3F9-D6F7-4F6A-8843-9FEBA15E4969}"/>
          </ac:cxnSpMkLst>
        </pc:cxnChg>
        <pc:cxnChg chg="add del">
          <ac:chgData name="Arthur Dohler Machado Fernandes" userId="a7fea4acd9c58680" providerId="LiveId" clId="{EBB22AEE-BE6B-4062-A1C4-896CB34E171A}" dt="2023-01-24T01:37:34.937" v="1180" actId="26606"/>
          <ac:cxnSpMkLst>
            <pc:docMk/>
            <pc:sldMk cId="230253543" sldId="259"/>
            <ac:cxnSpMk id="101" creationId="{27EBB3F9-D6F7-4F6A-8843-9FEBA15E4969}"/>
          </ac:cxnSpMkLst>
        </pc:cxnChg>
        <pc:cxnChg chg="add">
          <ac:chgData name="Arthur Dohler Machado Fernandes" userId="a7fea4acd9c58680" providerId="LiveId" clId="{EBB22AEE-BE6B-4062-A1C4-896CB34E171A}" dt="2023-01-24T02:12:42.338" v="1882" actId="26606"/>
          <ac:cxnSpMkLst>
            <pc:docMk/>
            <pc:sldMk cId="230253543" sldId="259"/>
            <ac:cxnSpMk id="143" creationId="{27EBB3F9-D6F7-4F6A-8843-9FEBA15E4969}"/>
          </ac:cxnSpMkLst>
        </pc:cxnChg>
      </pc:sldChg>
      <pc:sldChg chg="addSp delSp modSp new mod setBg">
        <pc:chgData name="Arthur Dohler Machado Fernandes" userId="a7fea4acd9c58680" providerId="LiveId" clId="{EBB22AEE-BE6B-4062-A1C4-896CB34E171A}" dt="2023-01-25T14:07:47.414" v="3583" actId="114"/>
        <pc:sldMkLst>
          <pc:docMk/>
          <pc:sldMk cId="915106199" sldId="260"/>
        </pc:sldMkLst>
        <pc:spChg chg="mod">
          <ac:chgData name="Arthur Dohler Machado Fernandes" userId="a7fea4acd9c58680" providerId="LiveId" clId="{EBB22AEE-BE6B-4062-A1C4-896CB34E171A}" dt="2023-01-24T02:05:31.674" v="1854" actId="26606"/>
          <ac:spMkLst>
            <pc:docMk/>
            <pc:sldMk cId="915106199" sldId="260"/>
            <ac:spMk id="2" creationId="{8D492F95-991F-3846-A79E-B7FD90B47782}"/>
          </ac:spMkLst>
        </pc:spChg>
        <pc:spChg chg="del mod">
          <ac:chgData name="Arthur Dohler Machado Fernandes" userId="a7fea4acd9c58680" providerId="LiveId" clId="{EBB22AEE-BE6B-4062-A1C4-896CB34E171A}" dt="2023-01-24T02:00:30.427" v="1819" actId="26606"/>
          <ac:spMkLst>
            <pc:docMk/>
            <pc:sldMk cId="915106199" sldId="260"/>
            <ac:spMk id="3" creationId="{6D79A635-DA7C-D2F1-1BC0-CB87EB280EC1}"/>
          </ac:spMkLst>
        </pc:spChg>
        <pc:spChg chg="add del">
          <ac:chgData name="Arthur Dohler Machado Fernandes" userId="a7fea4acd9c58680" providerId="LiveId" clId="{EBB22AEE-BE6B-4062-A1C4-896CB34E171A}" dt="2023-01-24T02:00:30.427" v="1819" actId="26606"/>
          <ac:spMkLst>
            <pc:docMk/>
            <pc:sldMk cId="915106199" sldId="260"/>
            <ac:spMk id="8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2:00:30.427" v="1819" actId="26606"/>
          <ac:spMkLst>
            <pc:docMk/>
            <pc:sldMk cId="915106199" sldId="260"/>
            <ac:spMk id="10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2:00:30.427" v="1819" actId="26606"/>
          <ac:spMkLst>
            <pc:docMk/>
            <pc:sldMk cId="915106199" sldId="260"/>
            <ac:spMk id="12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2:00:42.641" v="1820" actId="26606"/>
          <ac:spMkLst>
            <pc:docMk/>
            <pc:sldMk cId="915106199" sldId="260"/>
            <ac:spMk id="18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4T02:00:42.641" v="1820" actId="26606"/>
          <ac:spMkLst>
            <pc:docMk/>
            <pc:sldMk cId="915106199" sldId="260"/>
            <ac:spMk id="20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4T02:00:42.641" v="1820" actId="26606"/>
          <ac:spMkLst>
            <pc:docMk/>
            <pc:sldMk cId="915106199" sldId="260"/>
            <ac:spMk id="22" creationId="{26B9FE07-322E-43FB-8707-C9826BD903EB}"/>
          </ac:spMkLst>
        </pc:spChg>
        <pc:spChg chg="add del">
          <ac:chgData name="Arthur Dohler Machado Fernandes" userId="a7fea4acd9c58680" providerId="LiveId" clId="{EBB22AEE-BE6B-4062-A1C4-896CB34E171A}" dt="2023-01-24T02:05:31.674" v="1854" actId="26606"/>
          <ac:spMkLst>
            <pc:docMk/>
            <pc:sldMk cId="915106199" sldId="260"/>
            <ac:spMk id="27" creationId="{6065F8A9-9499-4A44-BDAD-F706130FD826}"/>
          </ac:spMkLst>
        </pc:spChg>
        <pc:spChg chg="add del">
          <ac:chgData name="Arthur Dohler Machado Fernandes" userId="a7fea4acd9c58680" providerId="LiveId" clId="{EBB22AEE-BE6B-4062-A1C4-896CB34E171A}" dt="2023-01-24T02:05:31.674" v="1854" actId="26606"/>
          <ac:spMkLst>
            <pc:docMk/>
            <pc:sldMk cId="915106199" sldId="260"/>
            <ac:spMk id="29" creationId="{38132C2D-AFE4-478D-A86B-81059C205E06}"/>
          </ac:spMkLst>
        </pc:spChg>
        <pc:spChg chg="add del">
          <ac:chgData name="Arthur Dohler Machado Fernandes" userId="a7fea4acd9c58680" providerId="LiveId" clId="{EBB22AEE-BE6B-4062-A1C4-896CB34E171A}" dt="2023-01-24T02:05:31.674" v="1854" actId="26606"/>
          <ac:spMkLst>
            <pc:docMk/>
            <pc:sldMk cId="915106199" sldId="260"/>
            <ac:spMk id="31" creationId="{205BFD52-DD96-4666-8D77-C636870FD095}"/>
          </ac:spMkLst>
        </pc:spChg>
        <pc:spChg chg="add del">
          <ac:chgData name="Arthur Dohler Machado Fernandes" userId="a7fea4acd9c58680" providerId="LiveId" clId="{EBB22AEE-BE6B-4062-A1C4-896CB34E171A}" dt="2023-01-24T02:05:31.674" v="1854" actId="26606"/>
          <ac:spMkLst>
            <pc:docMk/>
            <pc:sldMk cId="915106199" sldId="260"/>
            <ac:spMk id="33" creationId="{1941746C-2C12-4564-8342-A3055D8361A9}"/>
          </ac:spMkLst>
        </pc:spChg>
        <pc:spChg chg="add del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38" creationId="{A3D9AEEE-1CCD-43C0-BA3E-16D60A6E23C0}"/>
          </ac:spMkLst>
        </pc:spChg>
        <pc:spChg chg="add del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40" creationId="{60F880A6-33D3-4EEC-A780-B73559B9F24C}"/>
          </ac:spMkLst>
        </pc:spChg>
        <pc:spChg chg="add del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42" creationId="{2C6246ED-0535-4496-A8F6-1E80CC4EB853}"/>
          </ac:spMkLst>
        </pc:spChg>
        <pc:spChg chg="add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47" creationId="{A3D9AEEE-1CCD-43C0-BA3E-16D60A6E23C0}"/>
          </ac:spMkLst>
        </pc:spChg>
        <pc:spChg chg="add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49" creationId="{60F880A6-33D3-4EEC-A780-B73559B9F24C}"/>
          </ac:spMkLst>
        </pc:spChg>
        <pc:spChg chg="add">
          <ac:chgData name="Arthur Dohler Machado Fernandes" userId="a7fea4acd9c58680" providerId="LiveId" clId="{EBB22AEE-BE6B-4062-A1C4-896CB34E171A}" dt="2023-01-24T02:06:11.434" v="1855" actId="26606"/>
          <ac:spMkLst>
            <pc:docMk/>
            <pc:sldMk cId="915106199" sldId="260"/>
            <ac:spMk id="51" creationId="{2C6246ED-0535-4496-A8F6-1E80CC4EB853}"/>
          </ac:spMkLst>
        </pc:spChg>
        <pc:graphicFrameChg chg="add mod modGraphic">
          <ac:chgData name="Arthur Dohler Machado Fernandes" userId="a7fea4acd9c58680" providerId="LiveId" clId="{EBB22AEE-BE6B-4062-A1C4-896CB34E171A}" dt="2023-01-25T14:07:47.414" v="3583" actId="114"/>
          <ac:graphicFrameMkLst>
            <pc:docMk/>
            <pc:sldMk cId="915106199" sldId="260"/>
            <ac:graphicFrameMk id="14" creationId="{C0B32584-CB60-29A3-F9F3-F010A1100D86}"/>
          </ac:graphicFrameMkLst>
        </pc:graphicFrameChg>
      </pc:sldChg>
      <pc:sldChg chg="addSp delSp modSp new mod setBg">
        <pc:chgData name="Arthur Dohler Machado Fernandes" userId="a7fea4acd9c58680" providerId="LiveId" clId="{EBB22AEE-BE6B-4062-A1C4-896CB34E171A}" dt="2023-02-01T20:56:06.393" v="3720" actId="20577"/>
        <pc:sldMkLst>
          <pc:docMk/>
          <pc:sldMk cId="829965333" sldId="261"/>
        </pc:sldMkLst>
        <pc:spChg chg="mod">
          <ac:chgData name="Arthur Dohler Machado Fernandes" userId="a7fea4acd9c58680" providerId="LiveId" clId="{EBB22AEE-BE6B-4062-A1C4-896CB34E171A}" dt="2023-01-24T02:21:21.081" v="1964" actId="26606"/>
          <ac:spMkLst>
            <pc:docMk/>
            <pc:sldMk cId="829965333" sldId="261"/>
            <ac:spMk id="2" creationId="{7BF442AF-958B-C5D7-C512-3B3E8E498DCB}"/>
          </ac:spMkLst>
        </pc:spChg>
        <pc:spChg chg="mod">
          <ac:chgData name="Arthur Dohler Machado Fernandes" userId="a7fea4acd9c58680" providerId="LiveId" clId="{EBB22AEE-BE6B-4062-A1C4-896CB34E171A}" dt="2023-02-01T20:56:06.393" v="3720" actId="20577"/>
          <ac:spMkLst>
            <pc:docMk/>
            <pc:sldMk cId="829965333" sldId="261"/>
            <ac:spMk id="3" creationId="{E4239B17-B7A8-6F2F-2164-46BCA077B9B1}"/>
          </ac:spMkLst>
        </pc:spChg>
        <pc:spChg chg="add del">
          <ac:chgData name="Arthur Dohler Machado Fernandes" userId="a7fea4acd9c58680" providerId="LiveId" clId="{EBB22AEE-BE6B-4062-A1C4-896CB34E171A}" dt="2023-01-24T02:21:21.064" v="1963" actId="26606"/>
          <ac:spMkLst>
            <pc:docMk/>
            <pc:sldMk cId="829965333" sldId="261"/>
            <ac:spMk id="8" creationId="{19FE08D8-CEA0-461E-870A-02CD15D9B9D2}"/>
          </ac:spMkLst>
        </pc:spChg>
        <pc:spChg chg="add del">
          <ac:chgData name="Arthur Dohler Machado Fernandes" userId="a7fea4acd9c58680" providerId="LiveId" clId="{EBB22AEE-BE6B-4062-A1C4-896CB34E171A}" dt="2023-01-24T02:21:21.064" v="1963" actId="26606"/>
          <ac:spMkLst>
            <pc:docMk/>
            <pc:sldMk cId="829965333" sldId="261"/>
            <ac:spMk id="10" creationId="{2B982904-A46E-41DF-BA98-61E2300C7DCB}"/>
          </ac:spMkLst>
        </pc:spChg>
        <pc:spChg chg="add del">
          <ac:chgData name="Arthur Dohler Machado Fernandes" userId="a7fea4acd9c58680" providerId="LiveId" clId="{EBB22AEE-BE6B-4062-A1C4-896CB34E171A}" dt="2023-01-24T02:21:21.064" v="1963" actId="26606"/>
          <ac:spMkLst>
            <pc:docMk/>
            <pc:sldMk cId="829965333" sldId="261"/>
            <ac:spMk id="12" creationId="{27018161-547E-48F7-A0D9-272C9EA5B379}"/>
          </ac:spMkLst>
        </pc:spChg>
        <pc:spChg chg="add">
          <ac:chgData name="Arthur Dohler Machado Fernandes" userId="a7fea4acd9c58680" providerId="LiveId" clId="{EBB22AEE-BE6B-4062-A1C4-896CB34E171A}" dt="2023-01-24T02:21:21.081" v="1964" actId="26606"/>
          <ac:spMkLst>
            <pc:docMk/>
            <pc:sldMk cId="829965333" sldId="261"/>
            <ac:spMk id="25" creationId="{0A46F010-D160-4609-8979-FFD8C1EA6C43}"/>
          </ac:spMkLst>
        </pc:spChg>
        <pc:spChg chg="add">
          <ac:chgData name="Arthur Dohler Machado Fernandes" userId="a7fea4acd9c58680" providerId="LiveId" clId="{EBB22AEE-BE6B-4062-A1C4-896CB34E171A}" dt="2023-01-24T02:21:21.081" v="1964" actId="26606"/>
          <ac:spMkLst>
            <pc:docMk/>
            <pc:sldMk cId="829965333" sldId="261"/>
            <ac:spMk id="39" creationId="{81B8C4F6-C3AC-4C94-8EC7-E4F7B7E9CDB6}"/>
          </ac:spMkLst>
        </pc:spChg>
        <pc:spChg chg="add">
          <ac:chgData name="Arthur Dohler Machado Fernandes" userId="a7fea4acd9c58680" providerId="LiveId" clId="{EBB22AEE-BE6B-4062-A1C4-896CB34E171A}" dt="2023-01-24T02:21:21.081" v="1964" actId="26606"/>
          <ac:spMkLst>
            <pc:docMk/>
            <pc:sldMk cId="829965333" sldId="261"/>
            <ac:spMk id="40" creationId="{91328346-8BAD-4616-B50B-5CFDA5648D6A}"/>
          </ac:spMkLst>
        </pc:spChg>
        <pc:grpChg chg="add">
          <ac:chgData name="Arthur Dohler Machado Fernandes" userId="a7fea4acd9c58680" providerId="LiveId" clId="{EBB22AEE-BE6B-4062-A1C4-896CB34E171A}" dt="2023-01-24T02:21:21.081" v="1964" actId="26606"/>
          <ac:grpSpMkLst>
            <pc:docMk/>
            <pc:sldMk cId="829965333" sldId="261"/>
            <ac:grpSpMk id="26" creationId="{6F1CEC7A-E419-4950-AA57-B00546C29CAF}"/>
          </ac:grpSpMkLst>
        </pc:grpChg>
        <pc:grpChg chg="add">
          <ac:chgData name="Arthur Dohler Machado Fernandes" userId="a7fea4acd9c58680" providerId="LiveId" clId="{EBB22AEE-BE6B-4062-A1C4-896CB34E171A}" dt="2023-01-24T02:21:21.081" v="1964" actId="26606"/>
          <ac:grpSpMkLst>
            <pc:docMk/>
            <pc:sldMk cId="829965333" sldId="261"/>
            <ac:grpSpMk id="41" creationId="{0B789310-9859-4942-98C8-3D2F12AAAE73}"/>
          </ac:grpSpMkLst>
        </pc:grpChg>
      </pc:sldChg>
      <pc:sldChg chg="modSp add mod">
        <pc:chgData name="Arthur Dohler Machado Fernandes" userId="a7fea4acd9c58680" providerId="LiveId" clId="{EBB22AEE-BE6B-4062-A1C4-896CB34E171A}" dt="2023-01-25T13:04:35.144" v="2993" actId="20577"/>
        <pc:sldMkLst>
          <pc:docMk/>
          <pc:sldMk cId="3962358504" sldId="262"/>
        </pc:sldMkLst>
        <pc:spChg chg="mod">
          <ac:chgData name="Arthur Dohler Machado Fernandes" userId="a7fea4acd9c58680" providerId="LiveId" clId="{EBB22AEE-BE6B-4062-A1C4-896CB34E171A}" dt="2023-01-25T13:04:35.144" v="2993" actId="20577"/>
          <ac:spMkLst>
            <pc:docMk/>
            <pc:sldMk cId="3962358504" sldId="262"/>
            <ac:spMk id="3" creationId="{E4239B17-B7A8-6F2F-2164-46BCA077B9B1}"/>
          </ac:spMkLst>
        </pc:spChg>
      </pc:sldChg>
      <pc:sldChg chg="addSp delSp modSp new mod setBg setClrOvrMap">
        <pc:chgData name="Arthur Dohler Machado Fernandes" userId="a7fea4acd9c58680" providerId="LiveId" clId="{EBB22AEE-BE6B-4062-A1C4-896CB34E171A}" dt="2023-01-25T13:31:20.029" v="3285" actId="20577"/>
        <pc:sldMkLst>
          <pc:docMk/>
          <pc:sldMk cId="267953893" sldId="263"/>
        </pc:sldMkLst>
        <pc:spChg chg="mod">
          <ac:chgData name="Arthur Dohler Machado Fernandes" userId="a7fea4acd9c58680" providerId="LiveId" clId="{EBB22AEE-BE6B-4062-A1C4-896CB34E171A}" dt="2023-01-25T13:31:20.029" v="3285" actId="20577"/>
          <ac:spMkLst>
            <pc:docMk/>
            <pc:sldMk cId="267953893" sldId="263"/>
            <ac:spMk id="2" creationId="{1D175153-B78C-ECFD-DA4F-0F61B1DEA776}"/>
          </ac:spMkLst>
        </pc:spChg>
        <pc:spChg chg="mod">
          <ac:chgData name="Arthur Dohler Machado Fernandes" userId="a7fea4acd9c58680" providerId="LiveId" clId="{EBB22AEE-BE6B-4062-A1C4-896CB34E171A}" dt="2023-01-25T13:10:40.439" v="3067" actId="20577"/>
          <ac:spMkLst>
            <pc:docMk/>
            <pc:sldMk cId="267953893" sldId="263"/>
            <ac:spMk id="3" creationId="{2F59C388-F373-5125-940C-7A65D33E144D}"/>
          </ac:spMkLst>
        </pc:spChg>
        <pc:spChg chg="add del">
          <ac:chgData name="Arthur Dohler Machado Fernandes" userId="a7fea4acd9c58680" providerId="LiveId" clId="{EBB22AEE-BE6B-4062-A1C4-896CB34E171A}" dt="2023-01-24T02:33:39.892" v="2332" actId="26606"/>
          <ac:spMkLst>
            <pc:docMk/>
            <pc:sldMk cId="267953893" sldId="263"/>
            <ac:spMk id="8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2:33:39.892" v="2332" actId="26606"/>
          <ac:spMkLst>
            <pc:docMk/>
            <pc:sldMk cId="267953893" sldId="263"/>
            <ac:spMk id="10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2:33:39.892" v="2332" actId="26606"/>
          <ac:spMkLst>
            <pc:docMk/>
            <pc:sldMk cId="267953893" sldId="263"/>
            <ac:spMk id="12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2:33:39.883" v="2331" actId="26606"/>
          <ac:spMkLst>
            <pc:docMk/>
            <pc:sldMk cId="267953893" sldId="263"/>
            <ac:spMk id="18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2:33:39.883" v="2331" actId="26606"/>
          <ac:spMkLst>
            <pc:docMk/>
            <pc:sldMk cId="267953893" sldId="263"/>
            <ac:spMk id="48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2:33:39.883" v="2331" actId="26606"/>
          <ac:spMkLst>
            <pc:docMk/>
            <pc:sldMk cId="267953893" sldId="263"/>
            <ac:spMk id="50" creationId="{0C4379BF-8C7A-480A-BC36-DA55D92A9356}"/>
          </ac:spMkLst>
        </pc:spChg>
        <pc:spChg chg="add del">
          <ac:chgData name="Arthur Dohler Machado Fernandes" userId="a7fea4acd9c58680" providerId="LiveId" clId="{EBB22AEE-BE6B-4062-A1C4-896CB34E171A}" dt="2023-01-24T02:34:04.625" v="2337" actId="26606"/>
          <ac:spMkLst>
            <pc:docMk/>
            <pc:sldMk cId="267953893" sldId="263"/>
            <ac:spMk id="52" creationId="{35879851-1A1D-4246-AAA1-C484E858337D}"/>
          </ac:spMkLst>
        </pc:spChg>
        <pc:spChg chg="add del">
          <ac:chgData name="Arthur Dohler Machado Fernandes" userId="a7fea4acd9c58680" providerId="LiveId" clId="{EBB22AEE-BE6B-4062-A1C4-896CB34E171A}" dt="2023-01-24T02:34:00.076" v="2334" actId="26606"/>
          <ac:spMkLst>
            <pc:docMk/>
            <pc:sldMk cId="267953893" sldId="263"/>
            <ac:spMk id="58" creationId="{23C7736A-5A08-4021-9AB6-390DFF506AA8}"/>
          </ac:spMkLst>
        </pc:spChg>
        <pc:spChg chg="add del">
          <ac:chgData name="Arthur Dohler Machado Fernandes" userId="a7fea4acd9c58680" providerId="LiveId" clId="{EBB22AEE-BE6B-4062-A1C4-896CB34E171A}" dt="2023-01-24T02:34:00.076" v="2334" actId="26606"/>
          <ac:spMkLst>
            <pc:docMk/>
            <pc:sldMk cId="267953893" sldId="263"/>
            <ac:spMk id="60" creationId="{433DF4D3-8A35-461A-ABE0-F56B78A1371F}"/>
          </ac:spMkLst>
        </pc:spChg>
        <pc:spChg chg="add del">
          <ac:chgData name="Arthur Dohler Machado Fernandes" userId="a7fea4acd9c58680" providerId="LiveId" clId="{EBB22AEE-BE6B-4062-A1C4-896CB34E171A}" dt="2023-01-24T02:34:04.611" v="2336" actId="26606"/>
          <ac:spMkLst>
            <pc:docMk/>
            <pc:sldMk cId="267953893" sldId="263"/>
            <ac:spMk id="73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2:34:04.611" v="2336" actId="26606"/>
          <ac:spMkLst>
            <pc:docMk/>
            <pc:sldMk cId="267953893" sldId="263"/>
            <ac:spMk id="88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2:34:04.611" v="2336" actId="26606"/>
          <ac:spMkLst>
            <pc:docMk/>
            <pc:sldMk cId="267953893" sldId="263"/>
            <ac:spMk id="90" creationId="{0C4379BF-8C7A-480A-BC36-DA55D92A9356}"/>
          </ac:spMkLst>
        </pc:spChg>
        <pc:spChg chg="add">
          <ac:chgData name="Arthur Dohler Machado Fernandes" userId="a7fea4acd9c58680" providerId="LiveId" clId="{EBB22AEE-BE6B-4062-A1C4-896CB34E171A}" dt="2023-01-24T02:34:04.625" v="2337" actId="26606"/>
          <ac:spMkLst>
            <pc:docMk/>
            <pc:sldMk cId="267953893" sldId="263"/>
            <ac:spMk id="92" creationId="{FFDB7E33-052B-42F0-B71A-23F961876CDA}"/>
          </ac:spMkLst>
        </pc:spChg>
        <pc:grpChg chg="add del">
          <ac:chgData name="Arthur Dohler Machado Fernandes" userId="a7fea4acd9c58680" providerId="LiveId" clId="{EBB22AEE-BE6B-4062-A1C4-896CB34E171A}" dt="2023-01-24T02:33:39.883" v="2331" actId="26606"/>
          <ac:grpSpMkLst>
            <pc:docMk/>
            <pc:sldMk cId="267953893" sldId="263"/>
            <ac:grpSpMk id="20" creationId="{81E0B358-1267-4844-8B3D-B7A279B4175A}"/>
          </ac:grpSpMkLst>
        </pc:grpChg>
        <pc:grpChg chg="add del">
          <ac:chgData name="Arthur Dohler Machado Fernandes" userId="a7fea4acd9c58680" providerId="LiveId" clId="{EBB22AEE-BE6B-4062-A1C4-896CB34E171A}" dt="2023-01-24T02:33:39.883" v="2331" actId="26606"/>
          <ac:grpSpMkLst>
            <pc:docMk/>
            <pc:sldMk cId="267953893" sldId="263"/>
            <ac:grpSpMk id="34" creationId="{AF44CA9C-80E8-44E1-A79C-D6EBFC73BCA0}"/>
          </ac:grpSpMkLst>
        </pc:grpChg>
        <pc:grpChg chg="add del">
          <ac:chgData name="Arthur Dohler Machado Fernandes" userId="a7fea4acd9c58680" providerId="LiveId" clId="{EBB22AEE-BE6B-4062-A1C4-896CB34E171A}" dt="2023-01-24T02:34:04.611" v="2336" actId="26606"/>
          <ac:grpSpMkLst>
            <pc:docMk/>
            <pc:sldMk cId="267953893" sldId="263"/>
            <ac:grpSpMk id="74" creationId="{AF44CA9C-80E8-44E1-A79C-D6EBFC73BCA0}"/>
          </ac:grpSpMkLst>
        </pc:grpChg>
        <pc:grpChg chg="add del">
          <ac:chgData name="Arthur Dohler Machado Fernandes" userId="a7fea4acd9c58680" providerId="LiveId" clId="{EBB22AEE-BE6B-4062-A1C4-896CB34E171A}" dt="2023-01-24T02:34:04.611" v="2336" actId="26606"/>
          <ac:grpSpMkLst>
            <pc:docMk/>
            <pc:sldMk cId="267953893" sldId="263"/>
            <ac:grpSpMk id="87" creationId="{81E0B358-1267-4844-8B3D-B7A279B4175A}"/>
          </ac:grpSpMkLst>
        </pc:grpChg>
        <pc:picChg chg="add del">
          <ac:chgData name="Arthur Dohler Machado Fernandes" userId="a7fea4acd9c58680" providerId="LiveId" clId="{EBB22AEE-BE6B-4062-A1C4-896CB34E171A}" dt="2023-01-24T02:33:39.883" v="2331" actId="26606"/>
          <ac:picMkLst>
            <pc:docMk/>
            <pc:sldMk cId="267953893" sldId="263"/>
            <ac:picMk id="14" creationId="{38C0A7D5-323A-4DEF-A8BB-DB1F0CB840CB}"/>
          </ac:picMkLst>
        </pc:picChg>
        <pc:picChg chg="add mod ord">
          <ac:chgData name="Arthur Dohler Machado Fernandes" userId="a7fea4acd9c58680" providerId="LiveId" clId="{EBB22AEE-BE6B-4062-A1C4-896CB34E171A}" dt="2023-01-24T02:34:04.625" v="2337" actId="26606"/>
          <ac:picMkLst>
            <pc:docMk/>
            <pc:sldMk cId="267953893" sldId="263"/>
            <ac:picMk id="53" creationId="{1BBD99FF-8707-259C-71CA-6D547168F670}"/>
          </ac:picMkLst>
        </pc:picChg>
      </pc:sldChg>
      <pc:sldChg chg="addSp delSp modSp new del mod setBg setClrOvrMap">
        <pc:chgData name="Arthur Dohler Machado Fernandes" userId="a7fea4acd9c58680" providerId="LiveId" clId="{EBB22AEE-BE6B-4062-A1C4-896CB34E171A}" dt="2023-01-24T02:51:38.416" v="2639" actId="47"/>
        <pc:sldMkLst>
          <pc:docMk/>
          <pc:sldMk cId="3867237923" sldId="264"/>
        </pc:sldMkLst>
        <pc:spChg chg="mod">
          <ac:chgData name="Arthur Dohler Machado Fernandes" userId="a7fea4acd9c58680" providerId="LiveId" clId="{EBB22AEE-BE6B-4062-A1C4-896CB34E171A}" dt="2023-01-24T02:49:39.728" v="2630" actId="13822"/>
          <ac:spMkLst>
            <pc:docMk/>
            <pc:sldMk cId="3867237923" sldId="264"/>
            <ac:spMk id="2" creationId="{5076135E-14E8-21A1-F74B-F3575C4A0CA8}"/>
          </ac:spMkLst>
        </pc:spChg>
        <pc:spChg chg="mod">
          <ac:chgData name="Arthur Dohler Machado Fernandes" userId="a7fea4acd9c58680" providerId="LiveId" clId="{EBB22AEE-BE6B-4062-A1C4-896CB34E171A}" dt="2023-01-24T02:46:20.139" v="2497" actId="26606"/>
          <ac:spMkLst>
            <pc:docMk/>
            <pc:sldMk cId="3867237923" sldId="264"/>
            <ac:spMk id="3" creationId="{5E1C652E-7F28-190C-BB15-552853FE10A5}"/>
          </ac:spMkLst>
        </pc:spChg>
        <pc:spChg chg="add mod">
          <ac:chgData name="Arthur Dohler Machado Fernandes" userId="a7fea4acd9c58680" providerId="LiveId" clId="{EBB22AEE-BE6B-4062-A1C4-896CB34E171A}" dt="2023-01-24T02:48:31.046" v="2628" actId="1076"/>
          <ac:spMkLst>
            <pc:docMk/>
            <pc:sldMk cId="3867237923" sldId="264"/>
            <ac:spMk id="4" creationId="{806BFAA1-821D-D159-7E3D-FD04B66CDA46}"/>
          </ac:spMkLst>
        </pc:spChg>
        <pc:spChg chg="add del">
          <ac:chgData name="Arthur Dohler Machado Fernandes" userId="a7fea4acd9c58680" providerId="LiveId" clId="{EBB22AEE-BE6B-4062-A1C4-896CB34E171A}" dt="2023-01-24T02:42:18.505" v="2476" actId="26606"/>
          <ac:spMkLst>
            <pc:docMk/>
            <pc:sldMk cId="3867237923" sldId="264"/>
            <ac:spMk id="6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2:42:58.786" v="2486" actId="26606"/>
          <ac:spMkLst>
            <pc:docMk/>
            <pc:sldMk cId="3867237923" sldId="264"/>
            <ac:spMk id="8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2:42:05.484" v="2474" actId="26606"/>
          <ac:spMkLst>
            <pc:docMk/>
            <pc:sldMk cId="3867237923" sldId="264"/>
            <ac:spMk id="9" creationId="{35879851-1A1D-4246-AAA1-C484E858337D}"/>
          </ac:spMkLst>
        </pc:spChg>
        <pc:spChg chg="add del">
          <ac:chgData name="Arthur Dohler Machado Fernandes" userId="a7fea4acd9c58680" providerId="LiveId" clId="{EBB22AEE-BE6B-4062-A1C4-896CB34E171A}" dt="2023-01-24T02:42:23.452" v="2478" actId="26606"/>
          <ac:spMkLst>
            <pc:docMk/>
            <pc:sldMk cId="3867237923" sldId="264"/>
            <ac:spMk id="10" creationId="{E491B121-12B5-4977-A064-636AB0B9B0BD}"/>
          </ac:spMkLst>
        </pc:spChg>
        <pc:spChg chg="add del">
          <ac:chgData name="Arthur Dohler Machado Fernandes" userId="a7fea4acd9c58680" providerId="LiveId" clId="{EBB22AEE-BE6B-4062-A1C4-896CB34E171A}" dt="2023-01-24T02:42:23.452" v="2478" actId="26606"/>
          <ac:spMkLst>
            <pc:docMk/>
            <pc:sldMk cId="3867237923" sldId="264"/>
            <ac:spMk id="12" creationId="{2ED05F70-AB3E-4472-B26B-EFE6A5A59BC8}"/>
          </ac:spMkLst>
        </pc:spChg>
        <pc:spChg chg="add del">
          <ac:chgData name="Arthur Dohler Machado Fernandes" userId="a7fea4acd9c58680" providerId="LiveId" clId="{EBB22AEE-BE6B-4062-A1C4-896CB34E171A}" dt="2023-01-24T02:42:47.213" v="2484" actId="26606"/>
          <ac:spMkLst>
            <pc:docMk/>
            <pc:sldMk cId="3867237923" sldId="264"/>
            <ac:spMk id="13" creationId="{531E865F-583A-41A7-8FC4-630555C081EA}"/>
          </ac:spMkLst>
        </pc:spChg>
        <pc:spChg chg="add del">
          <ac:chgData name="Arthur Dohler Machado Fernandes" userId="a7fea4acd9c58680" providerId="LiveId" clId="{EBB22AEE-BE6B-4062-A1C4-896CB34E171A}" dt="2023-01-24T02:42:23.452" v="2478" actId="26606"/>
          <ac:spMkLst>
            <pc:docMk/>
            <pc:sldMk cId="3867237923" sldId="264"/>
            <ac:spMk id="14" creationId="{21F6BE39-9E37-45F0-B10C-92305CFB7C77}"/>
          </ac:spMkLst>
        </pc:spChg>
        <pc:spChg chg="add del">
          <ac:chgData name="Arthur Dohler Machado Fernandes" userId="a7fea4acd9c58680" providerId="LiveId" clId="{EBB22AEE-BE6B-4062-A1C4-896CB34E171A}" dt="2023-01-24T02:46:17.080" v="2495" actId="26606"/>
          <ac:spMkLst>
            <pc:docMk/>
            <pc:sldMk cId="3867237923" sldId="264"/>
            <ac:spMk id="15" creationId="{39EE869B-085D-43B3-AED8-9B065561249F}"/>
          </ac:spMkLst>
        </pc:spChg>
        <pc:spChg chg="add del">
          <ac:chgData name="Arthur Dohler Machado Fernandes" userId="a7fea4acd9c58680" providerId="LiveId" clId="{EBB22AEE-BE6B-4062-A1C4-896CB34E171A}" dt="2023-01-24T02:46:17.080" v="2495" actId="26606"/>
          <ac:spMkLst>
            <pc:docMk/>
            <pc:sldMk cId="3867237923" sldId="264"/>
            <ac:spMk id="16" creationId="{C54E744A-A072-47AF-981A-37186176C2CC}"/>
          </ac:spMkLst>
        </pc:spChg>
        <pc:spChg chg="add del">
          <ac:chgData name="Arthur Dohler Machado Fernandes" userId="a7fea4acd9c58680" providerId="LiveId" clId="{EBB22AEE-BE6B-4062-A1C4-896CB34E171A}" dt="2023-01-24T02:46:17.080" v="2495" actId="26606"/>
          <ac:spMkLst>
            <pc:docMk/>
            <pc:sldMk cId="3867237923" sldId="264"/>
            <ac:spMk id="18" creationId="{F0254341-1068-4FB7-8AEF-220C6EB4101F}"/>
          </ac:spMkLst>
        </pc:spChg>
        <pc:spChg chg="add del">
          <ac:chgData name="Arthur Dohler Machado Fernandes" userId="a7fea4acd9c58680" providerId="LiveId" clId="{EBB22AEE-BE6B-4062-A1C4-896CB34E171A}" dt="2023-01-24T02:46:20.139" v="2497" actId="26606"/>
          <ac:spMkLst>
            <pc:docMk/>
            <pc:sldMk cId="3867237923" sldId="264"/>
            <ac:spMk id="38" creationId="{1A44C337-3893-4B29-A265-B1329150B6AA}"/>
          </ac:spMkLst>
        </pc:spChg>
        <pc:spChg chg="add del">
          <ac:chgData name="Arthur Dohler Machado Fernandes" userId="a7fea4acd9c58680" providerId="LiveId" clId="{EBB22AEE-BE6B-4062-A1C4-896CB34E171A}" dt="2023-01-24T02:42:18.505" v="2476" actId="26606"/>
          <ac:spMkLst>
            <pc:docMk/>
            <pc:sldMk cId="3867237923" sldId="264"/>
            <ac:spMk id="39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2:42:18.505" v="2476" actId="26606"/>
          <ac:spMkLst>
            <pc:docMk/>
            <pc:sldMk cId="3867237923" sldId="264"/>
            <ac:spMk id="41" creationId="{0C4379BF-8C7A-480A-BC36-DA55D92A9356}"/>
          </ac:spMkLst>
        </pc:spChg>
        <pc:spChg chg="add del">
          <ac:chgData name="Arthur Dohler Machado Fernandes" userId="a7fea4acd9c58680" providerId="LiveId" clId="{EBB22AEE-BE6B-4062-A1C4-896CB34E171A}" dt="2023-01-24T02:42:47.213" v="2484" actId="26606"/>
          <ac:spMkLst>
            <pc:docMk/>
            <pc:sldMk cId="3867237923" sldId="264"/>
            <ac:spMk id="45" creationId="{35879851-1A1D-4246-AAA1-C484E858337D}"/>
          </ac:spMkLst>
        </pc:spChg>
        <pc:spChg chg="add del">
          <ac:chgData name="Arthur Dohler Machado Fernandes" userId="a7fea4acd9c58680" providerId="LiveId" clId="{EBB22AEE-BE6B-4062-A1C4-896CB34E171A}" dt="2023-01-24T02:42:47.213" v="2484" actId="26606"/>
          <ac:spMkLst>
            <pc:docMk/>
            <pc:sldMk cId="3867237923" sldId="264"/>
            <ac:spMk id="47" creationId="{047FC0EE-347A-48CD-B437-8E3C1E68071C}"/>
          </ac:spMkLst>
        </pc:spChg>
        <pc:spChg chg="add del">
          <ac:chgData name="Arthur Dohler Machado Fernandes" userId="a7fea4acd9c58680" providerId="LiveId" clId="{EBB22AEE-BE6B-4062-A1C4-896CB34E171A}" dt="2023-01-24T02:42:58.786" v="2486" actId="26606"/>
          <ac:spMkLst>
            <pc:docMk/>
            <pc:sldMk cId="3867237923" sldId="264"/>
            <ac:spMk id="48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2:42:58.786" v="2486" actId="26606"/>
          <ac:spMkLst>
            <pc:docMk/>
            <pc:sldMk cId="3867237923" sldId="264"/>
            <ac:spMk id="49" creationId="{0C4379BF-8C7A-480A-BC36-DA55D92A9356}"/>
          </ac:spMkLst>
        </pc:spChg>
        <pc:spChg chg="add del">
          <ac:chgData name="Arthur Dohler Machado Fernandes" userId="a7fea4acd9c58680" providerId="LiveId" clId="{EBB22AEE-BE6B-4062-A1C4-896CB34E171A}" dt="2023-01-24T02:42:44.308" v="2481" actId="26606"/>
          <ac:spMkLst>
            <pc:docMk/>
            <pc:sldMk cId="3867237923" sldId="264"/>
            <ac:spMk id="52" creationId="{201543D1-8AF1-41DA-AB4A-ECE74D355AB1}"/>
          </ac:spMkLst>
        </pc:spChg>
        <pc:spChg chg="add del">
          <ac:chgData name="Arthur Dohler Machado Fernandes" userId="a7fea4acd9c58680" providerId="LiveId" clId="{EBB22AEE-BE6B-4062-A1C4-896CB34E171A}" dt="2023-01-24T02:46:20.139" v="2497" actId="26606"/>
          <ac:spMkLst>
            <pc:docMk/>
            <pc:sldMk cId="3867237923" sldId="264"/>
            <ac:spMk id="60" creationId="{AA5CD610-ED7C-4CED-A9A1-174432C88AF8}"/>
          </ac:spMkLst>
        </pc:spChg>
        <pc:spChg chg="add del">
          <ac:chgData name="Arthur Dohler Machado Fernandes" userId="a7fea4acd9c58680" providerId="LiveId" clId="{EBB22AEE-BE6B-4062-A1C4-896CB34E171A}" dt="2023-01-24T02:46:20.139" v="2497" actId="26606"/>
          <ac:spMkLst>
            <pc:docMk/>
            <pc:sldMk cId="3867237923" sldId="264"/>
            <ac:spMk id="61" creationId="{0C4379BF-8C7A-480A-BC36-DA55D92A9356}"/>
          </ac:spMkLst>
        </pc:spChg>
        <pc:spChg chg="add del">
          <ac:chgData name="Arthur Dohler Machado Fernandes" userId="a7fea4acd9c58680" providerId="LiveId" clId="{EBB22AEE-BE6B-4062-A1C4-896CB34E171A}" dt="2023-01-24T02:42:46.867" v="2483" actId="26606"/>
          <ac:spMkLst>
            <pc:docMk/>
            <pc:sldMk cId="3867237923" sldId="264"/>
            <ac:spMk id="67" creationId="{F7E42047-F7E7-4687-BBE0-D4BDC8E77BB1}"/>
          </ac:spMkLst>
        </pc:spChg>
        <pc:spChg chg="add del">
          <ac:chgData name="Arthur Dohler Machado Fernandes" userId="a7fea4acd9c58680" providerId="LiveId" clId="{EBB22AEE-BE6B-4062-A1C4-896CB34E171A}" dt="2023-01-24T02:42:46.867" v="2483" actId="26606"/>
          <ac:spMkLst>
            <pc:docMk/>
            <pc:sldMk cId="3867237923" sldId="264"/>
            <ac:spMk id="82" creationId="{2C509E7A-337A-4664-BEC2-03F9BCA0A463}"/>
          </ac:spMkLst>
        </pc:spChg>
        <pc:spChg chg="add del">
          <ac:chgData name="Arthur Dohler Machado Fernandes" userId="a7fea4acd9c58680" providerId="LiveId" clId="{EBB22AEE-BE6B-4062-A1C4-896CB34E171A}" dt="2023-01-24T02:42:46.867" v="2483" actId="26606"/>
          <ac:spMkLst>
            <pc:docMk/>
            <pc:sldMk cId="3867237923" sldId="264"/>
            <ac:spMk id="84" creationId="{D9AB99AB-E300-4B19-97C3-9A12EA3C7BDA}"/>
          </ac:spMkLst>
        </pc:spChg>
        <pc:grpChg chg="add del">
          <ac:chgData name="Arthur Dohler Machado Fernandes" userId="a7fea4acd9c58680" providerId="LiveId" clId="{EBB22AEE-BE6B-4062-A1C4-896CB34E171A}" dt="2023-01-24T02:42:18.505" v="2476" actId="26606"/>
          <ac:grpSpMkLst>
            <pc:docMk/>
            <pc:sldMk cId="3867237923" sldId="264"/>
            <ac:grpSpMk id="11" creationId="{81E0B358-1267-4844-8B3D-B7A279B4175A}"/>
          </ac:grpSpMkLst>
        </pc:grpChg>
        <pc:grpChg chg="add del">
          <ac:chgData name="Arthur Dohler Machado Fernandes" userId="a7fea4acd9c58680" providerId="LiveId" clId="{EBB22AEE-BE6B-4062-A1C4-896CB34E171A}" dt="2023-01-24T02:42:58.786" v="2486" actId="26606"/>
          <ac:grpSpMkLst>
            <pc:docMk/>
            <pc:sldMk cId="3867237923" sldId="264"/>
            <ac:grpSpMk id="24" creationId="{81E0B358-1267-4844-8B3D-B7A279B4175A}"/>
          </ac:grpSpMkLst>
        </pc:grpChg>
        <pc:grpChg chg="add del">
          <ac:chgData name="Arthur Dohler Machado Fernandes" userId="a7fea4acd9c58680" providerId="LiveId" clId="{EBB22AEE-BE6B-4062-A1C4-896CB34E171A}" dt="2023-01-24T02:42:18.505" v="2476" actId="26606"/>
          <ac:grpSpMkLst>
            <pc:docMk/>
            <pc:sldMk cId="3867237923" sldId="264"/>
            <ac:grpSpMk id="25" creationId="{AF44CA9C-80E8-44E1-A79C-D6EBFC73BCA0}"/>
          </ac:grpSpMkLst>
        </pc:grpChg>
        <pc:grpChg chg="add del">
          <ac:chgData name="Arthur Dohler Machado Fernandes" userId="a7fea4acd9c58680" providerId="LiveId" clId="{EBB22AEE-BE6B-4062-A1C4-896CB34E171A}" dt="2023-01-24T02:46:20.139" v="2497" actId="26606"/>
          <ac:grpSpMkLst>
            <pc:docMk/>
            <pc:sldMk cId="3867237923" sldId="264"/>
            <ac:grpSpMk id="40" creationId="{81E0B358-1267-4844-8B3D-B7A279B4175A}"/>
          </ac:grpSpMkLst>
        </pc:grpChg>
        <pc:grpChg chg="add del">
          <ac:chgData name="Arthur Dohler Machado Fernandes" userId="a7fea4acd9c58680" providerId="LiveId" clId="{EBB22AEE-BE6B-4062-A1C4-896CB34E171A}" dt="2023-01-24T02:42:58.786" v="2486" actId="26606"/>
          <ac:grpSpMkLst>
            <pc:docMk/>
            <pc:sldMk cId="3867237923" sldId="264"/>
            <ac:grpSpMk id="44" creationId="{AF44CA9C-80E8-44E1-A79C-D6EBFC73BCA0}"/>
          </ac:grpSpMkLst>
        </pc:grpChg>
        <pc:grpChg chg="add del">
          <ac:chgData name="Arthur Dohler Machado Fernandes" userId="a7fea4acd9c58680" providerId="LiveId" clId="{EBB22AEE-BE6B-4062-A1C4-896CB34E171A}" dt="2023-01-24T02:42:46.867" v="2483" actId="26606"/>
          <ac:grpSpMkLst>
            <pc:docMk/>
            <pc:sldMk cId="3867237923" sldId="264"/>
            <ac:grpSpMk id="54" creationId="{8D6F839A-C8D9-4FBC-8EFD-9E56D12F4CD0}"/>
          </ac:grpSpMkLst>
        </pc:grpChg>
        <pc:grpChg chg="add del">
          <ac:chgData name="Arthur Dohler Machado Fernandes" userId="a7fea4acd9c58680" providerId="LiveId" clId="{EBB22AEE-BE6B-4062-A1C4-896CB34E171A}" dt="2023-01-24T02:46:20.139" v="2497" actId="26606"/>
          <ac:grpSpMkLst>
            <pc:docMk/>
            <pc:sldMk cId="3867237923" sldId="264"/>
            <ac:grpSpMk id="59" creationId="{AF44CA9C-80E8-44E1-A79C-D6EBFC73BCA0}"/>
          </ac:grpSpMkLst>
        </pc:grpChg>
        <pc:grpChg chg="add del">
          <ac:chgData name="Arthur Dohler Machado Fernandes" userId="a7fea4acd9c58680" providerId="LiveId" clId="{EBB22AEE-BE6B-4062-A1C4-896CB34E171A}" dt="2023-01-24T02:42:46.867" v="2483" actId="26606"/>
          <ac:grpSpMkLst>
            <pc:docMk/>
            <pc:sldMk cId="3867237923" sldId="264"/>
            <ac:grpSpMk id="68" creationId="{70EDA856-A216-4EEC-9AB6-A59FFC703612}"/>
          </ac:grpSpMkLst>
        </pc:grpChg>
        <pc:picChg chg="add del">
          <ac:chgData name="Arthur Dohler Machado Fernandes" userId="a7fea4acd9c58680" providerId="LiveId" clId="{EBB22AEE-BE6B-4062-A1C4-896CB34E171A}" dt="2023-01-24T02:42:05.484" v="2474" actId="26606"/>
          <ac:picMkLst>
            <pc:docMk/>
            <pc:sldMk cId="3867237923" sldId="264"/>
            <ac:picMk id="5" creationId="{CB4DC1FA-5140-1866-335F-474B6EAFA497}"/>
          </ac:picMkLst>
        </pc:picChg>
        <pc:picChg chg="add del">
          <ac:chgData name="Arthur Dohler Machado Fernandes" userId="a7fea4acd9c58680" providerId="LiveId" clId="{EBB22AEE-BE6B-4062-A1C4-896CB34E171A}" dt="2023-01-24T02:42:18.505" v="2476" actId="26606"/>
          <ac:picMkLst>
            <pc:docMk/>
            <pc:sldMk cId="3867237923" sldId="264"/>
            <ac:picMk id="7" creationId="{F6A32962-61DE-525A-A928-BC8C818168F8}"/>
          </ac:picMkLst>
        </pc:picChg>
        <pc:picChg chg="add del">
          <ac:chgData name="Arthur Dohler Machado Fernandes" userId="a7fea4acd9c58680" providerId="LiveId" clId="{EBB22AEE-BE6B-4062-A1C4-896CB34E171A}" dt="2023-01-24T02:46:17.080" v="2495" actId="26606"/>
          <ac:picMkLst>
            <pc:docMk/>
            <pc:sldMk cId="3867237923" sldId="264"/>
            <ac:picMk id="17" creationId="{FB5D24A3-646F-6660-11C3-0F7CEEB34822}"/>
          </ac:picMkLst>
        </pc:picChg>
        <pc:picChg chg="add del">
          <ac:chgData name="Arthur Dohler Machado Fernandes" userId="a7fea4acd9c58680" providerId="LiveId" clId="{EBB22AEE-BE6B-4062-A1C4-896CB34E171A}" dt="2023-01-24T02:42:23.452" v="2478" actId="26606"/>
          <ac:picMkLst>
            <pc:docMk/>
            <pc:sldMk cId="3867237923" sldId="264"/>
            <ac:picMk id="43" creationId="{090C77DD-ED2F-8DC3-BAE7-64D9FB2578B7}"/>
          </ac:picMkLst>
        </pc:picChg>
        <pc:picChg chg="add del mod ord">
          <ac:chgData name="Arthur Dohler Machado Fernandes" userId="a7fea4acd9c58680" providerId="LiveId" clId="{EBB22AEE-BE6B-4062-A1C4-896CB34E171A}" dt="2023-01-24T02:42:47.213" v="2484" actId="26606"/>
          <ac:picMkLst>
            <pc:docMk/>
            <pc:sldMk cId="3867237923" sldId="264"/>
            <ac:picMk id="46" creationId="{37E0FE27-4B2C-6144-5BB2-7A20A713C2B8}"/>
          </ac:picMkLst>
        </pc:picChg>
        <pc:picChg chg="add del">
          <ac:chgData name="Arthur Dohler Machado Fernandes" userId="a7fea4acd9c58680" providerId="LiveId" clId="{EBB22AEE-BE6B-4062-A1C4-896CB34E171A}" dt="2023-01-24T02:42:58.786" v="2486" actId="26606"/>
          <ac:picMkLst>
            <pc:docMk/>
            <pc:sldMk cId="3867237923" sldId="264"/>
            <ac:picMk id="50" creationId="{1C4DFA47-2DBB-8051-E2BD-6D61E20D3519}"/>
          </ac:picMkLst>
        </pc:picChg>
        <pc:picChg chg="add del">
          <ac:chgData name="Arthur Dohler Machado Fernandes" userId="a7fea4acd9c58680" providerId="LiveId" clId="{EBB22AEE-BE6B-4062-A1C4-896CB34E171A}" dt="2023-01-24T02:46:20.139" v="2497" actId="26606"/>
          <ac:picMkLst>
            <pc:docMk/>
            <pc:sldMk cId="3867237923" sldId="264"/>
            <ac:picMk id="62" creationId="{20133A42-1092-B6CD-A485-F7B13F4403A5}"/>
          </ac:picMkLst>
        </pc:picChg>
      </pc:sldChg>
      <pc:sldChg chg="addSp delSp modSp new mod setBg">
        <pc:chgData name="Arthur Dohler Machado Fernandes" userId="a7fea4acd9c58680" providerId="LiveId" clId="{EBB22AEE-BE6B-4062-A1C4-896CB34E171A}" dt="2023-01-25T13:31:16.050" v="3283" actId="20577"/>
        <pc:sldMkLst>
          <pc:docMk/>
          <pc:sldMk cId="3227492647" sldId="265"/>
        </pc:sldMkLst>
        <pc:spChg chg="mod">
          <ac:chgData name="Arthur Dohler Machado Fernandes" userId="a7fea4acd9c58680" providerId="LiveId" clId="{EBB22AEE-BE6B-4062-A1C4-896CB34E171A}" dt="2023-01-25T13:31:16.050" v="3283" actId="20577"/>
          <ac:spMkLst>
            <pc:docMk/>
            <pc:sldMk cId="3227492647" sldId="265"/>
            <ac:spMk id="2" creationId="{D9E1F72D-21BB-CECD-2B17-BDFD94211DCC}"/>
          </ac:spMkLst>
        </pc:spChg>
        <pc:spChg chg="mod">
          <ac:chgData name="Arthur Dohler Machado Fernandes" userId="a7fea4acd9c58680" providerId="LiveId" clId="{EBB22AEE-BE6B-4062-A1C4-896CB34E171A}" dt="2023-01-25T13:23:17.491" v="3158" actId="255"/>
          <ac:spMkLst>
            <pc:docMk/>
            <pc:sldMk cId="3227492647" sldId="265"/>
            <ac:spMk id="3" creationId="{960F173C-FCF0-D4B8-3EC2-83E739175FA1}"/>
          </ac:spMkLst>
        </pc:spChg>
        <pc:spChg chg="add del">
          <ac:chgData name="Arthur Dohler Machado Fernandes" userId="a7fea4acd9c58680" providerId="LiveId" clId="{EBB22AEE-BE6B-4062-A1C4-896CB34E171A}" dt="2023-01-24T02:51:19.301" v="2636" actId="22"/>
          <ac:spMkLst>
            <pc:docMk/>
            <pc:sldMk cId="3227492647" sldId="265"/>
            <ac:spMk id="5" creationId="{6E5A7FC4-BCAB-B56F-E4E7-5AD0EC5D528C}"/>
          </ac:spMkLst>
        </pc:spChg>
        <pc:spChg chg="add mod">
          <ac:chgData name="Arthur Dohler Machado Fernandes" userId="a7fea4acd9c58680" providerId="LiveId" clId="{EBB22AEE-BE6B-4062-A1C4-896CB34E171A}" dt="2023-01-25T13:23:56.140" v="3170" actId="20577"/>
          <ac:spMkLst>
            <pc:docMk/>
            <pc:sldMk cId="3227492647" sldId="265"/>
            <ac:spMk id="6" creationId="{81F421B0-5EB0-67B6-9567-AEE9895E7CC1}"/>
          </ac:spMkLst>
        </pc:spChg>
        <pc:spChg chg="add">
          <ac:chgData name="Arthur Dohler Machado Fernandes" userId="a7fea4acd9c58680" providerId="LiveId" clId="{EBB22AEE-BE6B-4062-A1C4-896CB34E171A}" dt="2023-01-24T02:50:41.363" v="2633" actId="26606"/>
          <ac:spMkLst>
            <pc:docMk/>
            <pc:sldMk cId="3227492647" sldId="265"/>
            <ac:spMk id="8" creationId="{3A3C2D7E-3F2E-404E-9B30-CB12DC972D50}"/>
          </ac:spMkLst>
        </pc:spChg>
        <pc:spChg chg="add">
          <ac:chgData name="Arthur Dohler Machado Fernandes" userId="a7fea4acd9c58680" providerId="LiveId" clId="{EBB22AEE-BE6B-4062-A1C4-896CB34E171A}" dt="2023-01-24T02:50:41.363" v="2633" actId="26606"/>
          <ac:spMkLst>
            <pc:docMk/>
            <pc:sldMk cId="3227492647" sldId="265"/>
            <ac:spMk id="10" creationId="{F1F7FD00-BF97-4325-B7C2-E451F20840A7}"/>
          </ac:spMkLst>
        </pc:spChg>
        <pc:spChg chg="add">
          <ac:chgData name="Arthur Dohler Machado Fernandes" userId="a7fea4acd9c58680" providerId="LiveId" clId="{EBB22AEE-BE6B-4062-A1C4-896CB34E171A}" dt="2023-01-24T02:50:41.363" v="2633" actId="26606"/>
          <ac:spMkLst>
            <pc:docMk/>
            <pc:sldMk cId="3227492647" sldId="265"/>
            <ac:spMk id="12" creationId="{179B5294-DA4E-4926-B14A-DD6E07A12F67}"/>
          </ac:spMkLst>
        </pc:spChg>
      </pc:sldChg>
      <pc:sldChg chg="addSp delSp modSp new mod setBg">
        <pc:chgData name="Arthur Dohler Machado Fernandes" userId="a7fea4acd9c58680" providerId="LiveId" clId="{EBB22AEE-BE6B-4062-A1C4-896CB34E171A}" dt="2023-01-25T13:32:22.794" v="3327" actId="20577"/>
        <pc:sldMkLst>
          <pc:docMk/>
          <pc:sldMk cId="463238157" sldId="266"/>
        </pc:sldMkLst>
        <pc:spChg chg="mod">
          <ac:chgData name="Arthur Dohler Machado Fernandes" userId="a7fea4acd9c58680" providerId="LiveId" clId="{EBB22AEE-BE6B-4062-A1C4-896CB34E171A}" dt="2023-01-25T13:31:11.592" v="3281" actId="20577"/>
          <ac:spMkLst>
            <pc:docMk/>
            <pc:sldMk cId="463238157" sldId="266"/>
            <ac:spMk id="2" creationId="{854022DF-EA2D-1D6B-7791-906C9FCE2E76}"/>
          </ac:spMkLst>
        </pc:spChg>
        <pc:spChg chg="del mod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3" creationId="{D168B13D-5665-90A4-19DB-D5DE2B57145F}"/>
          </ac:spMkLst>
        </pc:spChg>
        <pc:spChg chg="add del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8" creationId="{3A3C2D7E-3F2E-404E-9B30-CB12DC972D50}"/>
          </ac:spMkLst>
        </pc:spChg>
        <pc:spChg chg="add del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10" creationId="{F1F7FD00-BF97-4325-B7C2-E451F20840A7}"/>
          </ac:spMkLst>
        </pc:spChg>
        <pc:spChg chg="add del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12" creationId="{179B5294-DA4E-4926-B14A-DD6E07A12F67}"/>
          </ac:spMkLst>
        </pc:spChg>
        <pc:spChg chg="add del">
          <ac:chgData name="Arthur Dohler Machado Fernandes" userId="a7fea4acd9c58680" providerId="LiveId" clId="{EBB22AEE-BE6B-4062-A1C4-896CB34E171A}" dt="2023-01-24T02:54:58.609" v="2667" actId="26606"/>
          <ac:spMkLst>
            <pc:docMk/>
            <pc:sldMk cId="463238157" sldId="266"/>
            <ac:spMk id="18" creationId="{F7E42047-F7E7-4687-BBE0-D4BDC8E77BB1}"/>
          </ac:spMkLst>
        </pc:spChg>
        <pc:spChg chg="add del">
          <ac:chgData name="Arthur Dohler Machado Fernandes" userId="a7fea4acd9c58680" providerId="LiveId" clId="{EBB22AEE-BE6B-4062-A1C4-896CB34E171A}" dt="2023-01-24T02:54:58.609" v="2667" actId="26606"/>
          <ac:spMkLst>
            <pc:docMk/>
            <pc:sldMk cId="463238157" sldId="266"/>
            <ac:spMk id="48" creationId="{2C509E7A-337A-4664-BEC2-03F9BCA0A463}"/>
          </ac:spMkLst>
        </pc:spChg>
        <pc:spChg chg="add del">
          <ac:chgData name="Arthur Dohler Machado Fernandes" userId="a7fea4acd9c58680" providerId="LiveId" clId="{EBB22AEE-BE6B-4062-A1C4-896CB34E171A}" dt="2023-01-24T02:54:58.609" v="2667" actId="26606"/>
          <ac:spMkLst>
            <pc:docMk/>
            <pc:sldMk cId="463238157" sldId="266"/>
            <ac:spMk id="50" creationId="{D9AB99AB-E300-4B19-97C3-9A12EA3C7BDA}"/>
          </ac:spMkLst>
        </pc:spChg>
        <pc:spChg chg="add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52" creationId="{3A3C2D7E-3F2E-404E-9B30-CB12DC972D50}"/>
          </ac:spMkLst>
        </pc:spChg>
        <pc:spChg chg="add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53" creationId="{F1F7FD00-BF97-4325-B7C2-E451F20840A7}"/>
          </ac:spMkLst>
        </pc:spChg>
        <pc:spChg chg="add">
          <ac:chgData name="Arthur Dohler Machado Fernandes" userId="a7fea4acd9c58680" providerId="LiveId" clId="{EBB22AEE-BE6B-4062-A1C4-896CB34E171A}" dt="2023-01-24T02:54:58.642" v="2668" actId="26606"/>
          <ac:spMkLst>
            <pc:docMk/>
            <pc:sldMk cId="463238157" sldId="266"/>
            <ac:spMk id="54" creationId="{179B5294-DA4E-4926-B14A-DD6E07A12F67}"/>
          </ac:spMkLst>
        </pc:spChg>
        <pc:grpChg chg="add del">
          <ac:chgData name="Arthur Dohler Machado Fernandes" userId="a7fea4acd9c58680" providerId="LiveId" clId="{EBB22AEE-BE6B-4062-A1C4-896CB34E171A}" dt="2023-01-24T02:54:58.609" v="2667" actId="26606"/>
          <ac:grpSpMkLst>
            <pc:docMk/>
            <pc:sldMk cId="463238157" sldId="266"/>
            <ac:grpSpMk id="20" creationId="{8D6F839A-C8D9-4FBC-8EFD-9E56D12F4CD0}"/>
          </ac:grpSpMkLst>
        </pc:grpChg>
        <pc:grpChg chg="add del">
          <ac:chgData name="Arthur Dohler Machado Fernandes" userId="a7fea4acd9c58680" providerId="LiveId" clId="{EBB22AEE-BE6B-4062-A1C4-896CB34E171A}" dt="2023-01-24T02:54:58.609" v="2667" actId="26606"/>
          <ac:grpSpMkLst>
            <pc:docMk/>
            <pc:sldMk cId="463238157" sldId="266"/>
            <ac:grpSpMk id="34" creationId="{70EDA856-A216-4EEC-9AB6-A59FFC703612}"/>
          </ac:grpSpMkLst>
        </pc:grpChg>
        <pc:graphicFrameChg chg="add mod modGraphic">
          <ac:chgData name="Arthur Dohler Machado Fernandes" userId="a7fea4acd9c58680" providerId="LiveId" clId="{EBB22AEE-BE6B-4062-A1C4-896CB34E171A}" dt="2023-01-25T13:32:22.794" v="3327" actId="20577"/>
          <ac:graphicFrameMkLst>
            <pc:docMk/>
            <pc:sldMk cId="463238157" sldId="266"/>
            <ac:graphicFrameMk id="55" creationId="{2C3FD078-A215-0387-BE69-D8032A947350}"/>
          </ac:graphicFrameMkLst>
        </pc:graphicFrameChg>
        <pc:picChg chg="add del">
          <ac:chgData name="Arthur Dohler Machado Fernandes" userId="a7fea4acd9c58680" providerId="LiveId" clId="{EBB22AEE-BE6B-4062-A1C4-896CB34E171A}" dt="2023-01-24T02:54:58.609" v="2667" actId="26606"/>
          <ac:picMkLst>
            <pc:docMk/>
            <pc:sldMk cId="463238157" sldId="266"/>
            <ac:picMk id="14" creationId="{EC744C1F-9F29-E899-4BB7-31CB978E0B74}"/>
          </ac:picMkLst>
        </pc:picChg>
      </pc:sldChg>
      <pc:sldChg chg="addSp modSp new mod setBg setClrOvrMap">
        <pc:chgData name="Arthur Dohler Machado Fernandes" userId="a7fea4acd9c58680" providerId="LiveId" clId="{EBB22AEE-BE6B-4062-A1C4-896CB34E171A}" dt="2023-01-24T02:57:53.028" v="2708" actId="2710"/>
        <pc:sldMkLst>
          <pc:docMk/>
          <pc:sldMk cId="2679340907" sldId="267"/>
        </pc:sldMkLst>
        <pc:spChg chg="mod">
          <ac:chgData name="Arthur Dohler Machado Fernandes" userId="a7fea4acd9c58680" providerId="LiveId" clId="{EBB22AEE-BE6B-4062-A1C4-896CB34E171A}" dt="2023-01-24T02:57:39.264" v="2706" actId="26606"/>
          <ac:spMkLst>
            <pc:docMk/>
            <pc:sldMk cId="2679340907" sldId="267"/>
            <ac:spMk id="2" creationId="{0F70FCA6-6162-766F-9C09-E90BA4CBA376}"/>
          </ac:spMkLst>
        </pc:spChg>
        <pc:spChg chg="mod">
          <ac:chgData name="Arthur Dohler Machado Fernandes" userId="a7fea4acd9c58680" providerId="LiveId" clId="{EBB22AEE-BE6B-4062-A1C4-896CB34E171A}" dt="2023-01-24T02:57:53.028" v="2708" actId="2710"/>
          <ac:spMkLst>
            <pc:docMk/>
            <pc:sldMk cId="2679340907" sldId="267"/>
            <ac:spMk id="3" creationId="{7D9438D0-67A9-9C7B-E914-5E958B67151F}"/>
          </ac:spMkLst>
        </pc:spChg>
        <pc:spChg chg="add">
          <ac:chgData name="Arthur Dohler Machado Fernandes" userId="a7fea4acd9c58680" providerId="LiveId" clId="{EBB22AEE-BE6B-4062-A1C4-896CB34E171A}" dt="2023-01-24T02:57:39.264" v="2706" actId="26606"/>
          <ac:spMkLst>
            <pc:docMk/>
            <pc:sldMk cId="2679340907" sldId="267"/>
            <ac:spMk id="9" creationId="{39EE869B-085D-43B3-AED8-9B065561249F}"/>
          </ac:spMkLst>
        </pc:spChg>
        <pc:spChg chg="add">
          <ac:chgData name="Arthur Dohler Machado Fernandes" userId="a7fea4acd9c58680" providerId="LiveId" clId="{EBB22AEE-BE6B-4062-A1C4-896CB34E171A}" dt="2023-01-24T02:57:39.264" v="2706" actId="26606"/>
          <ac:spMkLst>
            <pc:docMk/>
            <pc:sldMk cId="2679340907" sldId="267"/>
            <ac:spMk id="11" creationId="{C54E744A-A072-47AF-981A-37186176C2CC}"/>
          </ac:spMkLst>
        </pc:spChg>
        <pc:spChg chg="add">
          <ac:chgData name="Arthur Dohler Machado Fernandes" userId="a7fea4acd9c58680" providerId="LiveId" clId="{EBB22AEE-BE6B-4062-A1C4-896CB34E171A}" dt="2023-01-24T02:57:39.264" v="2706" actId="26606"/>
          <ac:spMkLst>
            <pc:docMk/>
            <pc:sldMk cId="2679340907" sldId="267"/>
            <ac:spMk id="13" creationId="{F0254341-1068-4FB7-8AEF-220C6EB4101F}"/>
          </ac:spMkLst>
        </pc:spChg>
        <pc:picChg chg="add">
          <ac:chgData name="Arthur Dohler Machado Fernandes" userId="a7fea4acd9c58680" providerId="LiveId" clId="{EBB22AEE-BE6B-4062-A1C4-896CB34E171A}" dt="2023-01-24T02:57:39.264" v="2706" actId="26606"/>
          <ac:picMkLst>
            <pc:docMk/>
            <pc:sldMk cId="2679340907" sldId="267"/>
            <ac:picMk id="5" creationId="{4C6B4F24-31A2-8E5A-E717-DAD3EFAF61AE}"/>
          </ac:picMkLst>
        </pc:picChg>
      </pc:sldChg>
      <pc:sldChg chg="addSp delSp modSp new mod setBg setClrOvrMap">
        <pc:chgData name="Arthur Dohler Machado Fernandes" userId="a7fea4acd9c58680" providerId="LiveId" clId="{EBB22AEE-BE6B-4062-A1C4-896CB34E171A}" dt="2023-01-24T03:03:48.618" v="2767" actId="26606"/>
        <pc:sldMkLst>
          <pc:docMk/>
          <pc:sldMk cId="3753200916" sldId="268"/>
        </pc:sldMkLst>
        <pc:spChg chg="mod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2" creationId="{5B6B58E1-508A-A58B-D8D4-33CA40AC45B4}"/>
          </ac:spMkLst>
        </pc:spChg>
        <pc:spChg chg="mod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3" creationId="{639C09C1-E015-396F-66E4-ED47B1B214DB}"/>
          </ac:spMkLst>
        </pc:spChg>
        <pc:spChg chg="add del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8" creationId="{5BE0789E-91A7-4246-978E-A17FE1BF952A}"/>
          </ac:spMkLst>
        </pc:spChg>
        <pc:spChg chg="add del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24" creationId="{15EDA122-4530-45D2-A70A-B1A967AAE566}"/>
          </ac:spMkLst>
        </pc:spChg>
        <pc:spChg chg="add del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26" creationId="{9782F52E-0F94-4BFC-9F89-B054DDEAB9EF}"/>
          </ac:spMkLst>
        </pc:spChg>
        <pc:spChg chg="add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31" creationId="{0A46F010-D160-4609-8979-FFD8C1EA6C43}"/>
          </ac:spMkLst>
        </pc:spChg>
        <pc:spChg chg="add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33" creationId="{81B8C4F6-C3AC-4C94-8EC7-E4F7B7E9CDB6}"/>
          </ac:spMkLst>
        </pc:spChg>
        <pc:spChg chg="add">
          <ac:chgData name="Arthur Dohler Machado Fernandes" userId="a7fea4acd9c58680" providerId="LiveId" clId="{EBB22AEE-BE6B-4062-A1C4-896CB34E171A}" dt="2023-01-24T03:03:48.618" v="2767" actId="26606"/>
          <ac:spMkLst>
            <pc:docMk/>
            <pc:sldMk cId="3753200916" sldId="268"/>
            <ac:spMk id="63" creationId="{91328346-8BAD-4616-B50B-5CFDA5648D6A}"/>
          </ac:spMkLst>
        </pc:spChg>
        <pc:grpChg chg="add del">
          <ac:chgData name="Arthur Dohler Machado Fernandes" userId="a7fea4acd9c58680" providerId="LiveId" clId="{EBB22AEE-BE6B-4062-A1C4-896CB34E171A}" dt="2023-01-24T03:03:48.618" v="2767" actId="26606"/>
          <ac:grpSpMkLst>
            <pc:docMk/>
            <pc:sldMk cId="3753200916" sldId="268"/>
            <ac:grpSpMk id="10" creationId="{3C6C0BD2-8B3C-4042-B4EE-5DB7665A3736}"/>
          </ac:grpSpMkLst>
        </pc:grpChg>
        <pc:grpChg chg="add">
          <ac:chgData name="Arthur Dohler Machado Fernandes" userId="a7fea4acd9c58680" providerId="LiveId" clId="{EBB22AEE-BE6B-4062-A1C4-896CB34E171A}" dt="2023-01-24T03:03:48.618" v="2767" actId="26606"/>
          <ac:grpSpMkLst>
            <pc:docMk/>
            <pc:sldMk cId="3753200916" sldId="268"/>
            <ac:grpSpMk id="35" creationId="{0B789310-9859-4942-98C8-3D2F12AAAE73}"/>
          </ac:grpSpMkLst>
        </pc:grpChg>
        <pc:grpChg chg="add">
          <ac:chgData name="Arthur Dohler Machado Fernandes" userId="a7fea4acd9c58680" providerId="LiveId" clId="{EBB22AEE-BE6B-4062-A1C4-896CB34E171A}" dt="2023-01-24T03:03:48.618" v="2767" actId="26606"/>
          <ac:grpSpMkLst>
            <pc:docMk/>
            <pc:sldMk cId="3753200916" sldId="268"/>
            <ac:grpSpMk id="49" creationId="{6F1CEC7A-E419-4950-AA57-B00546C29CAF}"/>
          </ac:grpSpMkLst>
        </pc:grpChg>
      </pc:sldChg>
      <pc:sldChg chg="addSp delSp modSp new mod setBg">
        <pc:chgData name="Arthur Dohler Machado Fernandes" userId="a7fea4acd9c58680" providerId="LiveId" clId="{EBB22AEE-BE6B-4062-A1C4-896CB34E171A}" dt="2023-01-25T14:18:28.913" v="3704" actId="123"/>
        <pc:sldMkLst>
          <pc:docMk/>
          <pc:sldMk cId="2741313713" sldId="269"/>
        </pc:sldMkLst>
        <pc:spChg chg="mod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2" creationId="{5661C2DC-B7C1-986F-9618-2B114A4FDEF7}"/>
          </ac:spMkLst>
        </pc:spChg>
        <pc:spChg chg="del mod">
          <ac:chgData name="Arthur Dohler Machado Fernandes" userId="a7fea4acd9c58680" providerId="LiveId" clId="{EBB22AEE-BE6B-4062-A1C4-896CB34E171A}" dt="2023-01-25T14:12:32.125" v="3657" actId="26606"/>
          <ac:spMkLst>
            <pc:docMk/>
            <pc:sldMk cId="2741313713" sldId="269"/>
            <ac:spMk id="3" creationId="{4A765832-3CA5-F8DD-1F9F-78D9D9BA9952}"/>
          </ac:spMkLst>
        </pc:spChg>
        <pc:spChg chg="add del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9" creationId="{BF7E8610-2DF7-4AF0-B876-0F3B7882A6B7}"/>
          </ac:spMkLst>
        </pc:spChg>
        <pc:spChg chg="add del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11" creationId="{C1C8C023-62A6-4DA0-8DF4-3F4EA94090DE}"/>
          </ac:spMkLst>
        </pc:spChg>
        <pc:spChg chg="add del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13" creationId="{26B9FE07-322E-43FB-8707-C9826BD903EB}"/>
          </ac:spMkLst>
        </pc:spChg>
        <pc:spChg chg="add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18" creationId="{6065F8A9-9499-4A44-BDAD-F706130FD826}"/>
          </ac:spMkLst>
        </pc:spChg>
        <pc:spChg chg="add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20" creationId="{38132C2D-AFE4-478D-A86B-81059C205E06}"/>
          </ac:spMkLst>
        </pc:spChg>
        <pc:spChg chg="add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22" creationId="{205BFD52-DD96-4666-8D77-C636870FD095}"/>
          </ac:spMkLst>
        </pc:spChg>
        <pc:spChg chg="add">
          <ac:chgData name="Arthur Dohler Machado Fernandes" userId="a7fea4acd9c58680" providerId="LiveId" clId="{EBB22AEE-BE6B-4062-A1C4-896CB34E171A}" dt="2023-01-25T14:18:18.105" v="3702" actId="26606"/>
          <ac:spMkLst>
            <pc:docMk/>
            <pc:sldMk cId="2741313713" sldId="269"/>
            <ac:spMk id="24" creationId="{1941746C-2C12-4564-8342-A3055D8361A9}"/>
          </ac:spMkLst>
        </pc:spChg>
        <pc:graphicFrameChg chg="add mod modGraphic">
          <ac:chgData name="Arthur Dohler Machado Fernandes" userId="a7fea4acd9c58680" providerId="LiveId" clId="{EBB22AEE-BE6B-4062-A1C4-896CB34E171A}" dt="2023-01-25T14:18:28.913" v="3704" actId="123"/>
          <ac:graphicFrameMkLst>
            <pc:docMk/>
            <pc:sldMk cId="2741313713" sldId="269"/>
            <ac:graphicFrameMk id="5" creationId="{A90B89A2-1880-68BE-7C1D-95B8B1ABD2DF}"/>
          </ac:graphicFrameMkLst>
        </pc:graphicFrameChg>
      </pc:sldChg>
      <pc:sldMasterChg chg="delSldLayout">
        <pc:chgData name="Arthur Dohler Machado Fernandes" userId="a7fea4acd9c58680" providerId="LiveId" clId="{EBB22AEE-BE6B-4062-A1C4-896CB34E171A}" dt="2023-01-19T00:55:29.857" v="11" actId="47"/>
        <pc:sldMasterMkLst>
          <pc:docMk/>
          <pc:sldMasterMk cId="1001773544" sldId="2147483648"/>
        </pc:sldMasterMkLst>
        <pc:sldLayoutChg chg="del">
          <pc:chgData name="Arthur Dohler Machado Fernandes" userId="a7fea4acd9c58680" providerId="LiveId" clId="{EBB22AEE-BE6B-4062-A1C4-896CB34E171A}" dt="2023-01-19T00:53:14.701" v="2" actId="47"/>
          <pc:sldLayoutMkLst>
            <pc:docMk/>
            <pc:sldMasterMk cId="1001773544" sldId="2147483648"/>
            <pc:sldLayoutMk cId="1189068296" sldId="2147483660"/>
          </pc:sldLayoutMkLst>
        </pc:sldLayoutChg>
        <pc:sldLayoutChg chg="del">
          <pc:chgData name="Arthur Dohler Machado Fernandes" userId="a7fea4acd9c58680" providerId="LiveId" clId="{EBB22AEE-BE6B-4062-A1C4-896CB34E171A}" dt="2023-01-19T00:55:29.857" v="11" actId="47"/>
          <pc:sldLayoutMkLst>
            <pc:docMk/>
            <pc:sldMasterMk cId="1001773544" sldId="2147483648"/>
            <pc:sldLayoutMk cId="1521174914" sldId="2147483660"/>
          </pc:sldLayoutMkLst>
        </pc:sldLayoutChg>
      </pc:sldMasterChg>
      <pc:sldMasterChg chg="del delSldLayout">
        <pc:chgData name="Arthur Dohler Machado Fernandes" userId="a7fea4acd9c58680" providerId="LiveId" clId="{EBB22AEE-BE6B-4062-A1C4-896CB34E171A}" dt="2023-01-24T00:13:40.756" v="15" actId="26606"/>
        <pc:sldMasterMkLst>
          <pc:docMk/>
          <pc:sldMasterMk cId="2340896841" sldId="2147483660"/>
        </pc:sldMasterMkLst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792550935" sldId="2147483661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926233226" sldId="2147483662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364847824" sldId="2147483663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457023914" sldId="2147483664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940869510" sldId="2147483665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1496266512" sldId="2147483666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2419960873" sldId="2147483667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2959219159" sldId="2147483668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2404310114" sldId="2147483669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87704284" sldId="2147483670"/>
          </pc:sldLayoutMkLst>
        </pc:sldLayoutChg>
        <pc:sldLayoutChg chg="del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2340896841" sldId="2147483660"/>
            <pc:sldLayoutMk cId="3366725611" sldId="2147483671"/>
          </pc:sldLayoutMkLst>
        </pc:sldLayoutChg>
      </pc:sldMasterChg>
      <pc:sldMasterChg chg="add addSldLayout">
        <pc:chgData name="Arthur Dohler Machado Fernandes" userId="a7fea4acd9c58680" providerId="LiveId" clId="{EBB22AEE-BE6B-4062-A1C4-896CB34E171A}" dt="2023-01-24T00:13:40.756" v="15" actId="26606"/>
        <pc:sldMasterMkLst>
          <pc:docMk/>
          <pc:sldMasterMk cId="3246565677" sldId="2147483711"/>
        </pc:sldMasterMkLst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305879540" sldId="2147483700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924557166" sldId="2147483701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728284521" sldId="2147483702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557471408" sldId="2147483703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51607531" sldId="2147483704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4088601972" sldId="2147483705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4203206544" sldId="2147483706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510499376" sldId="2147483707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482682908" sldId="2147483708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2010100255" sldId="2147483709"/>
          </pc:sldLayoutMkLst>
        </pc:sldLayoutChg>
        <pc:sldLayoutChg chg="add">
          <pc:chgData name="Arthur Dohler Machado Fernandes" userId="a7fea4acd9c58680" providerId="LiveId" clId="{EBB22AEE-BE6B-4062-A1C4-896CB34E171A}" dt="2023-01-24T00:13:40.756" v="15" actId="26606"/>
          <pc:sldLayoutMkLst>
            <pc:docMk/>
            <pc:sldMasterMk cId="3246565677" sldId="2147483711"/>
            <pc:sldLayoutMk cId="1825619216" sldId="2147483710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71B515-A5B8-42E6-9B69-9E6F47C350E3}" type="doc">
      <dgm:prSet loTypeId="urn:microsoft.com/office/officeart/2005/8/layout/process4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4F927D5-BCBA-4032-AC45-A93EBA554273}">
      <dgm:prSet custT="1"/>
      <dgm:spPr/>
      <dgm:t>
        <a:bodyPr/>
        <a:lstStyle/>
        <a:p>
          <a:pPr algn="just"/>
          <a:r>
            <a:rPr lang="pt-BR" sz="1800" dirty="0"/>
            <a:t>O aspecto </a:t>
          </a:r>
          <a:r>
            <a:rPr lang="pt-BR" sz="1800" i="1" dirty="0"/>
            <a:t>perfect</a:t>
          </a:r>
          <a:r>
            <a:rPr lang="pt-BR" sz="1800" dirty="0"/>
            <a:t>,</a:t>
          </a:r>
          <a:r>
            <a:rPr lang="pt-BR" sz="1800" i="1" dirty="0"/>
            <a:t> </a:t>
          </a:r>
          <a:r>
            <a:rPr lang="pt-BR" sz="1800" dirty="0"/>
            <a:t>ao relacionar-se com o tempo verbal presente, se caracteriza pela indicação da relevância no tempo presente de eventos passados.</a:t>
          </a:r>
          <a:endParaRPr lang="en-US" sz="1800" dirty="0"/>
        </a:p>
      </dgm:t>
    </dgm:pt>
    <dgm:pt modelId="{B6009392-3306-4347-9632-8C785E448413}" type="parTrans" cxnId="{23B83910-18AE-4213-8402-AB2B78EB8E64}">
      <dgm:prSet/>
      <dgm:spPr/>
      <dgm:t>
        <a:bodyPr/>
        <a:lstStyle/>
        <a:p>
          <a:endParaRPr lang="en-US"/>
        </a:p>
      </dgm:t>
    </dgm:pt>
    <dgm:pt modelId="{3F190CB3-6F21-43D2-827E-EC1C90983664}" type="sibTrans" cxnId="{23B83910-18AE-4213-8402-AB2B78EB8E64}">
      <dgm:prSet phldrT="1"/>
      <dgm:spPr/>
      <dgm:t>
        <a:bodyPr/>
        <a:lstStyle/>
        <a:p>
          <a:endParaRPr lang="en-US"/>
        </a:p>
      </dgm:t>
    </dgm:pt>
    <dgm:pt modelId="{76E5B065-A30F-4BF1-B01E-72C7B87E1E82}">
      <dgm:prSet custT="1"/>
      <dgm:spPr/>
      <dgm:t>
        <a:bodyPr/>
        <a:lstStyle/>
        <a:p>
          <a:pPr algn="just"/>
          <a:r>
            <a:rPr lang="pt-BR" sz="1800" i="1" dirty="0"/>
            <a:t>O </a:t>
          </a:r>
          <a:r>
            <a:rPr lang="pt-BR" sz="1800" i="1" dirty="0" err="1"/>
            <a:t>perfect</a:t>
          </a:r>
          <a:r>
            <a:rPr lang="pt-BR" sz="1800" dirty="0"/>
            <a:t> universal, especificamente, descreve uma ação que, embora iniciada no passado, perdura até o momento da fala, segundo Iatridou; Anagnostopoulou; Izvorski (2003).</a:t>
          </a:r>
          <a:endParaRPr lang="en-US" sz="1800" dirty="0"/>
        </a:p>
      </dgm:t>
    </dgm:pt>
    <dgm:pt modelId="{B6B45250-DE25-4C76-A815-72B6BB215E24}" type="parTrans" cxnId="{767007D6-5F7C-450D-9691-06E7053E9B33}">
      <dgm:prSet/>
      <dgm:spPr/>
      <dgm:t>
        <a:bodyPr/>
        <a:lstStyle/>
        <a:p>
          <a:endParaRPr lang="en-US"/>
        </a:p>
      </dgm:t>
    </dgm:pt>
    <dgm:pt modelId="{9C03A8D5-E20A-4629-970D-46F6971B1D48}" type="sibTrans" cxnId="{767007D6-5F7C-450D-9691-06E7053E9B33}">
      <dgm:prSet phldrT="2"/>
      <dgm:spPr/>
      <dgm:t>
        <a:bodyPr/>
        <a:lstStyle/>
        <a:p>
          <a:endParaRPr lang="en-US"/>
        </a:p>
      </dgm:t>
    </dgm:pt>
    <dgm:pt modelId="{D5C9F35E-0C8C-4D71-84C5-E3B4D673B487}">
      <dgm:prSet custT="1"/>
      <dgm:spPr/>
      <dgm:t>
        <a:bodyPr/>
        <a:lstStyle/>
        <a:p>
          <a:pPr algn="just"/>
          <a:r>
            <a:rPr lang="pt-BR" sz="1800" dirty="0"/>
            <a:t>No inglês, as formas verbais que veiculam </a:t>
          </a:r>
          <a:r>
            <a:rPr lang="pt-BR" sz="1800" i="1" dirty="0" err="1"/>
            <a:t>perfect</a:t>
          </a:r>
          <a:r>
            <a:rPr lang="pt-BR" sz="1800" i="1" dirty="0"/>
            <a:t> </a:t>
          </a:r>
          <a:r>
            <a:rPr lang="pt-BR" sz="1800" i="0" dirty="0"/>
            <a:t>foram mapeadas a partir de dados da oralidade.</a:t>
          </a:r>
          <a:endParaRPr lang="en-US" sz="1800" dirty="0"/>
        </a:p>
      </dgm:t>
    </dgm:pt>
    <dgm:pt modelId="{5205DC5E-A963-4CA9-9224-B12445012D55}" type="parTrans" cxnId="{86D542D0-E164-4906-9DB8-2A688B74548E}">
      <dgm:prSet/>
      <dgm:spPr/>
      <dgm:t>
        <a:bodyPr/>
        <a:lstStyle/>
        <a:p>
          <a:endParaRPr lang="en-US"/>
        </a:p>
      </dgm:t>
    </dgm:pt>
    <dgm:pt modelId="{AD6C4682-7E84-4957-91B2-01A53B9F942E}" type="sibTrans" cxnId="{86D542D0-E164-4906-9DB8-2A688B74548E}">
      <dgm:prSet phldrT="3"/>
      <dgm:spPr/>
      <dgm:t>
        <a:bodyPr/>
        <a:lstStyle/>
        <a:p>
          <a:endParaRPr lang="en-US"/>
        </a:p>
      </dgm:t>
    </dgm:pt>
    <dgm:pt modelId="{619808FB-EDC7-41D3-96B1-7F7E1D66B8F8}" type="pres">
      <dgm:prSet presAssocID="{0471B515-A5B8-42E6-9B69-9E6F47C350E3}" presName="Name0" presStyleCnt="0">
        <dgm:presLayoutVars>
          <dgm:dir/>
          <dgm:animLvl val="lvl"/>
          <dgm:resizeHandles val="exact"/>
        </dgm:presLayoutVars>
      </dgm:prSet>
      <dgm:spPr/>
    </dgm:pt>
    <dgm:pt modelId="{12F74AEE-728A-424B-98DF-F493262E6283}" type="pres">
      <dgm:prSet presAssocID="{D5C9F35E-0C8C-4D71-84C5-E3B4D673B487}" presName="boxAndChildren" presStyleCnt="0"/>
      <dgm:spPr/>
    </dgm:pt>
    <dgm:pt modelId="{78D903DC-B6FE-4900-9A6C-42004152B5AB}" type="pres">
      <dgm:prSet presAssocID="{D5C9F35E-0C8C-4D71-84C5-E3B4D673B487}" presName="parentTextBox" presStyleLbl="node1" presStyleIdx="0" presStyleCnt="3"/>
      <dgm:spPr/>
    </dgm:pt>
    <dgm:pt modelId="{EB54FAD1-82A9-4BF0-9780-81EBED5F9A72}" type="pres">
      <dgm:prSet presAssocID="{9C03A8D5-E20A-4629-970D-46F6971B1D48}" presName="sp" presStyleCnt="0"/>
      <dgm:spPr/>
    </dgm:pt>
    <dgm:pt modelId="{53E9F112-18B1-424C-B4B9-A3837944866C}" type="pres">
      <dgm:prSet presAssocID="{76E5B065-A30F-4BF1-B01E-72C7B87E1E82}" presName="arrowAndChildren" presStyleCnt="0"/>
      <dgm:spPr/>
    </dgm:pt>
    <dgm:pt modelId="{59CE3441-27AB-42EF-895D-2BEAAD64C46A}" type="pres">
      <dgm:prSet presAssocID="{76E5B065-A30F-4BF1-B01E-72C7B87E1E82}" presName="parentTextArrow" presStyleLbl="node1" presStyleIdx="1" presStyleCnt="3"/>
      <dgm:spPr/>
    </dgm:pt>
    <dgm:pt modelId="{2EEC1021-4AE8-4A61-8665-40F78780E10A}" type="pres">
      <dgm:prSet presAssocID="{3F190CB3-6F21-43D2-827E-EC1C90983664}" presName="sp" presStyleCnt="0"/>
      <dgm:spPr/>
    </dgm:pt>
    <dgm:pt modelId="{3DBDAA36-C902-4ED1-8AE1-3B5DE94E63FD}" type="pres">
      <dgm:prSet presAssocID="{14F927D5-BCBA-4032-AC45-A93EBA554273}" presName="arrowAndChildren" presStyleCnt="0"/>
      <dgm:spPr/>
    </dgm:pt>
    <dgm:pt modelId="{F2D31620-460F-45FA-B2DD-96F0B211D0EE}" type="pres">
      <dgm:prSet presAssocID="{14F927D5-BCBA-4032-AC45-A93EBA554273}" presName="parentTextArrow" presStyleLbl="node1" presStyleIdx="2" presStyleCnt="3"/>
      <dgm:spPr/>
    </dgm:pt>
  </dgm:ptLst>
  <dgm:cxnLst>
    <dgm:cxn modelId="{23B83910-18AE-4213-8402-AB2B78EB8E64}" srcId="{0471B515-A5B8-42E6-9B69-9E6F47C350E3}" destId="{14F927D5-BCBA-4032-AC45-A93EBA554273}" srcOrd="0" destOrd="0" parTransId="{B6009392-3306-4347-9632-8C785E448413}" sibTransId="{3F190CB3-6F21-43D2-827E-EC1C90983664}"/>
    <dgm:cxn modelId="{C0886412-539B-4A08-8FC8-04240DFD4BDF}" type="presOf" srcId="{14F927D5-BCBA-4032-AC45-A93EBA554273}" destId="{F2D31620-460F-45FA-B2DD-96F0B211D0EE}" srcOrd="0" destOrd="0" presId="urn:microsoft.com/office/officeart/2005/8/layout/process4"/>
    <dgm:cxn modelId="{8D4FBF32-3319-47E0-9D3D-FC1A038E1EE5}" type="presOf" srcId="{D5C9F35E-0C8C-4D71-84C5-E3B4D673B487}" destId="{78D903DC-B6FE-4900-9A6C-42004152B5AB}" srcOrd="0" destOrd="0" presId="urn:microsoft.com/office/officeart/2005/8/layout/process4"/>
    <dgm:cxn modelId="{BF866365-1FE4-4418-9061-0F622C5B56B7}" type="presOf" srcId="{0471B515-A5B8-42E6-9B69-9E6F47C350E3}" destId="{619808FB-EDC7-41D3-96B1-7F7E1D66B8F8}" srcOrd="0" destOrd="0" presId="urn:microsoft.com/office/officeart/2005/8/layout/process4"/>
    <dgm:cxn modelId="{86D542D0-E164-4906-9DB8-2A688B74548E}" srcId="{0471B515-A5B8-42E6-9B69-9E6F47C350E3}" destId="{D5C9F35E-0C8C-4D71-84C5-E3B4D673B487}" srcOrd="2" destOrd="0" parTransId="{5205DC5E-A963-4CA9-9224-B12445012D55}" sibTransId="{AD6C4682-7E84-4957-91B2-01A53B9F942E}"/>
    <dgm:cxn modelId="{767007D6-5F7C-450D-9691-06E7053E9B33}" srcId="{0471B515-A5B8-42E6-9B69-9E6F47C350E3}" destId="{76E5B065-A30F-4BF1-B01E-72C7B87E1E82}" srcOrd="1" destOrd="0" parTransId="{B6B45250-DE25-4C76-A815-72B6BB215E24}" sibTransId="{9C03A8D5-E20A-4629-970D-46F6971B1D48}"/>
    <dgm:cxn modelId="{C920F3D6-2B99-40E2-BEBC-5C588982899A}" type="presOf" srcId="{76E5B065-A30F-4BF1-B01E-72C7B87E1E82}" destId="{59CE3441-27AB-42EF-895D-2BEAAD64C46A}" srcOrd="0" destOrd="0" presId="urn:microsoft.com/office/officeart/2005/8/layout/process4"/>
    <dgm:cxn modelId="{E01B9217-764E-49E0-B396-95ACFB2B35A0}" type="presParOf" srcId="{619808FB-EDC7-41D3-96B1-7F7E1D66B8F8}" destId="{12F74AEE-728A-424B-98DF-F493262E6283}" srcOrd="0" destOrd="0" presId="urn:microsoft.com/office/officeart/2005/8/layout/process4"/>
    <dgm:cxn modelId="{BBE6381F-31A3-489F-9804-9291144320BF}" type="presParOf" srcId="{12F74AEE-728A-424B-98DF-F493262E6283}" destId="{78D903DC-B6FE-4900-9A6C-42004152B5AB}" srcOrd="0" destOrd="0" presId="urn:microsoft.com/office/officeart/2005/8/layout/process4"/>
    <dgm:cxn modelId="{363E00EB-DE17-464E-AC43-4135407C9CDF}" type="presParOf" srcId="{619808FB-EDC7-41D3-96B1-7F7E1D66B8F8}" destId="{EB54FAD1-82A9-4BF0-9780-81EBED5F9A72}" srcOrd="1" destOrd="0" presId="urn:microsoft.com/office/officeart/2005/8/layout/process4"/>
    <dgm:cxn modelId="{874221A5-536E-4B2B-A6C0-C78690E12199}" type="presParOf" srcId="{619808FB-EDC7-41D3-96B1-7F7E1D66B8F8}" destId="{53E9F112-18B1-424C-B4B9-A3837944866C}" srcOrd="2" destOrd="0" presId="urn:microsoft.com/office/officeart/2005/8/layout/process4"/>
    <dgm:cxn modelId="{9C875980-E224-46E7-A1E9-3A9A94C36863}" type="presParOf" srcId="{53E9F112-18B1-424C-B4B9-A3837944866C}" destId="{59CE3441-27AB-42EF-895D-2BEAAD64C46A}" srcOrd="0" destOrd="0" presId="urn:microsoft.com/office/officeart/2005/8/layout/process4"/>
    <dgm:cxn modelId="{A84ACB87-2AFA-4B4C-AA1F-8CEA93AF1CBA}" type="presParOf" srcId="{619808FB-EDC7-41D3-96B1-7F7E1D66B8F8}" destId="{2EEC1021-4AE8-4A61-8665-40F78780E10A}" srcOrd="3" destOrd="0" presId="urn:microsoft.com/office/officeart/2005/8/layout/process4"/>
    <dgm:cxn modelId="{4AA15FDB-D517-4A54-A1B6-96B6F6E852B6}" type="presParOf" srcId="{619808FB-EDC7-41D3-96B1-7F7E1D66B8F8}" destId="{3DBDAA36-C902-4ED1-8AE1-3B5DE94E63FD}" srcOrd="4" destOrd="0" presId="urn:microsoft.com/office/officeart/2005/8/layout/process4"/>
    <dgm:cxn modelId="{0B07EC4B-983F-42AD-A8BF-66716A125A3C}" type="presParOf" srcId="{3DBDAA36-C902-4ED1-8AE1-3B5DE94E63FD}" destId="{F2D31620-460F-45FA-B2DD-96F0B211D0E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52363A-DF29-463D-AB2E-5957830546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902E88A-DAEA-4308-8B6B-D8777C8D961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/>
            <a:t>O </a:t>
          </a:r>
          <a:r>
            <a:rPr lang="en-US" dirty="0" err="1"/>
            <a:t>objetivo</a:t>
          </a:r>
          <a:r>
            <a:rPr lang="en-US" dirty="0"/>
            <a:t> </a:t>
          </a:r>
          <a:r>
            <a:rPr lang="en-US" dirty="0" err="1"/>
            <a:t>deste</a:t>
          </a:r>
          <a:r>
            <a:rPr lang="en-US" dirty="0"/>
            <a:t> </a:t>
          </a:r>
          <a:r>
            <a:rPr lang="en-US" dirty="0" err="1"/>
            <a:t>trabalho</a:t>
          </a:r>
          <a:r>
            <a:rPr lang="en-US" dirty="0"/>
            <a:t> é </a:t>
          </a:r>
          <a:r>
            <a:rPr lang="en-US" dirty="0" err="1"/>
            <a:t>investigar</a:t>
          </a:r>
          <a:r>
            <a:rPr lang="en-US" dirty="0"/>
            <a:t> </a:t>
          </a:r>
          <a:r>
            <a:rPr lang="en-US" dirty="0" err="1"/>
            <a:t>eventuais</a:t>
          </a:r>
          <a:r>
            <a:rPr lang="en-US" dirty="0"/>
            <a:t> </a:t>
          </a:r>
          <a:r>
            <a:rPr lang="en-US" dirty="0" err="1"/>
            <a:t>diferenças</a:t>
          </a:r>
          <a:r>
            <a:rPr lang="en-US" dirty="0"/>
            <a:t> </a:t>
          </a:r>
          <a:r>
            <a:rPr lang="en-US" dirty="0" err="1"/>
            <a:t>nas</a:t>
          </a:r>
          <a:r>
            <a:rPr lang="en-US" dirty="0"/>
            <a:t> </a:t>
          </a:r>
          <a:r>
            <a:rPr lang="en-US" dirty="0" err="1"/>
            <a:t>realizações</a:t>
          </a:r>
          <a:r>
            <a:rPr lang="en-US" dirty="0"/>
            <a:t> de </a:t>
          </a:r>
          <a:r>
            <a:rPr lang="en-US" i="1" dirty="0"/>
            <a:t>perfect </a:t>
          </a:r>
          <a:r>
            <a:rPr lang="en-US" dirty="0"/>
            <a:t>universal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modalidade</a:t>
          </a:r>
          <a:r>
            <a:rPr lang="en-US" dirty="0"/>
            <a:t> oral e </a:t>
          </a:r>
          <a:r>
            <a:rPr lang="en-US" dirty="0" err="1"/>
            <a:t>escrita</a:t>
          </a:r>
          <a:r>
            <a:rPr lang="en-US" dirty="0"/>
            <a:t> no </a:t>
          </a:r>
          <a:r>
            <a:rPr lang="en-US" dirty="0" err="1"/>
            <a:t>inglês</a:t>
          </a:r>
          <a:r>
            <a:rPr lang="en-US" dirty="0"/>
            <a:t>.</a:t>
          </a:r>
        </a:p>
      </dgm:t>
    </dgm:pt>
    <dgm:pt modelId="{132D8B4F-6685-4698-9A40-85DCC6D9BAEB}" type="parTrans" cxnId="{375FA9F5-C259-41A2-96BA-22C73EE2384B}">
      <dgm:prSet/>
      <dgm:spPr/>
      <dgm:t>
        <a:bodyPr/>
        <a:lstStyle/>
        <a:p>
          <a:endParaRPr lang="en-US"/>
        </a:p>
      </dgm:t>
    </dgm:pt>
    <dgm:pt modelId="{2DB1F88D-A8A4-490F-AE3D-5AFD494441BE}" type="sibTrans" cxnId="{375FA9F5-C259-41A2-96BA-22C73EE2384B}">
      <dgm:prSet/>
      <dgm:spPr/>
      <dgm:t>
        <a:bodyPr/>
        <a:lstStyle/>
        <a:p>
          <a:endParaRPr lang="en-US"/>
        </a:p>
      </dgm:t>
    </dgm:pt>
    <dgm:pt modelId="{80B87255-12E4-4F40-9A76-416D713EE4FD}">
      <dgm:prSet/>
      <dgm:spPr/>
      <dgm:t>
        <a:bodyPr/>
        <a:lstStyle/>
        <a:p>
          <a:pPr algn="just">
            <a:lnSpc>
              <a:spcPct val="100000"/>
            </a:lnSpc>
          </a:pPr>
          <a:r>
            <a:rPr lang="en-US" dirty="0" err="1"/>
            <a:t>Pretende</a:t>
          </a:r>
          <a:r>
            <a:rPr lang="en-US" dirty="0"/>
            <a:t>-se, </a:t>
          </a:r>
          <a:r>
            <a:rPr lang="en-US" dirty="0" err="1"/>
            <a:t>assim</a:t>
          </a:r>
          <a:r>
            <a:rPr lang="en-US" dirty="0"/>
            <a:t>, </a:t>
          </a:r>
          <a:r>
            <a:rPr lang="en-US" dirty="0" err="1"/>
            <a:t>contribuir</a:t>
          </a:r>
          <a:r>
            <a:rPr lang="en-US" dirty="0"/>
            <a:t> para a </a:t>
          </a:r>
          <a:r>
            <a:rPr lang="en-US" dirty="0" err="1"/>
            <a:t>compreensão</a:t>
          </a:r>
          <a:r>
            <a:rPr lang="en-US" dirty="0"/>
            <a:t> </a:t>
          </a:r>
          <a:r>
            <a:rPr lang="en-US" dirty="0" err="1"/>
            <a:t>geral</a:t>
          </a:r>
          <a:r>
            <a:rPr lang="en-US" dirty="0"/>
            <a:t> dos </a:t>
          </a:r>
          <a:r>
            <a:rPr lang="en-US" dirty="0" err="1"/>
            <a:t>fenômenos</a:t>
          </a:r>
          <a:r>
            <a:rPr lang="en-US" dirty="0"/>
            <a:t> de </a:t>
          </a:r>
          <a:r>
            <a:rPr lang="en-US" dirty="0" err="1"/>
            <a:t>natureza</a:t>
          </a:r>
          <a:r>
            <a:rPr lang="en-US" dirty="0"/>
            <a:t> aspectual, </a:t>
          </a:r>
          <a:r>
            <a:rPr lang="en-US" dirty="0" err="1"/>
            <a:t>bem</a:t>
          </a:r>
          <a:r>
            <a:rPr lang="en-US" dirty="0"/>
            <a:t> </a:t>
          </a:r>
          <a:r>
            <a:rPr lang="en-US" dirty="0" err="1"/>
            <a:t>como</a:t>
          </a:r>
          <a:r>
            <a:rPr lang="en-US" dirty="0"/>
            <a:t> das </a:t>
          </a:r>
          <a:r>
            <a:rPr lang="en-US" dirty="0" err="1"/>
            <a:t>realizações</a:t>
          </a:r>
          <a:r>
            <a:rPr lang="en-US" dirty="0"/>
            <a:t> de </a:t>
          </a:r>
          <a:r>
            <a:rPr lang="en-US" i="1" dirty="0"/>
            <a:t>perfect </a:t>
          </a:r>
          <a:r>
            <a:rPr lang="en-US" dirty="0" err="1"/>
            <a:t>na</a:t>
          </a:r>
          <a:r>
            <a:rPr lang="en-US" dirty="0"/>
            <a:t> </a:t>
          </a:r>
          <a:r>
            <a:rPr lang="en-US" dirty="0" err="1"/>
            <a:t>língua</a:t>
          </a:r>
          <a:r>
            <a:rPr lang="en-US" dirty="0"/>
            <a:t> </a:t>
          </a:r>
          <a:r>
            <a:rPr lang="en-US" dirty="0" err="1"/>
            <a:t>inglesa</a:t>
          </a:r>
          <a:r>
            <a:rPr lang="en-US" dirty="0"/>
            <a:t>.</a:t>
          </a:r>
        </a:p>
      </dgm:t>
    </dgm:pt>
    <dgm:pt modelId="{37A02EA7-FCE7-4B6B-9AAB-FC4C28A3F933}" type="parTrans" cxnId="{93E72E9B-4295-4A5A-AACC-2988536155D0}">
      <dgm:prSet/>
      <dgm:spPr/>
      <dgm:t>
        <a:bodyPr/>
        <a:lstStyle/>
        <a:p>
          <a:endParaRPr lang="en-US"/>
        </a:p>
      </dgm:t>
    </dgm:pt>
    <dgm:pt modelId="{699B0BE9-20FD-44D9-9EBD-8A59C91350E6}" type="sibTrans" cxnId="{93E72E9B-4295-4A5A-AACC-2988536155D0}">
      <dgm:prSet/>
      <dgm:spPr/>
      <dgm:t>
        <a:bodyPr/>
        <a:lstStyle/>
        <a:p>
          <a:endParaRPr lang="en-US"/>
        </a:p>
      </dgm:t>
    </dgm:pt>
    <dgm:pt modelId="{6E533879-138E-4FD6-A938-F9C52842B172}" type="pres">
      <dgm:prSet presAssocID="{5752363A-DF29-463D-AB2E-595783054610}" presName="root" presStyleCnt="0">
        <dgm:presLayoutVars>
          <dgm:dir/>
          <dgm:resizeHandles val="exact"/>
        </dgm:presLayoutVars>
      </dgm:prSet>
      <dgm:spPr/>
    </dgm:pt>
    <dgm:pt modelId="{76860EFE-A7F3-4F9F-8B85-F49760B07EC6}" type="pres">
      <dgm:prSet presAssocID="{E902E88A-DAEA-4308-8B6B-D8777C8D961D}" presName="compNode" presStyleCnt="0"/>
      <dgm:spPr/>
    </dgm:pt>
    <dgm:pt modelId="{08B1583C-4BDB-4E6A-9CA9-F188F3623CAF}" type="pres">
      <dgm:prSet presAssocID="{E902E88A-DAEA-4308-8B6B-D8777C8D961D}" presName="bgRect" presStyleLbl="bgShp" presStyleIdx="0" presStyleCnt="2"/>
      <dgm:spPr/>
    </dgm:pt>
    <dgm:pt modelId="{4250C674-8988-471D-92A4-76B3E3ED7661}" type="pres">
      <dgm:prSet presAssocID="{E902E88A-DAEA-4308-8B6B-D8777C8D961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3D2987A2-3F78-414D-85E6-44F5E624CA5E}" type="pres">
      <dgm:prSet presAssocID="{E902E88A-DAEA-4308-8B6B-D8777C8D961D}" presName="spaceRect" presStyleCnt="0"/>
      <dgm:spPr/>
    </dgm:pt>
    <dgm:pt modelId="{D329E819-1F7A-45B6-975E-47D7736B9B09}" type="pres">
      <dgm:prSet presAssocID="{E902E88A-DAEA-4308-8B6B-D8777C8D961D}" presName="parTx" presStyleLbl="revTx" presStyleIdx="0" presStyleCnt="2">
        <dgm:presLayoutVars>
          <dgm:chMax val="0"/>
          <dgm:chPref val="0"/>
        </dgm:presLayoutVars>
      </dgm:prSet>
      <dgm:spPr/>
    </dgm:pt>
    <dgm:pt modelId="{5336B545-8A4C-40BD-8D02-7C1913BEE907}" type="pres">
      <dgm:prSet presAssocID="{2DB1F88D-A8A4-490F-AE3D-5AFD494441BE}" presName="sibTrans" presStyleCnt="0"/>
      <dgm:spPr/>
    </dgm:pt>
    <dgm:pt modelId="{1F42823C-1DE6-451D-844A-6AF73241520A}" type="pres">
      <dgm:prSet presAssocID="{80B87255-12E4-4F40-9A76-416D713EE4FD}" presName="compNode" presStyleCnt="0"/>
      <dgm:spPr/>
    </dgm:pt>
    <dgm:pt modelId="{7967B065-6004-435E-B945-D04198750755}" type="pres">
      <dgm:prSet presAssocID="{80B87255-12E4-4F40-9A76-416D713EE4FD}" presName="bgRect" presStyleLbl="bgShp" presStyleIdx="1" presStyleCnt="2"/>
      <dgm:spPr/>
    </dgm:pt>
    <dgm:pt modelId="{3EBA2ECA-BF78-4CE9-AC03-32580563CFB1}" type="pres">
      <dgm:prSet presAssocID="{80B87255-12E4-4F40-9A76-416D713EE4F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538D4574-A2A1-45D8-B527-2E3CD28F9711}" type="pres">
      <dgm:prSet presAssocID="{80B87255-12E4-4F40-9A76-416D713EE4FD}" presName="spaceRect" presStyleCnt="0"/>
      <dgm:spPr/>
    </dgm:pt>
    <dgm:pt modelId="{D86BBAD9-7BF2-4FBC-9D58-DE4E57A70710}" type="pres">
      <dgm:prSet presAssocID="{80B87255-12E4-4F40-9A76-416D713EE4FD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2E2F50E-AC4A-4183-91BB-1BE1E7591F29}" type="presOf" srcId="{80B87255-12E4-4F40-9A76-416D713EE4FD}" destId="{D86BBAD9-7BF2-4FBC-9D58-DE4E57A70710}" srcOrd="0" destOrd="0" presId="urn:microsoft.com/office/officeart/2018/2/layout/IconVerticalSolidList"/>
    <dgm:cxn modelId="{868D3427-B9D1-4407-BD29-1127B4C215B3}" type="presOf" srcId="{5752363A-DF29-463D-AB2E-595783054610}" destId="{6E533879-138E-4FD6-A938-F9C52842B172}" srcOrd="0" destOrd="0" presId="urn:microsoft.com/office/officeart/2018/2/layout/IconVerticalSolidList"/>
    <dgm:cxn modelId="{8234B362-3E9C-4496-913D-C481619B49C8}" type="presOf" srcId="{E902E88A-DAEA-4308-8B6B-D8777C8D961D}" destId="{D329E819-1F7A-45B6-975E-47D7736B9B09}" srcOrd="0" destOrd="0" presId="urn:microsoft.com/office/officeart/2018/2/layout/IconVerticalSolidList"/>
    <dgm:cxn modelId="{93E72E9B-4295-4A5A-AACC-2988536155D0}" srcId="{5752363A-DF29-463D-AB2E-595783054610}" destId="{80B87255-12E4-4F40-9A76-416D713EE4FD}" srcOrd="1" destOrd="0" parTransId="{37A02EA7-FCE7-4B6B-9AAB-FC4C28A3F933}" sibTransId="{699B0BE9-20FD-44D9-9EBD-8A59C91350E6}"/>
    <dgm:cxn modelId="{375FA9F5-C259-41A2-96BA-22C73EE2384B}" srcId="{5752363A-DF29-463D-AB2E-595783054610}" destId="{E902E88A-DAEA-4308-8B6B-D8777C8D961D}" srcOrd="0" destOrd="0" parTransId="{132D8B4F-6685-4698-9A40-85DCC6D9BAEB}" sibTransId="{2DB1F88D-A8A4-490F-AE3D-5AFD494441BE}"/>
    <dgm:cxn modelId="{CDB24D2C-F936-40C6-8B13-AD44A349F142}" type="presParOf" srcId="{6E533879-138E-4FD6-A938-F9C52842B172}" destId="{76860EFE-A7F3-4F9F-8B85-F49760B07EC6}" srcOrd="0" destOrd="0" presId="urn:microsoft.com/office/officeart/2018/2/layout/IconVerticalSolidList"/>
    <dgm:cxn modelId="{F7AE2E05-80A7-4386-89F1-9C3227E78FED}" type="presParOf" srcId="{76860EFE-A7F3-4F9F-8B85-F49760B07EC6}" destId="{08B1583C-4BDB-4E6A-9CA9-F188F3623CAF}" srcOrd="0" destOrd="0" presId="urn:microsoft.com/office/officeart/2018/2/layout/IconVerticalSolidList"/>
    <dgm:cxn modelId="{1FF2E1C2-3117-4577-80C1-1B6C44C3830C}" type="presParOf" srcId="{76860EFE-A7F3-4F9F-8B85-F49760B07EC6}" destId="{4250C674-8988-471D-92A4-76B3E3ED7661}" srcOrd="1" destOrd="0" presId="urn:microsoft.com/office/officeart/2018/2/layout/IconVerticalSolidList"/>
    <dgm:cxn modelId="{C70DC8E7-9615-4575-B299-B82AE948CAA5}" type="presParOf" srcId="{76860EFE-A7F3-4F9F-8B85-F49760B07EC6}" destId="{3D2987A2-3F78-414D-85E6-44F5E624CA5E}" srcOrd="2" destOrd="0" presId="urn:microsoft.com/office/officeart/2018/2/layout/IconVerticalSolidList"/>
    <dgm:cxn modelId="{2C814F7A-EA93-4F5B-8A7C-1A52A4A5D876}" type="presParOf" srcId="{76860EFE-A7F3-4F9F-8B85-F49760B07EC6}" destId="{D329E819-1F7A-45B6-975E-47D7736B9B09}" srcOrd="3" destOrd="0" presId="urn:microsoft.com/office/officeart/2018/2/layout/IconVerticalSolidList"/>
    <dgm:cxn modelId="{300BCD17-FE45-4AFA-9108-49A97CBDCC73}" type="presParOf" srcId="{6E533879-138E-4FD6-A938-F9C52842B172}" destId="{5336B545-8A4C-40BD-8D02-7C1913BEE907}" srcOrd="1" destOrd="0" presId="urn:microsoft.com/office/officeart/2018/2/layout/IconVerticalSolidList"/>
    <dgm:cxn modelId="{B67D9C98-925C-423B-86C2-ECC1557CFC82}" type="presParOf" srcId="{6E533879-138E-4FD6-A938-F9C52842B172}" destId="{1F42823C-1DE6-451D-844A-6AF73241520A}" srcOrd="2" destOrd="0" presId="urn:microsoft.com/office/officeart/2018/2/layout/IconVerticalSolidList"/>
    <dgm:cxn modelId="{1476952C-5D4C-4D91-924F-CAD7A90A6B31}" type="presParOf" srcId="{1F42823C-1DE6-451D-844A-6AF73241520A}" destId="{7967B065-6004-435E-B945-D04198750755}" srcOrd="0" destOrd="0" presId="urn:microsoft.com/office/officeart/2018/2/layout/IconVerticalSolidList"/>
    <dgm:cxn modelId="{7FCAF991-94DC-415C-B147-B10E6E8C47C6}" type="presParOf" srcId="{1F42823C-1DE6-451D-844A-6AF73241520A}" destId="{3EBA2ECA-BF78-4CE9-AC03-32580563CFB1}" srcOrd="1" destOrd="0" presId="urn:microsoft.com/office/officeart/2018/2/layout/IconVerticalSolidList"/>
    <dgm:cxn modelId="{F201F657-629F-4F66-82C3-2EECC1D83F75}" type="presParOf" srcId="{1F42823C-1DE6-451D-844A-6AF73241520A}" destId="{538D4574-A2A1-45D8-B527-2E3CD28F9711}" srcOrd="2" destOrd="0" presId="urn:microsoft.com/office/officeart/2018/2/layout/IconVerticalSolidList"/>
    <dgm:cxn modelId="{7BB83B53-F919-4956-A7D4-6C0A5828D23F}" type="presParOf" srcId="{1F42823C-1DE6-451D-844A-6AF73241520A}" destId="{D86BBAD9-7BF2-4FBC-9D58-DE4E57A7071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7019E92-3D50-4004-A114-D09E661CEBD8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A89F9B0-0258-46A1-BF81-93DE0752EED2}">
      <dgm:prSet/>
      <dgm:spPr/>
      <dgm:t>
        <a:bodyPr/>
        <a:lstStyle/>
        <a:p>
          <a:pPr algn="just"/>
          <a:r>
            <a:rPr lang="pt-BR" i="1" dirty="0"/>
            <a:t>Continuum</a:t>
          </a:r>
          <a:r>
            <a:rPr lang="pt-BR" dirty="0"/>
            <a:t> de oralidade e escrita: Koch; Elias (2015). </a:t>
          </a:r>
          <a:endParaRPr lang="en-US" dirty="0"/>
        </a:p>
      </dgm:t>
    </dgm:pt>
    <dgm:pt modelId="{2A7A96D8-F9EC-4685-90FB-6E66C7C320BD}" type="parTrans" cxnId="{165F4A0F-F8BF-4A71-B58F-9424731EA544}">
      <dgm:prSet/>
      <dgm:spPr/>
      <dgm:t>
        <a:bodyPr/>
        <a:lstStyle/>
        <a:p>
          <a:endParaRPr lang="en-US"/>
        </a:p>
      </dgm:t>
    </dgm:pt>
    <dgm:pt modelId="{DF144CC7-D356-48D6-A465-128AF8AAEC13}" type="sibTrans" cxnId="{165F4A0F-F8BF-4A71-B58F-9424731EA544}">
      <dgm:prSet/>
      <dgm:spPr/>
      <dgm:t>
        <a:bodyPr/>
        <a:lstStyle/>
        <a:p>
          <a:endParaRPr lang="en-US"/>
        </a:p>
      </dgm:t>
    </dgm:pt>
    <dgm:pt modelId="{0989DD70-AF8B-42EF-9238-34BE6D410C3B}">
      <dgm:prSet/>
      <dgm:spPr/>
      <dgm:t>
        <a:bodyPr/>
        <a:lstStyle/>
        <a:p>
          <a:pPr algn="just"/>
          <a:r>
            <a:rPr lang="pt-BR" dirty="0"/>
            <a:t>Dados provenientes de conversa face a face de caráter espontâneo (modalidade oral).</a:t>
          </a:r>
          <a:endParaRPr lang="en-US" dirty="0"/>
        </a:p>
      </dgm:t>
    </dgm:pt>
    <dgm:pt modelId="{CBAB8608-469B-4B58-A939-810053B32A0D}" type="parTrans" cxnId="{5D65685C-CBD1-4044-B1F3-2548F26747B8}">
      <dgm:prSet/>
      <dgm:spPr/>
      <dgm:t>
        <a:bodyPr/>
        <a:lstStyle/>
        <a:p>
          <a:endParaRPr lang="en-US"/>
        </a:p>
      </dgm:t>
    </dgm:pt>
    <dgm:pt modelId="{D27445B2-6CBE-40F0-BF98-47BF85130FB8}" type="sibTrans" cxnId="{5D65685C-CBD1-4044-B1F3-2548F26747B8}">
      <dgm:prSet/>
      <dgm:spPr/>
      <dgm:t>
        <a:bodyPr/>
        <a:lstStyle/>
        <a:p>
          <a:endParaRPr lang="en-US"/>
        </a:p>
      </dgm:t>
    </dgm:pt>
    <dgm:pt modelId="{8DEDCD65-EF06-4792-92DD-185896568E18}">
      <dgm:prSet/>
      <dgm:spPr/>
      <dgm:t>
        <a:bodyPr/>
        <a:lstStyle/>
        <a:p>
          <a:pPr algn="just"/>
          <a:r>
            <a:rPr lang="pt-BR" dirty="0"/>
            <a:t>Dados provenientes de artigos de opinião (modalidade escrita). </a:t>
          </a:r>
          <a:endParaRPr lang="en-US" dirty="0"/>
        </a:p>
      </dgm:t>
    </dgm:pt>
    <dgm:pt modelId="{C2ACE6A2-D972-4165-A651-230194959A7D}" type="parTrans" cxnId="{EC8EC891-FFA6-40B2-AAB6-0939555E39D5}">
      <dgm:prSet/>
      <dgm:spPr/>
      <dgm:t>
        <a:bodyPr/>
        <a:lstStyle/>
        <a:p>
          <a:endParaRPr lang="en-US"/>
        </a:p>
      </dgm:t>
    </dgm:pt>
    <dgm:pt modelId="{97C5466D-89C1-4DC4-8CFE-33008DE2A69A}" type="sibTrans" cxnId="{EC8EC891-FFA6-40B2-AAB6-0939555E39D5}">
      <dgm:prSet/>
      <dgm:spPr/>
      <dgm:t>
        <a:bodyPr/>
        <a:lstStyle/>
        <a:p>
          <a:endParaRPr lang="en-US"/>
        </a:p>
      </dgm:t>
    </dgm:pt>
    <dgm:pt modelId="{4E7C2662-C4B2-41A5-8C64-12B89B6746A2}">
      <dgm:prSet/>
      <dgm:spPr/>
      <dgm:t>
        <a:bodyPr/>
        <a:lstStyle/>
        <a:p>
          <a:pPr algn="just"/>
          <a:r>
            <a:rPr lang="pt-BR" b="1" i="1" dirty="0"/>
            <a:t>Corpus</a:t>
          </a:r>
          <a:r>
            <a:rPr lang="pt-BR" b="1" dirty="0"/>
            <a:t> utilizado para a modalidade oral: </a:t>
          </a:r>
          <a:r>
            <a:rPr lang="pt-BR" i="1" dirty="0"/>
            <a:t>Santa Barbara Corpus of </a:t>
          </a:r>
          <a:r>
            <a:rPr lang="pt-BR" i="1" dirty="0" err="1"/>
            <a:t>Spoken</a:t>
          </a:r>
          <a:r>
            <a:rPr lang="pt-BR" i="1" dirty="0"/>
            <a:t> American English</a:t>
          </a:r>
          <a:r>
            <a:rPr lang="pt-BR" dirty="0"/>
            <a:t>, disponível on-line (2000-2005).</a:t>
          </a:r>
          <a:endParaRPr lang="en-US" dirty="0"/>
        </a:p>
      </dgm:t>
    </dgm:pt>
    <dgm:pt modelId="{55695C93-B068-4930-9895-8D44B2E36825}" type="parTrans" cxnId="{8B163325-B26F-48DB-836C-F916EED37A3A}">
      <dgm:prSet/>
      <dgm:spPr/>
      <dgm:t>
        <a:bodyPr/>
        <a:lstStyle/>
        <a:p>
          <a:endParaRPr lang="en-US"/>
        </a:p>
      </dgm:t>
    </dgm:pt>
    <dgm:pt modelId="{15051885-B80E-4BAD-98CD-635520378FDF}" type="sibTrans" cxnId="{8B163325-B26F-48DB-836C-F916EED37A3A}">
      <dgm:prSet/>
      <dgm:spPr/>
      <dgm:t>
        <a:bodyPr/>
        <a:lstStyle/>
        <a:p>
          <a:endParaRPr lang="en-US"/>
        </a:p>
      </dgm:t>
    </dgm:pt>
    <dgm:pt modelId="{F5A89556-5A05-4CF7-8ECD-0C6345328968}">
      <dgm:prSet/>
      <dgm:spPr/>
      <dgm:t>
        <a:bodyPr/>
        <a:lstStyle/>
        <a:p>
          <a:pPr algn="just"/>
          <a:r>
            <a:rPr lang="pt-BR" b="1" i="1" dirty="0"/>
            <a:t>Corpus</a:t>
          </a:r>
          <a:r>
            <a:rPr lang="pt-BR" b="1" dirty="0"/>
            <a:t> utilizado para a modalidade escrita: </a:t>
          </a:r>
          <a:r>
            <a:rPr lang="pt-BR" b="0" dirty="0"/>
            <a:t>a</a:t>
          </a:r>
          <a:r>
            <a:rPr lang="pt-BR" dirty="0"/>
            <a:t>rtigos de opinião publicados no jornal norte-americano </a:t>
          </a:r>
          <a:r>
            <a:rPr lang="pt-BR" i="1" dirty="0"/>
            <a:t>The New York Times </a:t>
          </a:r>
          <a:r>
            <a:rPr lang="pt-BR" i="0" dirty="0"/>
            <a:t>(2023).</a:t>
          </a:r>
          <a:endParaRPr lang="en-US" dirty="0"/>
        </a:p>
      </dgm:t>
    </dgm:pt>
    <dgm:pt modelId="{73CAD748-8D34-4BA2-9DE9-68CA1C86065A}" type="parTrans" cxnId="{7DBC37A5-182F-4D33-A37B-81C75288EBCF}">
      <dgm:prSet/>
      <dgm:spPr/>
      <dgm:t>
        <a:bodyPr/>
        <a:lstStyle/>
        <a:p>
          <a:endParaRPr lang="en-US"/>
        </a:p>
      </dgm:t>
    </dgm:pt>
    <dgm:pt modelId="{8B911022-CA0A-4E3C-83FE-3B1A0D2A8820}" type="sibTrans" cxnId="{7DBC37A5-182F-4D33-A37B-81C75288EBCF}">
      <dgm:prSet/>
      <dgm:spPr/>
      <dgm:t>
        <a:bodyPr/>
        <a:lstStyle/>
        <a:p>
          <a:endParaRPr lang="en-US"/>
        </a:p>
      </dgm:t>
    </dgm:pt>
    <dgm:pt modelId="{DB6323E3-A820-4B9E-9AC2-13671DF4D2E1}" type="pres">
      <dgm:prSet presAssocID="{97019E92-3D50-4004-A114-D09E661CEBD8}" presName="linear" presStyleCnt="0">
        <dgm:presLayoutVars>
          <dgm:animLvl val="lvl"/>
          <dgm:resizeHandles val="exact"/>
        </dgm:presLayoutVars>
      </dgm:prSet>
      <dgm:spPr/>
    </dgm:pt>
    <dgm:pt modelId="{A20EA507-066B-4728-82CE-8CF6B85E0104}" type="pres">
      <dgm:prSet presAssocID="{EA89F9B0-0258-46A1-BF81-93DE0752EED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D72A54F-CC86-4CA6-9013-44EA7EBA17BB}" type="pres">
      <dgm:prSet presAssocID="{DF144CC7-D356-48D6-A465-128AF8AAEC13}" presName="spacer" presStyleCnt="0"/>
      <dgm:spPr/>
    </dgm:pt>
    <dgm:pt modelId="{91558285-D27E-46E5-87AC-22783C801289}" type="pres">
      <dgm:prSet presAssocID="{0989DD70-AF8B-42EF-9238-34BE6D410C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08E3D2B-4402-4301-83CB-978CCE49D62D}" type="pres">
      <dgm:prSet presAssocID="{D27445B2-6CBE-40F0-BF98-47BF85130FB8}" presName="spacer" presStyleCnt="0"/>
      <dgm:spPr/>
    </dgm:pt>
    <dgm:pt modelId="{218DFB33-57FF-4B86-B661-AC426E08FAFA}" type="pres">
      <dgm:prSet presAssocID="{8DEDCD65-EF06-4792-92DD-185896568E1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D5C6D75-D379-4376-BE4D-5E08E0DA83DD}" type="pres">
      <dgm:prSet presAssocID="{97C5466D-89C1-4DC4-8CFE-33008DE2A69A}" presName="spacer" presStyleCnt="0"/>
      <dgm:spPr/>
    </dgm:pt>
    <dgm:pt modelId="{B014F176-FA6B-4E44-85EF-E3D42DEB24B1}" type="pres">
      <dgm:prSet presAssocID="{4E7C2662-C4B2-41A5-8C64-12B89B6746A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80A833FB-8392-4FE7-9624-989D1C763CA0}" type="pres">
      <dgm:prSet presAssocID="{15051885-B80E-4BAD-98CD-635520378FDF}" presName="spacer" presStyleCnt="0"/>
      <dgm:spPr/>
    </dgm:pt>
    <dgm:pt modelId="{0A5EDC8A-E79C-4E43-B9F5-4CD5AC27850E}" type="pres">
      <dgm:prSet presAssocID="{F5A89556-5A05-4CF7-8ECD-0C634532896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5F4A0F-F8BF-4A71-B58F-9424731EA544}" srcId="{97019E92-3D50-4004-A114-D09E661CEBD8}" destId="{EA89F9B0-0258-46A1-BF81-93DE0752EED2}" srcOrd="0" destOrd="0" parTransId="{2A7A96D8-F9EC-4685-90FB-6E66C7C320BD}" sibTransId="{DF144CC7-D356-48D6-A465-128AF8AAEC13}"/>
    <dgm:cxn modelId="{8B163325-B26F-48DB-836C-F916EED37A3A}" srcId="{97019E92-3D50-4004-A114-D09E661CEBD8}" destId="{4E7C2662-C4B2-41A5-8C64-12B89B6746A2}" srcOrd="3" destOrd="0" parTransId="{55695C93-B068-4930-9895-8D44B2E36825}" sibTransId="{15051885-B80E-4BAD-98CD-635520378FDF}"/>
    <dgm:cxn modelId="{5D65685C-CBD1-4044-B1F3-2548F26747B8}" srcId="{97019E92-3D50-4004-A114-D09E661CEBD8}" destId="{0989DD70-AF8B-42EF-9238-34BE6D410C3B}" srcOrd="1" destOrd="0" parTransId="{CBAB8608-469B-4B58-A939-810053B32A0D}" sibTransId="{D27445B2-6CBE-40F0-BF98-47BF85130FB8}"/>
    <dgm:cxn modelId="{090B7641-9977-4490-A3F2-C552C39B364B}" type="presOf" srcId="{EA89F9B0-0258-46A1-BF81-93DE0752EED2}" destId="{A20EA507-066B-4728-82CE-8CF6B85E0104}" srcOrd="0" destOrd="0" presId="urn:microsoft.com/office/officeart/2005/8/layout/vList2"/>
    <dgm:cxn modelId="{0CDCD456-B239-4B5D-9B6C-75726D3791E7}" type="presOf" srcId="{F5A89556-5A05-4CF7-8ECD-0C6345328968}" destId="{0A5EDC8A-E79C-4E43-B9F5-4CD5AC27850E}" srcOrd="0" destOrd="0" presId="urn:microsoft.com/office/officeart/2005/8/layout/vList2"/>
    <dgm:cxn modelId="{FE84E17A-C564-41BE-A9DC-A6F0D84DD041}" type="presOf" srcId="{0989DD70-AF8B-42EF-9238-34BE6D410C3B}" destId="{91558285-D27E-46E5-87AC-22783C801289}" srcOrd="0" destOrd="0" presId="urn:microsoft.com/office/officeart/2005/8/layout/vList2"/>
    <dgm:cxn modelId="{EC8EC891-FFA6-40B2-AAB6-0939555E39D5}" srcId="{97019E92-3D50-4004-A114-D09E661CEBD8}" destId="{8DEDCD65-EF06-4792-92DD-185896568E18}" srcOrd="2" destOrd="0" parTransId="{C2ACE6A2-D972-4165-A651-230194959A7D}" sibTransId="{97C5466D-89C1-4DC4-8CFE-33008DE2A69A}"/>
    <dgm:cxn modelId="{1674A093-CF43-4B46-9165-F017E39F2F1B}" type="presOf" srcId="{4E7C2662-C4B2-41A5-8C64-12B89B6746A2}" destId="{B014F176-FA6B-4E44-85EF-E3D42DEB24B1}" srcOrd="0" destOrd="0" presId="urn:microsoft.com/office/officeart/2005/8/layout/vList2"/>
    <dgm:cxn modelId="{7DBC37A5-182F-4D33-A37B-81C75288EBCF}" srcId="{97019E92-3D50-4004-A114-D09E661CEBD8}" destId="{F5A89556-5A05-4CF7-8ECD-0C6345328968}" srcOrd="4" destOrd="0" parTransId="{73CAD748-8D34-4BA2-9DE9-68CA1C86065A}" sibTransId="{8B911022-CA0A-4E3C-83FE-3B1A0D2A8820}"/>
    <dgm:cxn modelId="{5281E2B3-0F63-4D55-BDD9-4F3A740BA1A5}" type="presOf" srcId="{97019E92-3D50-4004-A114-D09E661CEBD8}" destId="{DB6323E3-A820-4B9E-9AC2-13671DF4D2E1}" srcOrd="0" destOrd="0" presId="urn:microsoft.com/office/officeart/2005/8/layout/vList2"/>
    <dgm:cxn modelId="{DD9A0CCE-7F4E-43C3-8E3D-56EB34DF7E1C}" type="presOf" srcId="{8DEDCD65-EF06-4792-92DD-185896568E18}" destId="{218DFB33-57FF-4B86-B661-AC426E08FAFA}" srcOrd="0" destOrd="0" presId="urn:microsoft.com/office/officeart/2005/8/layout/vList2"/>
    <dgm:cxn modelId="{923D697F-DFE9-42F8-8B1E-7F5D96031689}" type="presParOf" srcId="{DB6323E3-A820-4B9E-9AC2-13671DF4D2E1}" destId="{A20EA507-066B-4728-82CE-8CF6B85E0104}" srcOrd="0" destOrd="0" presId="urn:microsoft.com/office/officeart/2005/8/layout/vList2"/>
    <dgm:cxn modelId="{85DC4859-1885-4DC6-9E5E-5B67F40D46D6}" type="presParOf" srcId="{DB6323E3-A820-4B9E-9AC2-13671DF4D2E1}" destId="{6D72A54F-CC86-4CA6-9013-44EA7EBA17BB}" srcOrd="1" destOrd="0" presId="urn:microsoft.com/office/officeart/2005/8/layout/vList2"/>
    <dgm:cxn modelId="{2B5C8F18-3E2C-4777-BCD8-CD78D943520E}" type="presParOf" srcId="{DB6323E3-A820-4B9E-9AC2-13671DF4D2E1}" destId="{91558285-D27E-46E5-87AC-22783C801289}" srcOrd="2" destOrd="0" presId="urn:microsoft.com/office/officeart/2005/8/layout/vList2"/>
    <dgm:cxn modelId="{EDD067CD-0006-4313-8AC3-A3166A94CD9C}" type="presParOf" srcId="{DB6323E3-A820-4B9E-9AC2-13671DF4D2E1}" destId="{A08E3D2B-4402-4301-83CB-978CCE49D62D}" srcOrd="3" destOrd="0" presId="urn:microsoft.com/office/officeart/2005/8/layout/vList2"/>
    <dgm:cxn modelId="{925170DA-08B9-460D-BF45-343AC3C865F3}" type="presParOf" srcId="{DB6323E3-A820-4B9E-9AC2-13671DF4D2E1}" destId="{218DFB33-57FF-4B86-B661-AC426E08FAFA}" srcOrd="4" destOrd="0" presId="urn:microsoft.com/office/officeart/2005/8/layout/vList2"/>
    <dgm:cxn modelId="{81DA400C-0BC1-4C38-9B55-075CC40DB82C}" type="presParOf" srcId="{DB6323E3-A820-4B9E-9AC2-13671DF4D2E1}" destId="{2D5C6D75-D379-4376-BE4D-5E08E0DA83DD}" srcOrd="5" destOrd="0" presId="urn:microsoft.com/office/officeart/2005/8/layout/vList2"/>
    <dgm:cxn modelId="{A6C95029-1790-4640-A04B-499F64349615}" type="presParOf" srcId="{DB6323E3-A820-4B9E-9AC2-13671DF4D2E1}" destId="{B014F176-FA6B-4E44-85EF-E3D42DEB24B1}" srcOrd="6" destOrd="0" presId="urn:microsoft.com/office/officeart/2005/8/layout/vList2"/>
    <dgm:cxn modelId="{77F49275-A171-48DE-9746-EA0EDE925E74}" type="presParOf" srcId="{DB6323E3-A820-4B9E-9AC2-13671DF4D2E1}" destId="{80A833FB-8392-4FE7-9624-989D1C763CA0}" srcOrd="7" destOrd="0" presId="urn:microsoft.com/office/officeart/2005/8/layout/vList2"/>
    <dgm:cxn modelId="{74233A73-AC2D-4F9D-B05D-ED9B20474312}" type="presParOf" srcId="{DB6323E3-A820-4B9E-9AC2-13671DF4D2E1}" destId="{0A5EDC8A-E79C-4E43-B9F5-4CD5AC27850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EB1D13-1437-44A5-8D5C-559DCE4A95BB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4DF08D-6011-42D8-BC76-C785B4CB8401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pt-BR" sz="1800" dirty="0"/>
            <a:t>1. Considerando a amostra do inglês analisada, a modalidade parece não ter influenciado a escolha das formas verbais que veiculam </a:t>
          </a:r>
          <a:r>
            <a:rPr lang="pt-BR" sz="1800" i="1" dirty="0"/>
            <a:t>perfect </a:t>
          </a:r>
          <a:r>
            <a:rPr lang="pt-BR" sz="1800" dirty="0"/>
            <a:t>universal. </a:t>
          </a:r>
          <a:endParaRPr lang="en-US" sz="1800" dirty="0"/>
        </a:p>
      </dgm:t>
    </dgm:pt>
    <dgm:pt modelId="{70742685-AAD5-4CAB-B056-60ED53C69D25}" type="parTrans" cxnId="{581AC81D-7A80-414D-B699-88065F9243DC}">
      <dgm:prSet/>
      <dgm:spPr/>
      <dgm:t>
        <a:bodyPr/>
        <a:lstStyle/>
        <a:p>
          <a:endParaRPr lang="en-US"/>
        </a:p>
      </dgm:t>
    </dgm:pt>
    <dgm:pt modelId="{249F7F72-09F7-4B01-A2B0-46C17A77038D}" type="sibTrans" cxnId="{581AC81D-7A80-414D-B699-88065F9243D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E4A856-7468-4EF9-B9F3-E4CC167A7EEF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pt-BR" sz="1800" dirty="0"/>
            <a:t>2. Tanto na escrita quanto na oralidade, não houve restrição de determinada forma verbal. </a:t>
          </a:r>
          <a:endParaRPr lang="en-US" sz="1800" dirty="0"/>
        </a:p>
      </dgm:t>
    </dgm:pt>
    <dgm:pt modelId="{6612DAFB-78CA-466B-980E-F9E4019D7303}" type="parTrans" cxnId="{0F7F7D0D-3D9F-4824-A1DD-4D2255F217BA}">
      <dgm:prSet/>
      <dgm:spPr/>
      <dgm:t>
        <a:bodyPr/>
        <a:lstStyle/>
        <a:p>
          <a:endParaRPr lang="en-US"/>
        </a:p>
      </dgm:t>
    </dgm:pt>
    <dgm:pt modelId="{D4B1A57F-4326-4218-A444-7B8AB67B68C9}" type="sibTrans" cxnId="{0F7F7D0D-3D9F-4824-A1DD-4D2255F217B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2F4A5E9-01C3-471A-81DB-BF12AFFB5C16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pt-BR" sz="1800" dirty="0"/>
            <a:t>3. Ao contrário do que ocorreu no estudo de Borges; Nespoli (2021), </a:t>
          </a:r>
          <a:r>
            <a:rPr lang="pt-BR" sz="1800" i="1" dirty="0"/>
            <a:t>Present Continuous </a:t>
          </a:r>
          <a:r>
            <a:rPr lang="pt-BR" sz="1800" dirty="0"/>
            <a:t>apareceu com o maior índice de ocorrências em ambas as modalidades.</a:t>
          </a:r>
          <a:endParaRPr lang="en-US" sz="1800" dirty="0"/>
        </a:p>
      </dgm:t>
    </dgm:pt>
    <dgm:pt modelId="{8C32A0FF-3298-42F7-9EA5-DEF8BA3C62B5}" type="parTrans" cxnId="{C1AAFFEE-A5EB-4272-9506-E2EF32BBE147}">
      <dgm:prSet/>
      <dgm:spPr/>
      <dgm:t>
        <a:bodyPr/>
        <a:lstStyle/>
        <a:p>
          <a:endParaRPr lang="en-US"/>
        </a:p>
      </dgm:t>
    </dgm:pt>
    <dgm:pt modelId="{011DF965-AC98-4A13-BD2F-ECD3E9F13F4F}" type="sibTrans" cxnId="{C1AAFFEE-A5EB-4272-9506-E2EF32BBE1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C787E1-85FB-4D27-BE6D-F7A00FB83F45}">
      <dgm:prSet custT="1"/>
      <dgm:spPr/>
      <dgm:t>
        <a:bodyPr/>
        <a:lstStyle/>
        <a:p>
          <a:pPr algn="just">
            <a:lnSpc>
              <a:spcPct val="100000"/>
            </a:lnSpc>
          </a:pPr>
          <a:r>
            <a:rPr lang="pt-BR" sz="1800" dirty="0"/>
            <a:t>4. Descarta-se a hipótese de possíveis restrições a formas verbais não canônicas para veiculação de </a:t>
          </a:r>
          <a:r>
            <a:rPr lang="pt-BR" sz="1800" i="1" dirty="0"/>
            <a:t>perfect </a:t>
          </a:r>
          <a:r>
            <a:rPr lang="pt-BR" sz="1800" dirty="0"/>
            <a:t>universal no que diz respeito à modalidade de língua. </a:t>
          </a:r>
          <a:endParaRPr lang="en-US" sz="1800" dirty="0"/>
        </a:p>
      </dgm:t>
    </dgm:pt>
    <dgm:pt modelId="{967786B0-7B73-42BF-A23C-AA19FBF26504}" type="parTrans" cxnId="{88D964DD-B2EE-4EB5-BF8E-E9D8FDC509FC}">
      <dgm:prSet/>
      <dgm:spPr/>
      <dgm:t>
        <a:bodyPr/>
        <a:lstStyle/>
        <a:p>
          <a:endParaRPr lang="en-US"/>
        </a:p>
      </dgm:t>
    </dgm:pt>
    <dgm:pt modelId="{E0120A82-74EE-4F25-AAE9-1AC11FA5B3CB}" type="sibTrans" cxnId="{88D964DD-B2EE-4EB5-BF8E-E9D8FDC509FC}">
      <dgm:prSet/>
      <dgm:spPr/>
      <dgm:t>
        <a:bodyPr/>
        <a:lstStyle/>
        <a:p>
          <a:endParaRPr lang="en-US"/>
        </a:p>
      </dgm:t>
    </dgm:pt>
    <dgm:pt modelId="{0EF90DA9-58D3-4DA7-92D2-1A3919D83BEB}" type="pres">
      <dgm:prSet presAssocID="{1BEB1D13-1437-44A5-8D5C-559DCE4A95BB}" presName="root" presStyleCnt="0">
        <dgm:presLayoutVars>
          <dgm:dir/>
          <dgm:resizeHandles val="exact"/>
        </dgm:presLayoutVars>
      </dgm:prSet>
      <dgm:spPr/>
    </dgm:pt>
    <dgm:pt modelId="{C7345409-5172-48BD-AE13-CE8A50C06346}" type="pres">
      <dgm:prSet presAssocID="{1BEB1D13-1437-44A5-8D5C-559DCE4A95BB}" presName="container" presStyleCnt="0">
        <dgm:presLayoutVars>
          <dgm:dir/>
          <dgm:resizeHandles val="exact"/>
        </dgm:presLayoutVars>
      </dgm:prSet>
      <dgm:spPr/>
    </dgm:pt>
    <dgm:pt modelId="{969ED420-E57B-4C22-AE43-CE7B7D49ED54}" type="pres">
      <dgm:prSet presAssocID="{964DF08D-6011-42D8-BC76-C785B4CB8401}" presName="compNode" presStyleCnt="0"/>
      <dgm:spPr/>
    </dgm:pt>
    <dgm:pt modelId="{936AE3D7-9505-44FD-850D-EE0ADF773EFF}" type="pres">
      <dgm:prSet presAssocID="{964DF08D-6011-42D8-BC76-C785B4CB8401}" presName="iconBgRect" presStyleLbl="bgShp" presStyleIdx="0" presStyleCnt="4"/>
      <dgm:spPr/>
    </dgm:pt>
    <dgm:pt modelId="{B012A528-F7EB-49B2-B19D-A907273D8876}" type="pres">
      <dgm:prSet presAssocID="{964DF08D-6011-42D8-BC76-C785B4CB84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seleção"/>
        </a:ext>
      </dgm:extLst>
    </dgm:pt>
    <dgm:pt modelId="{85BC808A-05C9-407C-BB14-1524A535DF45}" type="pres">
      <dgm:prSet presAssocID="{964DF08D-6011-42D8-BC76-C785B4CB8401}" presName="spaceRect" presStyleCnt="0"/>
      <dgm:spPr/>
    </dgm:pt>
    <dgm:pt modelId="{F9C85D44-82C2-47F1-94E1-D035935CD0FF}" type="pres">
      <dgm:prSet presAssocID="{964DF08D-6011-42D8-BC76-C785B4CB8401}" presName="textRect" presStyleLbl="revTx" presStyleIdx="0" presStyleCnt="4">
        <dgm:presLayoutVars>
          <dgm:chMax val="1"/>
          <dgm:chPref val="1"/>
        </dgm:presLayoutVars>
      </dgm:prSet>
      <dgm:spPr/>
    </dgm:pt>
    <dgm:pt modelId="{AF8177DA-DF7F-4C06-A6A6-712B8F370AD5}" type="pres">
      <dgm:prSet presAssocID="{249F7F72-09F7-4B01-A2B0-46C17A77038D}" presName="sibTrans" presStyleLbl="sibTrans2D1" presStyleIdx="0" presStyleCnt="0"/>
      <dgm:spPr/>
    </dgm:pt>
    <dgm:pt modelId="{F60B16F6-81A1-4D7F-843F-80F933E0F1D4}" type="pres">
      <dgm:prSet presAssocID="{32E4A856-7468-4EF9-B9F3-E4CC167A7EEF}" presName="compNode" presStyleCnt="0"/>
      <dgm:spPr/>
    </dgm:pt>
    <dgm:pt modelId="{97C036F6-2FFF-4835-8CAA-F60E85D33FE9}" type="pres">
      <dgm:prSet presAssocID="{32E4A856-7468-4EF9-B9F3-E4CC167A7EEF}" presName="iconBgRect" presStyleLbl="bgShp" presStyleIdx="1" presStyleCnt="4"/>
      <dgm:spPr/>
    </dgm:pt>
    <dgm:pt modelId="{17A8EEA4-BBA7-441E-96E1-99C0C532E6CB}" type="pres">
      <dgm:prSet presAssocID="{32E4A856-7468-4EF9-B9F3-E4CC167A7EE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lle"/>
        </a:ext>
      </dgm:extLst>
    </dgm:pt>
    <dgm:pt modelId="{DD1E5A4E-D245-4166-B4DF-CC078573BDED}" type="pres">
      <dgm:prSet presAssocID="{32E4A856-7468-4EF9-B9F3-E4CC167A7EEF}" presName="spaceRect" presStyleCnt="0"/>
      <dgm:spPr/>
    </dgm:pt>
    <dgm:pt modelId="{99424921-D868-4912-81FE-58E5A581D795}" type="pres">
      <dgm:prSet presAssocID="{32E4A856-7468-4EF9-B9F3-E4CC167A7EEF}" presName="textRect" presStyleLbl="revTx" presStyleIdx="1" presStyleCnt="4">
        <dgm:presLayoutVars>
          <dgm:chMax val="1"/>
          <dgm:chPref val="1"/>
        </dgm:presLayoutVars>
      </dgm:prSet>
      <dgm:spPr/>
    </dgm:pt>
    <dgm:pt modelId="{3BC35AFF-4A42-46C2-B4CE-A7592F2C6CB6}" type="pres">
      <dgm:prSet presAssocID="{D4B1A57F-4326-4218-A444-7B8AB67B68C9}" presName="sibTrans" presStyleLbl="sibTrans2D1" presStyleIdx="0" presStyleCnt="0"/>
      <dgm:spPr/>
    </dgm:pt>
    <dgm:pt modelId="{CE8DE175-EDEE-4625-A259-463A46DB7635}" type="pres">
      <dgm:prSet presAssocID="{D2F4A5E9-01C3-471A-81DB-BF12AFFB5C16}" presName="compNode" presStyleCnt="0"/>
      <dgm:spPr/>
    </dgm:pt>
    <dgm:pt modelId="{BEDF975E-9A5B-42AC-B25B-6F0DAE2F14E0}" type="pres">
      <dgm:prSet presAssocID="{D2F4A5E9-01C3-471A-81DB-BF12AFFB5C16}" presName="iconBgRect" presStyleLbl="bgShp" presStyleIdx="2" presStyleCnt="4"/>
      <dgm:spPr/>
    </dgm:pt>
    <dgm:pt modelId="{A39A0315-3636-4C08-8B75-503241520DCB}" type="pres">
      <dgm:prSet presAssocID="{D2F4A5E9-01C3-471A-81DB-BF12AFFB5C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e"/>
        </a:ext>
      </dgm:extLst>
    </dgm:pt>
    <dgm:pt modelId="{8ACFFCDA-6BC6-45AA-8738-0FF546939852}" type="pres">
      <dgm:prSet presAssocID="{D2F4A5E9-01C3-471A-81DB-BF12AFFB5C16}" presName="spaceRect" presStyleCnt="0"/>
      <dgm:spPr/>
    </dgm:pt>
    <dgm:pt modelId="{934BCE83-B7F1-4B2D-A7CE-E6118D5794D6}" type="pres">
      <dgm:prSet presAssocID="{D2F4A5E9-01C3-471A-81DB-BF12AFFB5C16}" presName="textRect" presStyleLbl="revTx" presStyleIdx="2" presStyleCnt="4">
        <dgm:presLayoutVars>
          <dgm:chMax val="1"/>
          <dgm:chPref val="1"/>
        </dgm:presLayoutVars>
      </dgm:prSet>
      <dgm:spPr/>
    </dgm:pt>
    <dgm:pt modelId="{DC81582C-F805-4411-875F-4DE09C987E63}" type="pres">
      <dgm:prSet presAssocID="{011DF965-AC98-4A13-BD2F-ECD3E9F13F4F}" presName="sibTrans" presStyleLbl="sibTrans2D1" presStyleIdx="0" presStyleCnt="0"/>
      <dgm:spPr/>
    </dgm:pt>
    <dgm:pt modelId="{586E93BA-AE5A-4A95-A07E-B0BE828B4471}" type="pres">
      <dgm:prSet presAssocID="{40C787E1-85FB-4D27-BE6D-F7A00FB83F45}" presName="compNode" presStyleCnt="0"/>
      <dgm:spPr/>
    </dgm:pt>
    <dgm:pt modelId="{8CFFDEBB-5879-4181-A791-3C231E256709}" type="pres">
      <dgm:prSet presAssocID="{40C787E1-85FB-4D27-BE6D-F7A00FB83F45}" presName="iconBgRect" presStyleLbl="bgShp" presStyleIdx="3" presStyleCnt="4"/>
      <dgm:spPr/>
    </dgm:pt>
    <dgm:pt modelId="{E798F231-87D9-4FC5-B9F1-D5542D672905}" type="pres">
      <dgm:prSet presAssocID="{40C787E1-85FB-4D27-BE6D-F7A00FB83F4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B0D5D9B8-CDDA-4469-97E5-FE6592A8598F}" type="pres">
      <dgm:prSet presAssocID="{40C787E1-85FB-4D27-BE6D-F7A00FB83F45}" presName="spaceRect" presStyleCnt="0"/>
      <dgm:spPr/>
    </dgm:pt>
    <dgm:pt modelId="{C065575B-BAE8-4251-B3FF-A3718C195909}" type="pres">
      <dgm:prSet presAssocID="{40C787E1-85FB-4D27-BE6D-F7A00FB83F4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F7F7D0D-3D9F-4824-A1DD-4D2255F217BA}" srcId="{1BEB1D13-1437-44A5-8D5C-559DCE4A95BB}" destId="{32E4A856-7468-4EF9-B9F3-E4CC167A7EEF}" srcOrd="1" destOrd="0" parTransId="{6612DAFB-78CA-466B-980E-F9E4019D7303}" sibTransId="{D4B1A57F-4326-4218-A444-7B8AB67B68C9}"/>
    <dgm:cxn modelId="{581AC81D-7A80-414D-B699-88065F9243DC}" srcId="{1BEB1D13-1437-44A5-8D5C-559DCE4A95BB}" destId="{964DF08D-6011-42D8-BC76-C785B4CB8401}" srcOrd="0" destOrd="0" parTransId="{70742685-AAD5-4CAB-B056-60ED53C69D25}" sibTransId="{249F7F72-09F7-4B01-A2B0-46C17A77038D}"/>
    <dgm:cxn modelId="{631FC33D-D70A-4D02-A2C5-133278440481}" type="presOf" srcId="{D2F4A5E9-01C3-471A-81DB-BF12AFFB5C16}" destId="{934BCE83-B7F1-4B2D-A7CE-E6118D5794D6}" srcOrd="0" destOrd="0" presId="urn:microsoft.com/office/officeart/2018/2/layout/IconCircleList"/>
    <dgm:cxn modelId="{03C46D73-9663-4509-B44B-448111DF69CA}" type="presOf" srcId="{249F7F72-09F7-4B01-A2B0-46C17A77038D}" destId="{AF8177DA-DF7F-4C06-A6A6-712B8F370AD5}" srcOrd="0" destOrd="0" presId="urn:microsoft.com/office/officeart/2018/2/layout/IconCircleList"/>
    <dgm:cxn modelId="{647E0D75-C168-41D8-B393-33237F8DA864}" type="presOf" srcId="{011DF965-AC98-4A13-BD2F-ECD3E9F13F4F}" destId="{DC81582C-F805-4411-875F-4DE09C987E63}" srcOrd="0" destOrd="0" presId="urn:microsoft.com/office/officeart/2018/2/layout/IconCircleList"/>
    <dgm:cxn modelId="{E1657A9A-4FE2-4473-9D19-C34D473EB274}" type="presOf" srcId="{1BEB1D13-1437-44A5-8D5C-559DCE4A95BB}" destId="{0EF90DA9-58D3-4DA7-92D2-1A3919D83BEB}" srcOrd="0" destOrd="0" presId="urn:microsoft.com/office/officeart/2018/2/layout/IconCircleList"/>
    <dgm:cxn modelId="{42C59BD4-CE30-4506-97E2-2C6E6E1C9F6E}" type="presOf" srcId="{D4B1A57F-4326-4218-A444-7B8AB67B68C9}" destId="{3BC35AFF-4A42-46C2-B4CE-A7592F2C6CB6}" srcOrd="0" destOrd="0" presId="urn:microsoft.com/office/officeart/2018/2/layout/IconCircleList"/>
    <dgm:cxn modelId="{006890D5-A9CA-4EAE-B9F3-09F4C96B4807}" type="presOf" srcId="{964DF08D-6011-42D8-BC76-C785B4CB8401}" destId="{F9C85D44-82C2-47F1-94E1-D035935CD0FF}" srcOrd="0" destOrd="0" presId="urn:microsoft.com/office/officeart/2018/2/layout/IconCircleList"/>
    <dgm:cxn modelId="{88D964DD-B2EE-4EB5-BF8E-E9D8FDC509FC}" srcId="{1BEB1D13-1437-44A5-8D5C-559DCE4A95BB}" destId="{40C787E1-85FB-4D27-BE6D-F7A00FB83F45}" srcOrd="3" destOrd="0" parTransId="{967786B0-7B73-42BF-A23C-AA19FBF26504}" sibTransId="{E0120A82-74EE-4F25-AAE9-1AC11FA5B3CB}"/>
    <dgm:cxn modelId="{5EF656DF-D571-4156-9D17-829FDBC2B77C}" type="presOf" srcId="{32E4A856-7468-4EF9-B9F3-E4CC167A7EEF}" destId="{99424921-D868-4912-81FE-58E5A581D795}" srcOrd="0" destOrd="0" presId="urn:microsoft.com/office/officeart/2018/2/layout/IconCircleList"/>
    <dgm:cxn modelId="{C1AAFFEE-A5EB-4272-9506-E2EF32BBE147}" srcId="{1BEB1D13-1437-44A5-8D5C-559DCE4A95BB}" destId="{D2F4A5E9-01C3-471A-81DB-BF12AFFB5C16}" srcOrd="2" destOrd="0" parTransId="{8C32A0FF-3298-42F7-9EA5-DEF8BA3C62B5}" sibTransId="{011DF965-AC98-4A13-BD2F-ECD3E9F13F4F}"/>
    <dgm:cxn modelId="{062231FF-4FB3-4CEC-B958-9AD84AB3001F}" type="presOf" srcId="{40C787E1-85FB-4D27-BE6D-F7A00FB83F45}" destId="{C065575B-BAE8-4251-B3FF-A3718C195909}" srcOrd="0" destOrd="0" presId="urn:microsoft.com/office/officeart/2018/2/layout/IconCircleList"/>
    <dgm:cxn modelId="{C4BC31C4-6C68-4988-BA2F-86EA9DC9BBE4}" type="presParOf" srcId="{0EF90DA9-58D3-4DA7-92D2-1A3919D83BEB}" destId="{C7345409-5172-48BD-AE13-CE8A50C06346}" srcOrd="0" destOrd="0" presId="urn:microsoft.com/office/officeart/2018/2/layout/IconCircleList"/>
    <dgm:cxn modelId="{0D7D5438-778D-43AE-A2B4-A933B4AFFFD9}" type="presParOf" srcId="{C7345409-5172-48BD-AE13-CE8A50C06346}" destId="{969ED420-E57B-4C22-AE43-CE7B7D49ED54}" srcOrd="0" destOrd="0" presId="urn:microsoft.com/office/officeart/2018/2/layout/IconCircleList"/>
    <dgm:cxn modelId="{9836F784-8EC0-4572-ADC1-5E518AB4900A}" type="presParOf" srcId="{969ED420-E57B-4C22-AE43-CE7B7D49ED54}" destId="{936AE3D7-9505-44FD-850D-EE0ADF773EFF}" srcOrd="0" destOrd="0" presId="urn:microsoft.com/office/officeart/2018/2/layout/IconCircleList"/>
    <dgm:cxn modelId="{A8A0464F-8A84-4F28-A630-4EC48AF3DA97}" type="presParOf" srcId="{969ED420-E57B-4C22-AE43-CE7B7D49ED54}" destId="{B012A528-F7EB-49B2-B19D-A907273D8876}" srcOrd="1" destOrd="0" presId="urn:microsoft.com/office/officeart/2018/2/layout/IconCircleList"/>
    <dgm:cxn modelId="{65C94FCD-E9B9-42E1-862C-B85F0F026267}" type="presParOf" srcId="{969ED420-E57B-4C22-AE43-CE7B7D49ED54}" destId="{85BC808A-05C9-407C-BB14-1524A535DF45}" srcOrd="2" destOrd="0" presId="urn:microsoft.com/office/officeart/2018/2/layout/IconCircleList"/>
    <dgm:cxn modelId="{7398F93C-B71B-4C5D-B466-C94045A7568F}" type="presParOf" srcId="{969ED420-E57B-4C22-AE43-CE7B7D49ED54}" destId="{F9C85D44-82C2-47F1-94E1-D035935CD0FF}" srcOrd="3" destOrd="0" presId="urn:microsoft.com/office/officeart/2018/2/layout/IconCircleList"/>
    <dgm:cxn modelId="{FC46C46B-2094-4278-AF90-BFD64DF9A936}" type="presParOf" srcId="{C7345409-5172-48BD-AE13-CE8A50C06346}" destId="{AF8177DA-DF7F-4C06-A6A6-712B8F370AD5}" srcOrd="1" destOrd="0" presId="urn:microsoft.com/office/officeart/2018/2/layout/IconCircleList"/>
    <dgm:cxn modelId="{AAD65F41-8B25-477D-B848-9D1AE77B4955}" type="presParOf" srcId="{C7345409-5172-48BD-AE13-CE8A50C06346}" destId="{F60B16F6-81A1-4D7F-843F-80F933E0F1D4}" srcOrd="2" destOrd="0" presId="urn:microsoft.com/office/officeart/2018/2/layout/IconCircleList"/>
    <dgm:cxn modelId="{846A4142-C4DE-4075-8634-3BB25418A7A2}" type="presParOf" srcId="{F60B16F6-81A1-4D7F-843F-80F933E0F1D4}" destId="{97C036F6-2FFF-4835-8CAA-F60E85D33FE9}" srcOrd="0" destOrd="0" presId="urn:microsoft.com/office/officeart/2018/2/layout/IconCircleList"/>
    <dgm:cxn modelId="{49D63861-46F6-4717-A797-A261FEAE9E66}" type="presParOf" srcId="{F60B16F6-81A1-4D7F-843F-80F933E0F1D4}" destId="{17A8EEA4-BBA7-441E-96E1-99C0C532E6CB}" srcOrd="1" destOrd="0" presId="urn:microsoft.com/office/officeart/2018/2/layout/IconCircleList"/>
    <dgm:cxn modelId="{7F37F8C2-49E9-413A-84FB-89D26B43F04B}" type="presParOf" srcId="{F60B16F6-81A1-4D7F-843F-80F933E0F1D4}" destId="{DD1E5A4E-D245-4166-B4DF-CC078573BDED}" srcOrd="2" destOrd="0" presId="urn:microsoft.com/office/officeart/2018/2/layout/IconCircleList"/>
    <dgm:cxn modelId="{C640D043-C194-4F6B-915E-ED397F7630A3}" type="presParOf" srcId="{F60B16F6-81A1-4D7F-843F-80F933E0F1D4}" destId="{99424921-D868-4912-81FE-58E5A581D795}" srcOrd="3" destOrd="0" presId="urn:microsoft.com/office/officeart/2018/2/layout/IconCircleList"/>
    <dgm:cxn modelId="{23B73203-EA00-46AF-9B79-7C89C548469C}" type="presParOf" srcId="{C7345409-5172-48BD-AE13-CE8A50C06346}" destId="{3BC35AFF-4A42-46C2-B4CE-A7592F2C6CB6}" srcOrd="3" destOrd="0" presId="urn:microsoft.com/office/officeart/2018/2/layout/IconCircleList"/>
    <dgm:cxn modelId="{D56092E4-71B2-4283-8F89-68D5F8D7D801}" type="presParOf" srcId="{C7345409-5172-48BD-AE13-CE8A50C06346}" destId="{CE8DE175-EDEE-4625-A259-463A46DB7635}" srcOrd="4" destOrd="0" presId="urn:microsoft.com/office/officeart/2018/2/layout/IconCircleList"/>
    <dgm:cxn modelId="{CA5D6E8D-72D8-4D5A-A5A8-A2F11E658F4B}" type="presParOf" srcId="{CE8DE175-EDEE-4625-A259-463A46DB7635}" destId="{BEDF975E-9A5B-42AC-B25B-6F0DAE2F14E0}" srcOrd="0" destOrd="0" presId="urn:microsoft.com/office/officeart/2018/2/layout/IconCircleList"/>
    <dgm:cxn modelId="{CB14460E-8158-450D-B646-33412755DB41}" type="presParOf" srcId="{CE8DE175-EDEE-4625-A259-463A46DB7635}" destId="{A39A0315-3636-4C08-8B75-503241520DCB}" srcOrd="1" destOrd="0" presId="urn:microsoft.com/office/officeart/2018/2/layout/IconCircleList"/>
    <dgm:cxn modelId="{FB59D7A0-4EA4-4C2B-A7E4-9EA505022121}" type="presParOf" srcId="{CE8DE175-EDEE-4625-A259-463A46DB7635}" destId="{8ACFFCDA-6BC6-45AA-8738-0FF546939852}" srcOrd="2" destOrd="0" presId="urn:microsoft.com/office/officeart/2018/2/layout/IconCircleList"/>
    <dgm:cxn modelId="{F24223D6-A44A-490F-9537-CBE269707F5D}" type="presParOf" srcId="{CE8DE175-EDEE-4625-A259-463A46DB7635}" destId="{934BCE83-B7F1-4B2D-A7CE-E6118D5794D6}" srcOrd="3" destOrd="0" presId="urn:microsoft.com/office/officeart/2018/2/layout/IconCircleList"/>
    <dgm:cxn modelId="{93E27C46-EBBF-4FA9-A86C-429AB5A53433}" type="presParOf" srcId="{C7345409-5172-48BD-AE13-CE8A50C06346}" destId="{DC81582C-F805-4411-875F-4DE09C987E63}" srcOrd="5" destOrd="0" presId="urn:microsoft.com/office/officeart/2018/2/layout/IconCircleList"/>
    <dgm:cxn modelId="{ED97354D-7B36-4B8E-9F67-F2057B70CED6}" type="presParOf" srcId="{C7345409-5172-48BD-AE13-CE8A50C06346}" destId="{586E93BA-AE5A-4A95-A07E-B0BE828B4471}" srcOrd="6" destOrd="0" presId="urn:microsoft.com/office/officeart/2018/2/layout/IconCircleList"/>
    <dgm:cxn modelId="{03CA7530-60E9-40D3-B5AC-5675920E3C06}" type="presParOf" srcId="{586E93BA-AE5A-4A95-A07E-B0BE828B4471}" destId="{8CFFDEBB-5879-4181-A791-3C231E256709}" srcOrd="0" destOrd="0" presId="urn:microsoft.com/office/officeart/2018/2/layout/IconCircleList"/>
    <dgm:cxn modelId="{826693A4-1158-47E5-99B8-250B40EC9734}" type="presParOf" srcId="{586E93BA-AE5A-4A95-A07E-B0BE828B4471}" destId="{E798F231-87D9-4FC5-B9F1-D5542D672905}" srcOrd="1" destOrd="0" presId="urn:microsoft.com/office/officeart/2018/2/layout/IconCircleList"/>
    <dgm:cxn modelId="{CE4677CD-F3DE-454A-97C9-021527B3179A}" type="presParOf" srcId="{586E93BA-AE5A-4A95-A07E-B0BE828B4471}" destId="{B0D5D9B8-CDDA-4469-97E5-FE6592A8598F}" srcOrd="2" destOrd="0" presId="urn:microsoft.com/office/officeart/2018/2/layout/IconCircleList"/>
    <dgm:cxn modelId="{39E61782-8D29-4FF7-AAC7-B8E4ED3C8E54}" type="presParOf" srcId="{586E93BA-AE5A-4A95-A07E-B0BE828B4471}" destId="{C065575B-BAE8-4251-B3FF-A3718C1959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D903DC-B6FE-4900-9A6C-42004152B5AB}">
      <dsp:nvSpPr>
        <dsp:cNvPr id="0" name=""/>
        <dsp:cNvSpPr/>
      </dsp:nvSpPr>
      <dsp:spPr>
        <a:xfrm>
          <a:off x="0" y="2750514"/>
          <a:ext cx="8987404" cy="902780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No inglês, as formas verbais que veiculam </a:t>
          </a:r>
          <a:r>
            <a:rPr lang="pt-BR" sz="1800" i="1" kern="1200" dirty="0" err="1"/>
            <a:t>perfect</a:t>
          </a:r>
          <a:r>
            <a:rPr lang="pt-BR" sz="1800" i="1" kern="1200" dirty="0"/>
            <a:t> </a:t>
          </a:r>
          <a:r>
            <a:rPr lang="pt-BR" sz="1800" i="0" kern="1200" dirty="0"/>
            <a:t>foram mapeadas a partir de dados da oralidade.</a:t>
          </a:r>
          <a:endParaRPr lang="en-US" sz="1800" kern="1200" dirty="0"/>
        </a:p>
      </dsp:txBody>
      <dsp:txXfrm>
        <a:off x="0" y="2750514"/>
        <a:ext cx="8987404" cy="902780"/>
      </dsp:txXfrm>
    </dsp:sp>
    <dsp:sp modelId="{59CE3441-27AB-42EF-895D-2BEAAD64C46A}">
      <dsp:nvSpPr>
        <dsp:cNvPr id="0" name=""/>
        <dsp:cNvSpPr/>
      </dsp:nvSpPr>
      <dsp:spPr>
        <a:xfrm rot="10800000">
          <a:off x="0" y="1375580"/>
          <a:ext cx="8987404" cy="1388476"/>
        </a:xfrm>
        <a:prstGeom prst="upArrowCallou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/>
            <a:t>O </a:t>
          </a:r>
          <a:r>
            <a:rPr lang="pt-BR" sz="1800" i="1" kern="1200" dirty="0" err="1"/>
            <a:t>perfect</a:t>
          </a:r>
          <a:r>
            <a:rPr lang="pt-BR" sz="1800" kern="1200" dirty="0"/>
            <a:t> universal, especificamente, descreve uma ação que, embora iniciada no passado, perdura até o momento da fala, segundo Iatridou; Anagnostopoulou; Izvorski (2003).</a:t>
          </a:r>
          <a:endParaRPr lang="en-US" sz="1800" kern="1200" dirty="0"/>
        </a:p>
      </dsp:txBody>
      <dsp:txXfrm rot="10800000">
        <a:off x="0" y="1375580"/>
        <a:ext cx="8987404" cy="902190"/>
      </dsp:txXfrm>
    </dsp:sp>
    <dsp:sp modelId="{F2D31620-460F-45FA-B2DD-96F0B211D0EE}">
      <dsp:nvSpPr>
        <dsp:cNvPr id="0" name=""/>
        <dsp:cNvSpPr/>
      </dsp:nvSpPr>
      <dsp:spPr>
        <a:xfrm rot="10800000">
          <a:off x="0" y="645"/>
          <a:ext cx="8987404" cy="1388476"/>
        </a:xfrm>
        <a:prstGeom prst="upArrowCallou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O aspecto </a:t>
          </a:r>
          <a:r>
            <a:rPr lang="pt-BR" sz="1800" i="1" kern="1200" dirty="0"/>
            <a:t>perfect</a:t>
          </a:r>
          <a:r>
            <a:rPr lang="pt-BR" sz="1800" kern="1200" dirty="0"/>
            <a:t>,</a:t>
          </a:r>
          <a:r>
            <a:rPr lang="pt-BR" sz="1800" i="1" kern="1200" dirty="0"/>
            <a:t> </a:t>
          </a:r>
          <a:r>
            <a:rPr lang="pt-BR" sz="1800" kern="1200" dirty="0"/>
            <a:t>ao relacionar-se com o tempo verbal presente, se caracteriza pela indicação da relevância no tempo presente de eventos passados.</a:t>
          </a:r>
          <a:endParaRPr lang="en-US" sz="1800" kern="1200" dirty="0"/>
        </a:p>
      </dsp:txBody>
      <dsp:txXfrm rot="10800000">
        <a:off x="0" y="645"/>
        <a:ext cx="8987404" cy="9021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B1583C-4BDB-4E6A-9CA9-F188F3623CAF}">
      <dsp:nvSpPr>
        <dsp:cNvPr id="0" name=""/>
        <dsp:cNvSpPr/>
      </dsp:nvSpPr>
      <dsp:spPr>
        <a:xfrm>
          <a:off x="0" y="855526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50C674-8988-471D-92A4-76B3E3ED7661}">
      <dsp:nvSpPr>
        <dsp:cNvPr id="0" name=""/>
        <dsp:cNvSpPr/>
      </dsp:nvSpPr>
      <dsp:spPr>
        <a:xfrm>
          <a:off x="477778" y="1210899"/>
          <a:ext cx="868688" cy="8686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9E819-1F7A-45B6-975E-47D7736B9B09}">
      <dsp:nvSpPr>
        <dsp:cNvPr id="0" name=""/>
        <dsp:cNvSpPr/>
      </dsp:nvSpPr>
      <dsp:spPr>
        <a:xfrm>
          <a:off x="1824245" y="855526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 </a:t>
          </a:r>
          <a:r>
            <a:rPr lang="en-US" sz="1800" kern="1200" dirty="0" err="1"/>
            <a:t>objetivo</a:t>
          </a:r>
          <a:r>
            <a:rPr lang="en-US" sz="1800" kern="1200" dirty="0"/>
            <a:t> </a:t>
          </a:r>
          <a:r>
            <a:rPr lang="en-US" sz="1800" kern="1200" dirty="0" err="1"/>
            <a:t>deste</a:t>
          </a:r>
          <a:r>
            <a:rPr lang="en-US" sz="1800" kern="1200" dirty="0"/>
            <a:t> </a:t>
          </a:r>
          <a:r>
            <a:rPr lang="en-US" sz="1800" kern="1200" dirty="0" err="1"/>
            <a:t>trabalho</a:t>
          </a:r>
          <a:r>
            <a:rPr lang="en-US" sz="1800" kern="1200" dirty="0"/>
            <a:t> é </a:t>
          </a:r>
          <a:r>
            <a:rPr lang="en-US" sz="1800" kern="1200" dirty="0" err="1"/>
            <a:t>investigar</a:t>
          </a:r>
          <a:r>
            <a:rPr lang="en-US" sz="1800" kern="1200" dirty="0"/>
            <a:t> </a:t>
          </a:r>
          <a:r>
            <a:rPr lang="en-US" sz="1800" kern="1200" dirty="0" err="1"/>
            <a:t>eventuais</a:t>
          </a:r>
          <a:r>
            <a:rPr lang="en-US" sz="1800" kern="1200" dirty="0"/>
            <a:t> </a:t>
          </a:r>
          <a:r>
            <a:rPr lang="en-US" sz="1800" kern="1200" dirty="0" err="1"/>
            <a:t>diferenças</a:t>
          </a:r>
          <a:r>
            <a:rPr lang="en-US" sz="1800" kern="1200" dirty="0"/>
            <a:t> </a:t>
          </a:r>
          <a:r>
            <a:rPr lang="en-US" sz="1800" kern="1200" dirty="0" err="1"/>
            <a:t>nas</a:t>
          </a:r>
          <a:r>
            <a:rPr lang="en-US" sz="1800" kern="1200" dirty="0"/>
            <a:t> </a:t>
          </a:r>
          <a:r>
            <a:rPr lang="en-US" sz="1800" kern="1200" dirty="0" err="1"/>
            <a:t>realizações</a:t>
          </a:r>
          <a:r>
            <a:rPr lang="en-US" sz="1800" kern="1200" dirty="0"/>
            <a:t> de </a:t>
          </a:r>
          <a:r>
            <a:rPr lang="en-US" sz="1800" i="1" kern="1200" dirty="0"/>
            <a:t>perfect </a:t>
          </a:r>
          <a:r>
            <a:rPr lang="en-US" sz="1800" kern="1200" dirty="0"/>
            <a:t>universal </a:t>
          </a:r>
          <a:r>
            <a:rPr lang="en-US" sz="1800" kern="1200" dirty="0" err="1"/>
            <a:t>na</a:t>
          </a:r>
          <a:r>
            <a:rPr lang="en-US" sz="1800" kern="1200" dirty="0"/>
            <a:t> </a:t>
          </a:r>
          <a:r>
            <a:rPr lang="en-US" sz="1800" kern="1200" dirty="0" err="1"/>
            <a:t>modalidade</a:t>
          </a:r>
          <a:r>
            <a:rPr lang="en-US" sz="1800" kern="1200" dirty="0"/>
            <a:t> oral e </a:t>
          </a:r>
          <a:r>
            <a:rPr lang="en-US" sz="1800" kern="1200" dirty="0" err="1"/>
            <a:t>escrita</a:t>
          </a:r>
          <a:r>
            <a:rPr lang="en-US" sz="1800" kern="1200" dirty="0"/>
            <a:t> no </a:t>
          </a:r>
          <a:r>
            <a:rPr lang="en-US" sz="1800" kern="1200" dirty="0" err="1"/>
            <a:t>inglês</a:t>
          </a:r>
          <a:r>
            <a:rPr lang="en-US" sz="1800" kern="1200" dirty="0"/>
            <a:t>.</a:t>
          </a:r>
        </a:p>
      </dsp:txBody>
      <dsp:txXfrm>
        <a:off x="1824245" y="855526"/>
        <a:ext cx="5007966" cy="1579433"/>
      </dsp:txXfrm>
    </dsp:sp>
    <dsp:sp modelId="{7967B065-6004-435E-B945-D04198750755}">
      <dsp:nvSpPr>
        <dsp:cNvPr id="0" name=""/>
        <dsp:cNvSpPr/>
      </dsp:nvSpPr>
      <dsp:spPr>
        <a:xfrm>
          <a:off x="0" y="2829818"/>
          <a:ext cx="6832212" cy="157943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BA2ECA-BF78-4CE9-AC03-32580563CFB1}">
      <dsp:nvSpPr>
        <dsp:cNvPr id="0" name=""/>
        <dsp:cNvSpPr/>
      </dsp:nvSpPr>
      <dsp:spPr>
        <a:xfrm>
          <a:off x="477778" y="3185191"/>
          <a:ext cx="868688" cy="8686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BBAD9-7BF2-4FBC-9D58-DE4E57A70710}">
      <dsp:nvSpPr>
        <dsp:cNvPr id="0" name=""/>
        <dsp:cNvSpPr/>
      </dsp:nvSpPr>
      <dsp:spPr>
        <a:xfrm>
          <a:off x="1824245" y="2829818"/>
          <a:ext cx="5007966" cy="1579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7157" tIns="167157" rIns="167157" bIns="167157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Pretende</a:t>
          </a:r>
          <a:r>
            <a:rPr lang="en-US" sz="1800" kern="1200" dirty="0"/>
            <a:t>-se, </a:t>
          </a:r>
          <a:r>
            <a:rPr lang="en-US" sz="1800" kern="1200" dirty="0" err="1"/>
            <a:t>assim</a:t>
          </a:r>
          <a:r>
            <a:rPr lang="en-US" sz="1800" kern="1200" dirty="0"/>
            <a:t>, </a:t>
          </a:r>
          <a:r>
            <a:rPr lang="en-US" sz="1800" kern="1200" dirty="0" err="1"/>
            <a:t>contribuir</a:t>
          </a:r>
          <a:r>
            <a:rPr lang="en-US" sz="1800" kern="1200" dirty="0"/>
            <a:t> para a </a:t>
          </a:r>
          <a:r>
            <a:rPr lang="en-US" sz="1800" kern="1200" dirty="0" err="1"/>
            <a:t>compreensão</a:t>
          </a:r>
          <a:r>
            <a:rPr lang="en-US" sz="1800" kern="1200" dirty="0"/>
            <a:t> </a:t>
          </a:r>
          <a:r>
            <a:rPr lang="en-US" sz="1800" kern="1200" dirty="0" err="1"/>
            <a:t>geral</a:t>
          </a:r>
          <a:r>
            <a:rPr lang="en-US" sz="1800" kern="1200" dirty="0"/>
            <a:t> dos </a:t>
          </a:r>
          <a:r>
            <a:rPr lang="en-US" sz="1800" kern="1200" dirty="0" err="1"/>
            <a:t>fenômenos</a:t>
          </a:r>
          <a:r>
            <a:rPr lang="en-US" sz="1800" kern="1200" dirty="0"/>
            <a:t> de </a:t>
          </a:r>
          <a:r>
            <a:rPr lang="en-US" sz="1800" kern="1200" dirty="0" err="1"/>
            <a:t>natureza</a:t>
          </a:r>
          <a:r>
            <a:rPr lang="en-US" sz="1800" kern="1200" dirty="0"/>
            <a:t> aspectual, </a:t>
          </a:r>
          <a:r>
            <a:rPr lang="en-US" sz="1800" kern="1200" dirty="0" err="1"/>
            <a:t>bem</a:t>
          </a:r>
          <a:r>
            <a:rPr lang="en-US" sz="1800" kern="1200" dirty="0"/>
            <a:t> </a:t>
          </a:r>
          <a:r>
            <a:rPr lang="en-US" sz="1800" kern="1200" dirty="0" err="1"/>
            <a:t>como</a:t>
          </a:r>
          <a:r>
            <a:rPr lang="en-US" sz="1800" kern="1200" dirty="0"/>
            <a:t> das </a:t>
          </a:r>
          <a:r>
            <a:rPr lang="en-US" sz="1800" kern="1200" dirty="0" err="1"/>
            <a:t>realizações</a:t>
          </a:r>
          <a:r>
            <a:rPr lang="en-US" sz="1800" kern="1200" dirty="0"/>
            <a:t> de </a:t>
          </a:r>
          <a:r>
            <a:rPr lang="en-US" sz="1800" i="1" kern="1200" dirty="0"/>
            <a:t>perfect </a:t>
          </a:r>
          <a:r>
            <a:rPr lang="en-US" sz="1800" kern="1200" dirty="0" err="1"/>
            <a:t>na</a:t>
          </a:r>
          <a:r>
            <a:rPr lang="en-US" sz="1800" kern="1200" dirty="0"/>
            <a:t> </a:t>
          </a:r>
          <a:r>
            <a:rPr lang="en-US" sz="1800" kern="1200" dirty="0" err="1"/>
            <a:t>língua</a:t>
          </a:r>
          <a:r>
            <a:rPr lang="en-US" sz="1800" kern="1200" dirty="0"/>
            <a:t> </a:t>
          </a:r>
          <a:r>
            <a:rPr lang="en-US" sz="1800" kern="1200" dirty="0" err="1"/>
            <a:t>inglesa</a:t>
          </a:r>
          <a:r>
            <a:rPr lang="en-US" sz="1800" kern="1200" dirty="0"/>
            <a:t>.</a:t>
          </a:r>
        </a:p>
      </dsp:txBody>
      <dsp:txXfrm>
        <a:off x="1824245" y="2829818"/>
        <a:ext cx="5007966" cy="157943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0EA507-066B-4728-82CE-8CF6B85E0104}">
      <dsp:nvSpPr>
        <dsp:cNvPr id="0" name=""/>
        <dsp:cNvSpPr/>
      </dsp:nvSpPr>
      <dsp:spPr>
        <a:xfrm>
          <a:off x="0" y="14851"/>
          <a:ext cx="6832212" cy="10055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i="1" kern="1200" dirty="0"/>
            <a:t>Continuum</a:t>
          </a:r>
          <a:r>
            <a:rPr lang="pt-BR" sz="1800" kern="1200" dirty="0"/>
            <a:t> de oralidade e escrita: Koch; Elias (2015). </a:t>
          </a:r>
          <a:endParaRPr lang="en-US" sz="1800" kern="1200" dirty="0"/>
        </a:p>
      </dsp:txBody>
      <dsp:txXfrm>
        <a:off x="49087" y="63938"/>
        <a:ext cx="6734038" cy="907369"/>
      </dsp:txXfrm>
    </dsp:sp>
    <dsp:sp modelId="{91558285-D27E-46E5-87AC-22783C801289}">
      <dsp:nvSpPr>
        <dsp:cNvPr id="0" name=""/>
        <dsp:cNvSpPr/>
      </dsp:nvSpPr>
      <dsp:spPr>
        <a:xfrm>
          <a:off x="0" y="1072234"/>
          <a:ext cx="6832212" cy="1005543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provenientes de conversa face a face de caráter espontâneo (modalidade oral).</a:t>
          </a:r>
          <a:endParaRPr lang="en-US" sz="1800" kern="1200" dirty="0"/>
        </a:p>
      </dsp:txBody>
      <dsp:txXfrm>
        <a:off x="49087" y="1121321"/>
        <a:ext cx="6734038" cy="907369"/>
      </dsp:txXfrm>
    </dsp:sp>
    <dsp:sp modelId="{218DFB33-57FF-4B86-B661-AC426E08FAFA}">
      <dsp:nvSpPr>
        <dsp:cNvPr id="0" name=""/>
        <dsp:cNvSpPr/>
      </dsp:nvSpPr>
      <dsp:spPr>
        <a:xfrm>
          <a:off x="0" y="2129617"/>
          <a:ext cx="6832212" cy="1005543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Dados provenientes de artigos de opinião (modalidade escrita). </a:t>
          </a:r>
          <a:endParaRPr lang="en-US" sz="1800" kern="1200" dirty="0"/>
        </a:p>
      </dsp:txBody>
      <dsp:txXfrm>
        <a:off x="49087" y="2178704"/>
        <a:ext cx="6734038" cy="907369"/>
      </dsp:txXfrm>
    </dsp:sp>
    <dsp:sp modelId="{B014F176-FA6B-4E44-85EF-E3D42DEB24B1}">
      <dsp:nvSpPr>
        <dsp:cNvPr id="0" name=""/>
        <dsp:cNvSpPr/>
      </dsp:nvSpPr>
      <dsp:spPr>
        <a:xfrm>
          <a:off x="0" y="3187001"/>
          <a:ext cx="6832212" cy="1005543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1" kern="1200" dirty="0"/>
            <a:t>Corpus</a:t>
          </a:r>
          <a:r>
            <a:rPr lang="pt-BR" sz="1800" b="1" kern="1200" dirty="0"/>
            <a:t> utilizado para a modalidade oral: </a:t>
          </a:r>
          <a:r>
            <a:rPr lang="pt-BR" sz="1800" i="1" kern="1200" dirty="0"/>
            <a:t>Santa Barbara Corpus of </a:t>
          </a:r>
          <a:r>
            <a:rPr lang="pt-BR" sz="1800" i="1" kern="1200" dirty="0" err="1"/>
            <a:t>Spoken</a:t>
          </a:r>
          <a:r>
            <a:rPr lang="pt-BR" sz="1800" i="1" kern="1200" dirty="0"/>
            <a:t> American English</a:t>
          </a:r>
          <a:r>
            <a:rPr lang="pt-BR" sz="1800" kern="1200" dirty="0"/>
            <a:t>, disponível on-line (2000-2005).</a:t>
          </a:r>
          <a:endParaRPr lang="en-US" sz="1800" kern="1200" dirty="0"/>
        </a:p>
      </dsp:txBody>
      <dsp:txXfrm>
        <a:off x="49087" y="3236088"/>
        <a:ext cx="6734038" cy="907369"/>
      </dsp:txXfrm>
    </dsp:sp>
    <dsp:sp modelId="{0A5EDC8A-E79C-4E43-B9F5-4CD5AC27850E}">
      <dsp:nvSpPr>
        <dsp:cNvPr id="0" name=""/>
        <dsp:cNvSpPr/>
      </dsp:nvSpPr>
      <dsp:spPr>
        <a:xfrm>
          <a:off x="0" y="4244384"/>
          <a:ext cx="6832212" cy="1005543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just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b="1" i="1" kern="1200" dirty="0"/>
            <a:t>Corpus</a:t>
          </a:r>
          <a:r>
            <a:rPr lang="pt-BR" sz="1800" b="1" kern="1200" dirty="0"/>
            <a:t> utilizado para a modalidade escrita: </a:t>
          </a:r>
          <a:r>
            <a:rPr lang="pt-BR" sz="1800" b="0" kern="1200" dirty="0"/>
            <a:t>a</a:t>
          </a:r>
          <a:r>
            <a:rPr lang="pt-BR" sz="1800" kern="1200" dirty="0"/>
            <a:t>rtigos de opinião publicados no jornal norte-americano </a:t>
          </a:r>
          <a:r>
            <a:rPr lang="pt-BR" sz="1800" i="1" kern="1200" dirty="0"/>
            <a:t>The New York Times </a:t>
          </a:r>
          <a:r>
            <a:rPr lang="pt-BR" sz="1800" i="0" kern="1200" dirty="0"/>
            <a:t>(2023).</a:t>
          </a:r>
          <a:endParaRPr lang="en-US" sz="1800" kern="1200" dirty="0"/>
        </a:p>
      </dsp:txBody>
      <dsp:txXfrm>
        <a:off x="49087" y="4293471"/>
        <a:ext cx="6734038" cy="9073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AE3D7-9505-44FD-850D-EE0ADF773EFF}">
      <dsp:nvSpPr>
        <dsp:cNvPr id="0" name=""/>
        <dsp:cNvSpPr/>
      </dsp:nvSpPr>
      <dsp:spPr>
        <a:xfrm>
          <a:off x="17022" y="182256"/>
          <a:ext cx="1466017" cy="1466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12A528-F7EB-49B2-B19D-A907273D8876}">
      <dsp:nvSpPr>
        <dsp:cNvPr id="0" name=""/>
        <dsp:cNvSpPr/>
      </dsp:nvSpPr>
      <dsp:spPr>
        <a:xfrm>
          <a:off x="324886" y="490119"/>
          <a:ext cx="850289" cy="8502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85D44-82C2-47F1-94E1-D035935CD0FF}">
      <dsp:nvSpPr>
        <dsp:cNvPr id="0" name=""/>
        <dsp:cNvSpPr/>
      </dsp:nvSpPr>
      <dsp:spPr>
        <a:xfrm>
          <a:off x="1797186" y="182256"/>
          <a:ext cx="3455611" cy="146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1. Considerando a amostra do inglês analisada, a modalidade parece não ter influenciado a escolha das formas verbais que veiculam </a:t>
          </a:r>
          <a:r>
            <a:rPr lang="pt-BR" sz="1800" i="1" kern="1200" dirty="0"/>
            <a:t>perfect </a:t>
          </a:r>
          <a:r>
            <a:rPr lang="pt-BR" sz="1800" kern="1200" dirty="0"/>
            <a:t>universal. </a:t>
          </a:r>
          <a:endParaRPr lang="en-US" sz="1800" kern="1200" dirty="0"/>
        </a:p>
      </dsp:txBody>
      <dsp:txXfrm>
        <a:off x="1797186" y="182256"/>
        <a:ext cx="3455611" cy="1466017"/>
      </dsp:txXfrm>
    </dsp:sp>
    <dsp:sp modelId="{97C036F6-2FFF-4835-8CAA-F60E85D33FE9}">
      <dsp:nvSpPr>
        <dsp:cNvPr id="0" name=""/>
        <dsp:cNvSpPr/>
      </dsp:nvSpPr>
      <dsp:spPr>
        <a:xfrm>
          <a:off x="5854912" y="182256"/>
          <a:ext cx="1466017" cy="1466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A8EEA4-BBA7-441E-96E1-99C0C532E6CB}">
      <dsp:nvSpPr>
        <dsp:cNvPr id="0" name=""/>
        <dsp:cNvSpPr/>
      </dsp:nvSpPr>
      <dsp:spPr>
        <a:xfrm>
          <a:off x="6162775" y="490119"/>
          <a:ext cx="850289" cy="8502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424921-D868-4912-81FE-58E5A581D795}">
      <dsp:nvSpPr>
        <dsp:cNvPr id="0" name=""/>
        <dsp:cNvSpPr/>
      </dsp:nvSpPr>
      <dsp:spPr>
        <a:xfrm>
          <a:off x="7635075" y="182256"/>
          <a:ext cx="3455611" cy="146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2. Tanto na escrita quanto na oralidade, não houve restrição de determinada forma verbal. </a:t>
          </a:r>
          <a:endParaRPr lang="en-US" sz="1800" kern="1200" dirty="0"/>
        </a:p>
      </dsp:txBody>
      <dsp:txXfrm>
        <a:off x="7635075" y="182256"/>
        <a:ext cx="3455611" cy="1466017"/>
      </dsp:txXfrm>
    </dsp:sp>
    <dsp:sp modelId="{BEDF975E-9A5B-42AC-B25B-6F0DAE2F14E0}">
      <dsp:nvSpPr>
        <dsp:cNvPr id="0" name=""/>
        <dsp:cNvSpPr/>
      </dsp:nvSpPr>
      <dsp:spPr>
        <a:xfrm>
          <a:off x="17022" y="2323469"/>
          <a:ext cx="1466017" cy="1466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A0315-3636-4C08-8B75-503241520DCB}">
      <dsp:nvSpPr>
        <dsp:cNvPr id="0" name=""/>
        <dsp:cNvSpPr/>
      </dsp:nvSpPr>
      <dsp:spPr>
        <a:xfrm>
          <a:off x="324886" y="2631333"/>
          <a:ext cx="850289" cy="8502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4BCE83-B7F1-4B2D-A7CE-E6118D5794D6}">
      <dsp:nvSpPr>
        <dsp:cNvPr id="0" name=""/>
        <dsp:cNvSpPr/>
      </dsp:nvSpPr>
      <dsp:spPr>
        <a:xfrm>
          <a:off x="1797186" y="2323469"/>
          <a:ext cx="3455611" cy="146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3. Ao contrário do que ocorreu no estudo de Borges; Nespoli (2021), </a:t>
          </a:r>
          <a:r>
            <a:rPr lang="pt-BR" sz="1800" i="1" kern="1200" dirty="0"/>
            <a:t>Present Continuous </a:t>
          </a:r>
          <a:r>
            <a:rPr lang="pt-BR" sz="1800" kern="1200" dirty="0"/>
            <a:t>apareceu com o maior índice de ocorrências em ambas as modalidades.</a:t>
          </a:r>
          <a:endParaRPr lang="en-US" sz="1800" kern="1200" dirty="0"/>
        </a:p>
      </dsp:txBody>
      <dsp:txXfrm>
        <a:off x="1797186" y="2323469"/>
        <a:ext cx="3455611" cy="1466017"/>
      </dsp:txXfrm>
    </dsp:sp>
    <dsp:sp modelId="{8CFFDEBB-5879-4181-A791-3C231E256709}">
      <dsp:nvSpPr>
        <dsp:cNvPr id="0" name=""/>
        <dsp:cNvSpPr/>
      </dsp:nvSpPr>
      <dsp:spPr>
        <a:xfrm>
          <a:off x="5854912" y="2323469"/>
          <a:ext cx="1466017" cy="1466017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98F231-87D9-4FC5-B9F1-D5542D672905}">
      <dsp:nvSpPr>
        <dsp:cNvPr id="0" name=""/>
        <dsp:cNvSpPr/>
      </dsp:nvSpPr>
      <dsp:spPr>
        <a:xfrm>
          <a:off x="6162775" y="2631333"/>
          <a:ext cx="850289" cy="85028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5575B-BAE8-4251-B3FF-A3718C195909}">
      <dsp:nvSpPr>
        <dsp:cNvPr id="0" name=""/>
        <dsp:cNvSpPr/>
      </dsp:nvSpPr>
      <dsp:spPr>
        <a:xfrm>
          <a:off x="7635075" y="2323469"/>
          <a:ext cx="3455611" cy="14660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just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/>
            <a:t>4. Descarta-se a hipótese de possíveis restrições a formas verbais não canônicas para veiculação de </a:t>
          </a:r>
          <a:r>
            <a:rPr lang="pt-BR" sz="1800" i="1" kern="1200" dirty="0"/>
            <a:t>perfect </a:t>
          </a:r>
          <a:r>
            <a:rPr lang="pt-BR" sz="1800" kern="1200" dirty="0"/>
            <a:t>universal no que diz respeito à modalidade de língua. </a:t>
          </a:r>
          <a:endParaRPr lang="en-US" sz="1800" kern="1200" dirty="0"/>
        </a:p>
      </dsp:txBody>
      <dsp:txXfrm>
        <a:off x="7635075" y="2323469"/>
        <a:ext cx="3455611" cy="14660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5B24D-3C6E-46F4-B16A-3980ABD84845}" type="datetimeFigureOut">
              <a:rPr lang="pt-BR" smtClean="0"/>
              <a:t>01/02/2023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7AD57-DC94-4A85-91AB-9CA87C7B5A2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5834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7AD57-DC94-4A85-91AB-9CA87C7B5A27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183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7AD57-DC94-4A85-91AB-9CA87C7B5A27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56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7AD57-DC94-4A85-91AB-9CA87C7B5A2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010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7AD57-DC94-4A85-91AB-9CA87C7B5A2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9036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7AD57-DC94-4A85-91AB-9CA87C7B5A2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4347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95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3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381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17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97519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7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76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84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520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84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79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87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8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52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24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2DC25EE-239B-4C5F-AAD1-255A7D5F1EE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5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57">
            <a:extLst>
              <a:ext uri="{FF2B5EF4-FFF2-40B4-BE49-F238E27FC236}">
                <a16:creationId xmlns:a16="http://schemas.microsoft.com/office/drawing/2014/main" id="{51F84177-D544-484B-840F-230FCEB946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86"/>
            <a:ext cx="12192000" cy="68540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59">
            <a:extLst>
              <a:ext uri="{FF2B5EF4-FFF2-40B4-BE49-F238E27FC236}">
                <a16:creationId xmlns:a16="http://schemas.microsoft.com/office/drawing/2014/main" id="{7BC9B9BC-356F-4894-B473-21807684E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2" y="0"/>
            <a:ext cx="6111243" cy="6858000"/>
          </a:xfrm>
          <a:prstGeom prst="rect">
            <a:avLst/>
          </a:prstGeom>
          <a:solidFill>
            <a:schemeClr val="bg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172AA2D-EC5F-C132-33AD-62A9074C37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0279" y="967417"/>
            <a:ext cx="5280460" cy="3943250"/>
          </a:xfrm>
        </p:spPr>
        <p:txBody>
          <a:bodyPr>
            <a:normAutofit/>
          </a:bodyPr>
          <a:lstStyle/>
          <a:p>
            <a:pPr algn="ctr"/>
            <a:r>
              <a:rPr lang="pt-BR" sz="3600" b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 REALIZAÇÃO DO </a:t>
            </a:r>
            <a:r>
              <a:rPr lang="pt-BR" sz="3600" b="1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PERFECT </a:t>
            </a:r>
            <a:r>
              <a:rPr lang="pt-BR" sz="3600" b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UNIVERSAL NA LÍNGUA INGLESA: Uma análise de textos orais e escritos</a:t>
            </a:r>
            <a:br>
              <a:rPr lang="pt-BR" sz="3600" dirty="0">
                <a:solidFill>
                  <a:srgbClr val="FEFFFF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</a:br>
            <a:endParaRPr lang="pt-BR" sz="3600" dirty="0">
              <a:solidFill>
                <a:srgbClr val="FEFFFF"/>
              </a:solidFill>
            </a:endParaRPr>
          </a:p>
        </p:txBody>
      </p:sp>
      <p:pic>
        <p:nvPicPr>
          <p:cNvPr id="4" name="Picture 3" descr="Arte 3D ondulada">
            <a:extLst>
              <a:ext uri="{FF2B5EF4-FFF2-40B4-BE49-F238E27FC236}">
                <a16:creationId xmlns:a16="http://schemas.microsoft.com/office/drawing/2014/main" id="{96B75399-330A-B520-09FE-C25DEAEF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641" r="15643" b="2"/>
          <a:stretch/>
        </p:blipFill>
        <p:spPr>
          <a:xfrm>
            <a:off x="6111242" y="10"/>
            <a:ext cx="6080758" cy="6857990"/>
          </a:xfrm>
          <a:prstGeom prst="rect">
            <a:avLst/>
          </a:prstGeom>
        </p:spPr>
      </p:pic>
      <p:sp>
        <p:nvSpPr>
          <p:cNvPr id="62" name="Freeform 27">
            <a:extLst>
              <a:ext uri="{FF2B5EF4-FFF2-40B4-BE49-F238E27FC236}">
                <a16:creationId xmlns:a16="http://schemas.microsoft.com/office/drawing/2014/main" id="{CFD42E53-DE7E-4891-9F3A-A1E195E8E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5033007"/>
            <a:ext cx="6881206" cy="857047"/>
          </a:xfrm>
          <a:custGeom>
            <a:avLst/>
            <a:gdLst>
              <a:gd name="connsiteX0" fmla="*/ 0 w 6881206"/>
              <a:gd name="connsiteY0" fmla="*/ 0 h 857047"/>
              <a:gd name="connsiteX1" fmla="*/ 653445 w 6881206"/>
              <a:gd name="connsiteY1" fmla="*/ 0 h 857047"/>
              <a:gd name="connsiteX2" fmla="*/ 1156123 w 6881206"/>
              <a:gd name="connsiteY2" fmla="*/ 0 h 857047"/>
              <a:gd name="connsiteX3" fmla="*/ 1380221 w 6881206"/>
              <a:gd name="connsiteY3" fmla="*/ 0 h 857047"/>
              <a:gd name="connsiteX4" fmla="*/ 1444324 w 6881206"/>
              <a:gd name="connsiteY4" fmla="*/ 0 h 857047"/>
              <a:gd name="connsiteX5" fmla="*/ 1522072 w 6881206"/>
              <a:gd name="connsiteY5" fmla="*/ 0 h 857047"/>
              <a:gd name="connsiteX6" fmla="*/ 1596570 w 6881206"/>
              <a:gd name="connsiteY6" fmla="*/ 0 h 857047"/>
              <a:gd name="connsiteX7" fmla="*/ 1893047 w 6881206"/>
              <a:gd name="connsiteY7" fmla="*/ 0 h 857047"/>
              <a:gd name="connsiteX8" fmla="*/ 1978260 w 6881206"/>
              <a:gd name="connsiteY8" fmla="*/ 0 h 857047"/>
              <a:gd name="connsiteX9" fmla="*/ 2032793 w 6881206"/>
              <a:gd name="connsiteY9" fmla="*/ 0 h 857047"/>
              <a:gd name="connsiteX10" fmla="*/ 2095032 w 6881206"/>
              <a:gd name="connsiteY10" fmla="*/ 0 h 857047"/>
              <a:gd name="connsiteX11" fmla="*/ 2574748 w 6881206"/>
              <a:gd name="connsiteY11" fmla="*/ 0 h 857047"/>
              <a:gd name="connsiteX12" fmla="*/ 2712413 w 6881206"/>
              <a:gd name="connsiteY12" fmla="*/ 0 h 857047"/>
              <a:gd name="connsiteX13" fmla="*/ 2724164 w 6881206"/>
              <a:gd name="connsiteY13" fmla="*/ 0 h 857047"/>
              <a:gd name="connsiteX14" fmla="*/ 2806423 w 6881206"/>
              <a:gd name="connsiteY14" fmla="*/ 0 h 857047"/>
              <a:gd name="connsiteX15" fmla="*/ 2975563 w 6881206"/>
              <a:gd name="connsiteY15" fmla="*/ 0 h 857047"/>
              <a:gd name="connsiteX16" fmla="*/ 3029696 w 6881206"/>
              <a:gd name="connsiteY16" fmla="*/ 0 h 857047"/>
              <a:gd name="connsiteX17" fmla="*/ 3216247 w 6881206"/>
              <a:gd name="connsiteY17" fmla="*/ 0 h 857047"/>
              <a:gd name="connsiteX18" fmla="*/ 3464491 w 6881206"/>
              <a:gd name="connsiteY18" fmla="*/ 0 h 857047"/>
              <a:gd name="connsiteX19" fmla="*/ 3476820 w 6881206"/>
              <a:gd name="connsiteY19" fmla="*/ 0 h 857047"/>
              <a:gd name="connsiteX20" fmla="*/ 3508932 w 6881206"/>
              <a:gd name="connsiteY20" fmla="*/ 0 h 857047"/>
              <a:gd name="connsiteX21" fmla="*/ 3518154 w 6881206"/>
              <a:gd name="connsiteY21" fmla="*/ 0 h 857047"/>
              <a:gd name="connsiteX22" fmla="*/ 3563124 w 6881206"/>
              <a:gd name="connsiteY22" fmla="*/ 0 h 857047"/>
              <a:gd name="connsiteX23" fmla="*/ 3568615 w 6881206"/>
              <a:gd name="connsiteY23" fmla="*/ 0 h 857047"/>
              <a:gd name="connsiteX24" fmla="*/ 3582711 w 6881206"/>
              <a:gd name="connsiteY24" fmla="*/ 0 h 857047"/>
              <a:gd name="connsiteX25" fmla="*/ 3607047 w 6881206"/>
              <a:gd name="connsiteY25" fmla="*/ 0 h 857047"/>
              <a:gd name="connsiteX26" fmla="*/ 3711363 w 6881206"/>
              <a:gd name="connsiteY26" fmla="*/ 0 h 857047"/>
              <a:gd name="connsiteX27" fmla="*/ 3757936 w 6881206"/>
              <a:gd name="connsiteY27" fmla="*/ 0 h 857047"/>
              <a:gd name="connsiteX28" fmla="*/ 3914505 w 6881206"/>
              <a:gd name="connsiteY28" fmla="*/ 0 h 857047"/>
              <a:gd name="connsiteX29" fmla="*/ 4099165 w 6881206"/>
              <a:gd name="connsiteY29" fmla="*/ 0 h 857047"/>
              <a:gd name="connsiteX30" fmla="*/ 4176573 w 6881206"/>
              <a:gd name="connsiteY30" fmla="*/ 0 h 857047"/>
              <a:gd name="connsiteX31" fmla="*/ 4211043 w 6881206"/>
              <a:gd name="connsiteY31" fmla="*/ 0 h 857047"/>
              <a:gd name="connsiteX32" fmla="*/ 4249415 w 6881206"/>
              <a:gd name="connsiteY32" fmla="*/ 0 h 857047"/>
              <a:gd name="connsiteX33" fmla="*/ 4292911 w 6881206"/>
              <a:gd name="connsiteY33" fmla="*/ 0 h 857047"/>
              <a:gd name="connsiteX34" fmla="*/ 4715176 w 6881206"/>
              <a:gd name="connsiteY34" fmla="*/ 0 h 857047"/>
              <a:gd name="connsiteX35" fmla="*/ 4749035 w 6881206"/>
              <a:gd name="connsiteY35" fmla="*/ 0 h 857047"/>
              <a:gd name="connsiteX36" fmla="*/ 5107279 w 6881206"/>
              <a:gd name="connsiteY36" fmla="*/ 0 h 857047"/>
              <a:gd name="connsiteX37" fmla="*/ 5446306 w 6881206"/>
              <a:gd name="connsiteY37" fmla="*/ 0 h 857047"/>
              <a:gd name="connsiteX38" fmla="*/ 5654500 w 6881206"/>
              <a:gd name="connsiteY38" fmla="*/ 0 h 857047"/>
              <a:gd name="connsiteX39" fmla="*/ 5879355 w 6881206"/>
              <a:gd name="connsiteY39" fmla="*/ 0 h 857047"/>
              <a:gd name="connsiteX40" fmla="*/ 6374171 w 6881206"/>
              <a:gd name="connsiteY40" fmla="*/ 0 h 857047"/>
              <a:gd name="connsiteX41" fmla="*/ 6382691 w 6881206"/>
              <a:gd name="connsiteY41" fmla="*/ 0 h 857047"/>
              <a:gd name="connsiteX42" fmla="*/ 6406881 w 6881206"/>
              <a:gd name="connsiteY42" fmla="*/ 10516 h 857047"/>
              <a:gd name="connsiteX43" fmla="*/ 6411719 w 6881206"/>
              <a:gd name="connsiteY43" fmla="*/ 15774 h 857047"/>
              <a:gd name="connsiteX44" fmla="*/ 6412418 w 6881206"/>
              <a:gd name="connsiteY44" fmla="*/ 16534 h 857047"/>
              <a:gd name="connsiteX45" fmla="*/ 6413765 w 6881206"/>
              <a:gd name="connsiteY45" fmla="*/ 17998 h 857047"/>
              <a:gd name="connsiteX46" fmla="*/ 6418286 w 6881206"/>
              <a:gd name="connsiteY46" fmla="*/ 21854 h 857047"/>
              <a:gd name="connsiteX47" fmla="*/ 6867337 w 6881206"/>
              <a:gd name="connsiteY47" fmla="*/ 404863 h 857047"/>
              <a:gd name="connsiteX48" fmla="*/ 6867337 w 6881206"/>
              <a:gd name="connsiteY48" fmla="*/ 452185 h 857047"/>
              <a:gd name="connsiteX49" fmla="*/ 6491457 w 6881206"/>
              <a:gd name="connsiteY49" fmla="*/ 772784 h 857047"/>
              <a:gd name="connsiteX50" fmla="*/ 6413765 w 6881206"/>
              <a:gd name="connsiteY50" fmla="*/ 839050 h 857047"/>
              <a:gd name="connsiteX51" fmla="*/ 6411719 w 6881206"/>
              <a:gd name="connsiteY51" fmla="*/ 841273 h 857047"/>
              <a:gd name="connsiteX52" fmla="*/ 6406881 w 6881206"/>
              <a:gd name="connsiteY52" fmla="*/ 846531 h 857047"/>
              <a:gd name="connsiteX53" fmla="*/ 6382691 w 6881206"/>
              <a:gd name="connsiteY53" fmla="*/ 857047 h 857047"/>
              <a:gd name="connsiteX54" fmla="*/ 6374171 w 6881206"/>
              <a:gd name="connsiteY54" fmla="*/ 857047 h 857047"/>
              <a:gd name="connsiteX55" fmla="*/ 6368680 w 6881206"/>
              <a:gd name="connsiteY55" fmla="*/ 857047 h 857047"/>
              <a:gd name="connsiteX56" fmla="*/ 6348221 w 6881206"/>
              <a:gd name="connsiteY56" fmla="*/ 857047 h 857047"/>
              <a:gd name="connsiteX57" fmla="*/ 6330248 w 6881206"/>
              <a:gd name="connsiteY57" fmla="*/ 857047 h 857047"/>
              <a:gd name="connsiteX58" fmla="*/ 6266353 w 6881206"/>
              <a:gd name="connsiteY58" fmla="*/ 857047 h 857047"/>
              <a:gd name="connsiteX59" fmla="*/ 6225932 w 6881206"/>
              <a:gd name="connsiteY59" fmla="*/ 857047 h 857047"/>
              <a:gd name="connsiteX60" fmla="*/ 6106926 w 6881206"/>
              <a:gd name="connsiteY60" fmla="*/ 857047 h 857047"/>
              <a:gd name="connsiteX61" fmla="*/ 6022790 w 6881206"/>
              <a:gd name="connsiteY61" fmla="*/ 857047 h 857047"/>
              <a:gd name="connsiteX62" fmla="*/ 5844088 w 6881206"/>
              <a:gd name="connsiteY62" fmla="*/ 857047 h 857047"/>
              <a:gd name="connsiteX63" fmla="*/ 5687880 w 6881206"/>
              <a:gd name="connsiteY63" fmla="*/ 857047 h 857047"/>
              <a:gd name="connsiteX64" fmla="*/ 5451985 w 6881206"/>
              <a:gd name="connsiteY64" fmla="*/ 857047 h 857047"/>
              <a:gd name="connsiteX65" fmla="*/ 5188261 w 6881206"/>
              <a:gd name="connsiteY65" fmla="*/ 857047 h 857047"/>
              <a:gd name="connsiteX66" fmla="*/ 4904764 w 6881206"/>
              <a:gd name="connsiteY66" fmla="*/ 857047 h 857047"/>
              <a:gd name="connsiteX67" fmla="*/ 4490989 w 6881206"/>
              <a:gd name="connsiteY67" fmla="*/ 857047 h 857047"/>
              <a:gd name="connsiteX68" fmla="*/ 4176573 w 6881206"/>
              <a:gd name="connsiteY68" fmla="*/ 857047 h 857047"/>
              <a:gd name="connsiteX69" fmla="*/ 4099165 w 6881206"/>
              <a:gd name="connsiteY69" fmla="*/ 857047 h 857047"/>
              <a:gd name="connsiteX70" fmla="*/ 4089943 w 6881206"/>
              <a:gd name="connsiteY70" fmla="*/ 857047 h 857047"/>
              <a:gd name="connsiteX71" fmla="*/ 4057940 w 6881206"/>
              <a:gd name="connsiteY71" fmla="*/ 857047 h 857047"/>
              <a:gd name="connsiteX72" fmla="*/ 4025386 w 6881206"/>
              <a:gd name="connsiteY72" fmla="*/ 857047 h 857047"/>
              <a:gd name="connsiteX73" fmla="*/ 3850160 w 6881206"/>
              <a:gd name="connsiteY73" fmla="*/ 857047 h 857047"/>
              <a:gd name="connsiteX74" fmla="*/ 3563124 w 6881206"/>
              <a:gd name="connsiteY74" fmla="*/ 857047 h 857047"/>
              <a:gd name="connsiteX75" fmla="*/ 3550795 w 6881206"/>
              <a:gd name="connsiteY75" fmla="*/ 857047 h 857047"/>
              <a:gd name="connsiteX76" fmla="*/ 3508932 w 6881206"/>
              <a:gd name="connsiteY76" fmla="*/ 857047 h 857047"/>
              <a:gd name="connsiteX77" fmla="*/ 3483683 w 6881206"/>
              <a:gd name="connsiteY77" fmla="*/ 857047 h 857047"/>
              <a:gd name="connsiteX78" fmla="*/ 3464491 w 6881206"/>
              <a:gd name="connsiteY78" fmla="*/ 857047 h 857047"/>
              <a:gd name="connsiteX79" fmla="*/ 3452740 w 6881206"/>
              <a:gd name="connsiteY79" fmla="*/ 857047 h 857047"/>
              <a:gd name="connsiteX80" fmla="*/ 3423719 w 6881206"/>
              <a:gd name="connsiteY80" fmla="*/ 857047 h 857047"/>
              <a:gd name="connsiteX81" fmla="*/ 3370481 w 6881206"/>
              <a:gd name="connsiteY81" fmla="*/ 857047 h 857047"/>
              <a:gd name="connsiteX82" fmla="*/ 3306946 w 6881206"/>
              <a:gd name="connsiteY82" fmla="*/ 857047 h 857047"/>
              <a:gd name="connsiteX83" fmla="*/ 3147208 w 6881206"/>
              <a:gd name="connsiteY83" fmla="*/ 857047 h 857047"/>
              <a:gd name="connsiteX84" fmla="*/ 3114429 w 6881206"/>
              <a:gd name="connsiteY84" fmla="*/ 857047 h 857047"/>
              <a:gd name="connsiteX85" fmla="*/ 2960658 w 6881206"/>
              <a:gd name="connsiteY85" fmla="*/ 857047 h 857047"/>
              <a:gd name="connsiteX86" fmla="*/ 2827230 w 6881206"/>
              <a:gd name="connsiteY86" fmla="*/ 857047 h 857047"/>
              <a:gd name="connsiteX87" fmla="*/ 2712413 w 6881206"/>
              <a:gd name="connsiteY87" fmla="*/ 857047 h 857047"/>
              <a:gd name="connsiteX88" fmla="*/ 2680242 w 6881206"/>
              <a:gd name="connsiteY88" fmla="*/ 857047 h 857047"/>
              <a:gd name="connsiteX89" fmla="*/ 2603835 w 6881206"/>
              <a:gd name="connsiteY89" fmla="*/ 857047 h 857047"/>
              <a:gd name="connsiteX90" fmla="*/ 2455042 w 6881206"/>
              <a:gd name="connsiteY90" fmla="*/ 857047 h 857047"/>
              <a:gd name="connsiteX91" fmla="*/ 2426415 w 6881206"/>
              <a:gd name="connsiteY91" fmla="*/ 857047 h 857047"/>
              <a:gd name="connsiteX92" fmla="*/ 2209736 w 6881206"/>
              <a:gd name="connsiteY92" fmla="*/ 857047 h 857047"/>
              <a:gd name="connsiteX93" fmla="*/ 1893047 w 6881206"/>
              <a:gd name="connsiteY93" fmla="*/ 857047 h 857047"/>
              <a:gd name="connsiteX94" fmla="*/ 1885034 w 6881206"/>
              <a:gd name="connsiteY94" fmla="*/ 857047 h 857047"/>
              <a:gd name="connsiteX95" fmla="*/ 1843786 w 6881206"/>
              <a:gd name="connsiteY95" fmla="*/ 857047 h 857047"/>
              <a:gd name="connsiteX96" fmla="*/ 1828944 w 6881206"/>
              <a:gd name="connsiteY96" fmla="*/ 857047 h 857047"/>
              <a:gd name="connsiteX97" fmla="*/ 1380221 w 6881206"/>
              <a:gd name="connsiteY97" fmla="*/ 857047 h 857047"/>
              <a:gd name="connsiteX98" fmla="*/ 1333065 w 6881206"/>
              <a:gd name="connsiteY98" fmla="*/ 857047 h 857047"/>
              <a:gd name="connsiteX99" fmla="*/ 653445 w 6881206"/>
              <a:gd name="connsiteY99" fmla="*/ 857047 h 857047"/>
              <a:gd name="connsiteX100" fmla="*/ 0 w 6881206"/>
              <a:gd name="connsiteY100" fmla="*/ 857047 h 857047"/>
              <a:gd name="connsiteX101" fmla="*/ 0 w 6881206"/>
              <a:gd name="connsiteY101" fmla="*/ 0 h 857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6881206" h="857047">
                <a:moveTo>
                  <a:pt x="0" y="0"/>
                </a:moveTo>
                <a:cubicBezTo>
                  <a:pt x="0" y="0"/>
                  <a:pt x="0" y="0"/>
                  <a:pt x="653445" y="0"/>
                </a:cubicBezTo>
                <a:cubicBezTo>
                  <a:pt x="653445" y="0"/>
                  <a:pt x="653445" y="0"/>
                  <a:pt x="1156123" y="0"/>
                </a:cubicBezTo>
                <a:lnTo>
                  <a:pt x="1380221" y="0"/>
                </a:lnTo>
                <a:cubicBezTo>
                  <a:pt x="1380221" y="0"/>
                  <a:pt x="1380221" y="0"/>
                  <a:pt x="1444324" y="0"/>
                </a:cubicBezTo>
                <a:lnTo>
                  <a:pt x="1522072" y="0"/>
                </a:lnTo>
                <a:lnTo>
                  <a:pt x="1596570" y="0"/>
                </a:lnTo>
                <a:cubicBezTo>
                  <a:pt x="1668686" y="0"/>
                  <a:pt x="1764840" y="0"/>
                  <a:pt x="1893047" y="0"/>
                </a:cubicBezTo>
                <a:cubicBezTo>
                  <a:pt x="1893047" y="0"/>
                  <a:pt x="1893047" y="0"/>
                  <a:pt x="1978260" y="0"/>
                </a:cubicBezTo>
                <a:lnTo>
                  <a:pt x="2032793" y="0"/>
                </a:lnTo>
                <a:lnTo>
                  <a:pt x="2095032" y="0"/>
                </a:lnTo>
                <a:cubicBezTo>
                  <a:pt x="2196025" y="0"/>
                  <a:pt x="2347515" y="0"/>
                  <a:pt x="2574748" y="0"/>
                </a:cubicBezTo>
                <a:lnTo>
                  <a:pt x="2712413" y="0"/>
                </a:lnTo>
                <a:lnTo>
                  <a:pt x="2724164" y="0"/>
                </a:lnTo>
                <a:lnTo>
                  <a:pt x="2806423" y="0"/>
                </a:lnTo>
                <a:lnTo>
                  <a:pt x="2975563" y="0"/>
                </a:lnTo>
                <a:lnTo>
                  <a:pt x="3029696" y="0"/>
                </a:lnTo>
                <a:lnTo>
                  <a:pt x="3216247" y="0"/>
                </a:lnTo>
                <a:lnTo>
                  <a:pt x="3464491" y="0"/>
                </a:lnTo>
                <a:lnTo>
                  <a:pt x="3476820" y="0"/>
                </a:lnTo>
                <a:lnTo>
                  <a:pt x="3508932" y="0"/>
                </a:lnTo>
                <a:cubicBezTo>
                  <a:pt x="3508932" y="0"/>
                  <a:pt x="3508932" y="0"/>
                  <a:pt x="3518154" y="0"/>
                </a:cubicBezTo>
                <a:lnTo>
                  <a:pt x="3563124" y="0"/>
                </a:lnTo>
                <a:lnTo>
                  <a:pt x="3568615" y="0"/>
                </a:lnTo>
                <a:lnTo>
                  <a:pt x="3582711" y="0"/>
                </a:lnTo>
                <a:lnTo>
                  <a:pt x="3607047" y="0"/>
                </a:lnTo>
                <a:lnTo>
                  <a:pt x="3711363" y="0"/>
                </a:lnTo>
                <a:lnTo>
                  <a:pt x="3757936" y="0"/>
                </a:lnTo>
                <a:lnTo>
                  <a:pt x="3914505" y="0"/>
                </a:lnTo>
                <a:lnTo>
                  <a:pt x="4099165" y="0"/>
                </a:lnTo>
                <a:cubicBezTo>
                  <a:pt x="4099165" y="0"/>
                  <a:pt x="4099165" y="0"/>
                  <a:pt x="4176573" y="0"/>
                </a:cubicBezTo>
                <a:cubicBezTo>
                  <a:pt x="4176573" y="0"/>
                  <a:pt x="4176573" y="0"/>
                  <a:pt x="4211043" y="0"/>
                </a:cubicBezTo>
                <a:lnTo>
                  <a:pt x="4249415" y="0"/>
                </a:lnTo>
                <a:lnTo>
                  <a:pt x="4292911" y="0"/>
                </a:lnTo>
                <a:cubicBezTo>
                  <a:pt x="4370470" y="0"/>
                  <a:pt x="4499735" y="0"/>
                  <a:pt x="4715176" y="0"/>
                </a:cubicBezTo>
                <a:lnTo>
                  <a:pt x="4749035" y="0"/>
                </a:lnTo>
                <a:lnTo>
                  <a:pt x="5107279" y="0"/>
                </a:lnTo>
                <a:lnTo>
                  <a:pt x="5446306" y="0"/>
                </a:lnTo>
                <a:lnTo>
                  <a:pt x="5654500" y="0"/>
                </a:lnTo>
                <a:lnTo>
                  <a:pt x="5879355" y="0"/>
                </a:lnTo>
                <a:lnTo>
                  <a:pt x="6374171" y="0"/>
                </a:lnTo>
                <a:lnTo>
                  <a:pt x="6382691" y="0"/>
                </a:lnTo>
                <a:cubicBezTo>
                  <a:pt x="6392367" y="0"/>
                  <a:pt x="6402043" y="5258"/>
                  <a:pt x="6406881" y="10516"/>
                </a:cubicBezTo>
                <a:cubicBezTo>
                  <a:pt x="6406881" y="10516"/>
                  <a:pt x="6411719" y="10516"/>
                  <a:pt x="6411719" y="15774"/>
                </a:cubicBezTo>
                <a:cubicBezTo>
                  <a:pt x="6411719" y="15774"/>
                  <a:pt x="6411719" y="15774"/>
                  <a:pt x="6412418" y="16534"/>
                </a:cubicBezTo>
                <a:lnTo>
                  <a:pt x="6413765" y="17998"/>
                </a:lnTo>
                <a:lnTo>
                  <a:pt x="6418286" y="21854"/>
                </a:lnTo>
                <a:cubicBezTo>
                  <a:pt x="6439669" y="40092"/>
                  <a:pt x="6525203" y="113046"/>
                  <a:pt x="6867337" y="404863"/>
                </a:cubicBezTo>
                <a:cubicBezTo>
                  <a:pt x="6885830" y="415379"/>
                  <a:pt x="6885830" y="436411"/>
                  <a:pt x="6867337" y="452185"/>
                </a:cubicBezTo>
                <a:cubicBezTo>
                  <a:pt x="6867337" y="452185"/>
                  <a:pt x="6867337" y="452185"/>
                  <a:pt x="6491457" y="772784"/>
                </a:cubicBezTo>
                <a:lnTo>
                  <a:pt x="6413765" y="839050"/>
                </a:lnTo>
                <a:lnTo>
                  <a:pt x="6411719" y="841273"/>
                </a:lnTo>
                <a:cubicBezTo>
                  <a:pt x="6411719" y="841273"/>
                  <a:pt x="6406881" y="841273"/>
                  <a:pt x="6406881" y="846531"/>
                </a:cubicBezTo>
                <a:cubicBezTo>
                  <a:pt x="6402043" y="851789"/>
                  <a:pt x="6392367" y="857047"/>
                  <a:pt x="6382691" y="857047"/>
                </a:cubicBezTo>
                <a:lnTo>
                  <a:pt x="6374171" y="857047"/>
                </a:lnTo>
                <a:lnTo>
                  <a:pt x="6368680" y="857047"/>
                </a:lnTo>
                <a:lnTo>
                  <a:pt x="6348221" y="857047"/>
                </a:lnTo>
                <a:lnTo>
                  <a:pt x="6330248" y="857047"/>
                </a:lnTo>
                <a:lnTo>
                  <a:pt x="6266353" y="857047"/>
                </a:lnTo>
                <a:lnTo>
                  <a:pt x="6225932" y="857047"/>
                </a:lnTo>
                <a:lnTo>
                  <a:pt x="6106926" y="857047"/>
                </a:lnTo>
                <a:lnTo>
                  <a:pt x="6022790" y="857047"/>
                </a:lnTo>
                <a:lnTo>
                  <a:pt x="5844088" y="857047"/>
                </a:lnTo>
                <a:lnTo>
                  <a:pt x="5687880" y="857047"/>
                </a:lnTo>
                <a:lnTo>
                  <a:pt x="5451985" y="857047"/>
                </a:lnTo>
                <a:lnTo>
                  <a:pt x="5188261" y="857047"/>
                </a:lnTo>
                <a:lnTo>
                  <a:pt x="4904764" y="857047"/>
                </a:lnTo>
                <a:lnTo>
                  <a:pt x="4490989" y="857047"/>
                </a:lnTo>
                <a:lnTo>
                  <a:pt x="4176573" y="857047"/>
                </a:lnTo>
                <a:cubicBezTo>
                  <a:pt x="4176573" y="857047"/>
                  <a:pt x="4176573" y="857047"/>
                  <a:pt x="4099165" y="857047"/>
                </a:cubicBezTo>
                <a:cubicBezTo>
                  <a:pt x="4099165" y="857047"/>
                  <a:pt x="4099165" y="857047"/>
                  <a:pt x="4089943" y="857047"/>
                </a:cubicBezTo>
                <a:lnTo>
                  <a:pt x="4057940" y="857047"/>
                </a:lnTo>
                <a:lnTo>
                  <a:pt x="4025386" y="857047"/>
                </a:lnTo>
                <a:cubicBezTo>
                  <a:pt x="3988496" y="857047"/>
                  <a:pt x="3933162" y="857047"/>
                  <a:pt x="3850160" y="857047"/>
                </a:cubicBezTo>
                <a:lnTo>
                  <a:pt x="3563124" y="857047"/>
                </a:lnTo>
                <a:lnTo>
                  <a:pt x="3550795" y="857047"/>
                </a:lnTo>
                <a:lnTo>
                  <a:pt x="3508932" y="857047"/>
                </a:lnTo>
                <a:cubicBezTo>
                  <a:pt x="3508932" y="857047"/>
                  <a:pt x="3508932" y="857047"/>
                  <a:pt x="3483683" y="857047"/>
                </a:cubicBezTo>
                <a:lnTo>
                  <a:pt x="3464491" y="857047"/>
                </a:lnTo>
                <a:lnTo>
                  <a:pt x="3452740" y="857047"/>
                </a:lnTo>
                <a:lnTo>
                  <a:pt x="3423719" y="857047"/>
                </a:lnTo>
                <a:lnTo>
                  <a:pt x="3370481" y="857047"/>
                </a:lnTo>
                <a:lnTo>
                  <a:pt x="3306946" y="857047"/>
                </a:lnTo>
                <a:lnTo>
                  <a:pt x="3147208" y="857047"/>
                </a:lnTo>
                <a:lnTo>
                  <a:pt x="3114429" y="857047"/>
                </a:lnTo>
                <a:lnTo>
                  <a:pt x="2960658" y="857047"/>
                </a:lnTo>
                <a:lnTo>
                  <a:pt x="2827230" y="857047"/>
                </a:lnTo>
                <a:lnTo>
                  <a:pt x="2712413" y="857047"/>
                </a:lnTo>
                <a:lnTo>
                  <a:pt x="2680242" y="857047"/>
                </a:lnTo>
                <a:lnTo>
                  <a:pt x="2603835" y="857047"/>
                </a:lnTo>
                <a:lnTo>
                  <a:pt x="2455042" y="857047"/>
                </a:lnTo>
                <a:lnTo>
                  <a:pt x="2426415" y="857047"/>
                </a:lnTo>
                <a:lnTo>
                  <a:pt x="2209736" y="857047"/>
                </a:lnTo>
                <a:lnTo>
                  <a:pt x="1893047" y="857047"/>
                </a:lnTo>
                <a:cubicBezTo>
                  <a:pt x="1893047" y="857047"/>
                  <a:pt x="1893047" y="857047"/>
                  <a:pt x="1885034" y="857047"/>
                </a:cubicBezTo>
                <a:lnTo>
                  <a:pt x="1843786" y="857047"/>
                </a:lnTo>
                <a:lnTo>
                  <a:pt x="1828944" y="857047"/>
                </a:lnTo>
                <a:cubicBezTo>
                  <a:pt x="1764840" y="857047"/>
                  <a:pt x="1636634" y="857047"/>
                  <a:pt x="1380221" y="857047"/>
                </a:cubicBezTo>
                <a:lnTo>
                  <a:pt x="1333065" y="857047"/>
                </a:lnTo>
                <a:cubicBezTo>
                  <a:pt x="1136016" y="857047"/>
                  <a:pt x="910816" y="857047"/>
                  <a:pt x="653445" y="857047"/>
                </a:cubicBezTo>
                <a:cubicBezTo>
                  <a:pt x="653445" y="857047"/>
                  <a:pt x="653445" y="857047"/>
                  <a:pt x="0" y="857047"/>
                </a:cubicBezTo>
                <a:cubicBezTo>
                  <a:pt x="0" y="857047"/>
                  <a:pt x="0" y="857047"/>
                  <a:pt x="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DDB834-9EE7-D230-3FA8-DF2F73B71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1806" y="5348168"/>
            <a:ext cx="5920482" cy="544260"/>
          </a:xfrm>
        </p:spPr>
        <p:txBody>
          <a:bodyPr anchor="ctr">
            <a:normAutofit fontScale="25000" lnSpcReduction="20000"/>
          </a:bodyPr>
          <a:lstStyle/>
          <a:p>
            <a:pPr algn="ctr"/>
            <a:r>
              <a:rPr lang="pt-BR" sz="8000" b="1" i="0" dirty="0">
                <a:solidFill>
                  <a:srgbClr val="FFFFFF"/>
                </a:solidFill>
                <a:effectLst/>
                <a:latin typeface="+mj-lt"/>
              </a:rPr>
              <a:t>XI Simpósio de Pesquisas e Práticas Docentes</a:t>
            </a:r>
            <a:endParaRPr lang="pt-BR" sz="8000" b="0" i="0" dirty="0">
              <a:solidFill>
                <a:srgbClr val="FFFFFF"/>
              </a:solidFill>
              <a:effectLst/>
              <a:latin typeface="+mj-lt"/>
            </a:endParaRPr>
          </a:p>
          <a:p>
            <a:br>
              <a:rPr lang="pt-BR" sz="1600" dirty="0"/>
            </a:br>
            <a:endParaRPr lang="pt-BR" sz="1600" dirty="0">
              <a:solidFill>
                <a:srgbClr val="FEFFFF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8677D-2E61-DC77-3A6B-723CAC18A95D}"/>
              </a:ext>
            </a:extLst>
          </p:cNvPr>
          <p:cNvSpPr txBox="1"/>
          <p:nvPr/>
        </p:nvSpPr>
        <p:spPr>
          <a:xfrm>
            <a:off x="7722488" y="6347795"/>
            <a:ext cx="56662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pt-BR" sz="1600" dirty="0"/>
              <a:t>Arthur Döhler e Juliana </a:t>
            </a:r>
            <a:r>
              <a:rPr lang="pt-BR" sz="1600" dirty="0" err="1"/>
              <a:t>Nespoli</a:t>
            </a:r>
            <a:r>
              <a:rPr lang="pt-BR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14140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E1F72D-21BB-CECD-2B17-BDFD94211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Resultados 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0F173C-FCF0-D4B8-3EC2-83E73917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4263" y="2469574"/>
            <a:ext cx="10237449" cy="3287292"/>
          </a:xfrm>
        </p:spPr>
        <p:txBody>
          <a:bodyPr>
            <a:normAutofit fontScale="92500"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2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(1) </a:t>
            </a:r>
            <a:r>
              <a:rPr lang="en-US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But she's not showing a lot of interest, either.</a:t>
            </a:r>
            <a:endParaRPr lang="pt-BR" sz="2200" i="1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pt-BR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Tradução livre: 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Mas ela não tem expressado muito interesse, também.</a:t>
            </a: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200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(2)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For three years, Western media coverage has treated the Covid situation in China like a spectacle…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Tradução livre: 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Por três anos, a mídia ocidental tem tratado a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ovid na China como um espetáculo...</a:t>
            </a:r>
            <a:endParaRPr lang="en-US" sz="2200" i="1" dirty="0"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1F421B0-5EB0-67B6-9567-AEE9895E7CC1}"/>
              </a:ext>
            </a:extLst>
          </p:cNvPr>
          <p:cNvSpPr txBox="1"/>
          <p:nvPr/>
        </p:nvSpPr>
        <p:spPr>
          <a:xfrm>
            <a:off x="1584338" y="5910724"/>
            <a:ext cx="9059987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Temos, em (1), o exemplo referente à modalidade oral. E temos, em (2), o exemplo referente à modalidade escrita.</a:t>
            </a:r>
          </a:p>
        </p:txBody>
      </p:sp>
    </p:spTree>
    <p:extLst>
      <p:ext uri="{BB962C8B-B14F-4D97-AF65-F5344CB8AC3E}">
        <p14:creationId xmlns:p14="http://schemas.microsoft.com/office/powerpoint/2010/main" val="322749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54022DF-EA2D-1D6B-7791-906C9FCE2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Discussão</a:t>
            </a:r>
          </a:p>
        </p:txBody>
      </p:sp>
      <p:sp>
        <p:nvSpPr>
          <p:cNvPr id="54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5" name="Espaço Reservado para Conteúdo 2">
            <a:extLst>
              <a:ext uri="{FF2B5EF4-FFF2-40B4-BE49-F238E27FC236}">
                <a16:creationId xmlns:a16="http://schemas.microsoft.com/office/drawing/2014/main" id="{2C3FD078-A215-0387-BE69-D8032A9473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461569"/>
              </p:ext>
            </p:extLst>
          </p:nvPr>
        </p:nvGraphicFramePr>
        <p:xfrm>
          <a:off x="374755" y="2619375"/>
          <a:ext cx="11107710" cy="3971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63238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9EE869B-085D-43B3-AED8-9B0655612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" y="-1"/>
            <a:ext cx="1220724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54E744A-A072-47AF-981A-3718617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8229600" cy="6858000"/>
          </a:xfrm>
          <a:prstGeom prst="rect">
            <a:avLst/>
          </a:prstGeom>
          <a:solidFill>
            <a:schemeClr val="tx2">
              <a:lumMod val="10000"/>
              <a:alpha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" name="Picture 4" descr="Gráfico financeiro digital">
            <a:extLst>
              <a:ext uri="{FF2B5EF4-FFF2-40B4-BE49-F238E27FC236}">
                <a16:creationId xmlns:a16="http://schemas.microsoft.com/office/drawing/2014/main" id="{4C6B4F24-31A2-8E5A-E717-DAD3EFAF6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393" r="26107"/>
          <a:stretch/>
        </p:blipFill>
        <p:spPr>
          <a:xfrm>
            <a:off x="8229598" y="10"/>
            <a:ext cx="3962401" cy="6857990"/>
          </a:xfrm>
          <a:prstGeom prst="rect">
            <a:avLst/>
          </a:prstGeom>
        </p:spPr>
      </p:pic>
      <p:sp>
        <p:nvSpPr>
          <p:cNvPr id="13" name="Freeform 5">
            <a:extLst>
              <a:ext uri="{FF2B5EF4-FFF2-40B4-BE49-F238E27FC236}">
                <a16:creationId xmlns:a16="http://schemas.microsoft.com/office/drawing/2014/main" id="{F0254341-1068-4FB7-8AEF-220C6EB41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59027"/>
            <a:ext cx="9042690" cy="1035152"/>
          </a:xfrm>
          <a:custGeom>
            <a:avLst/>
            <a:gdLst>
              <a:gd name="T0" fmla="*/ 1900 w 1902"/>
              <a:gd name="T1" fmla="*/ 77 h 163"/>
              <a:gd name="T2" fmla="*/ 1826 w 1902"/>
              <a:gd name="T3" fmla="*/ 3 h 163"/>
              <a:gd name="T4" fmla="*/ 1825 w 1902"/>
              <a:gd name="T5" fmla="*/ 2 h 163"/>
              <a:gd name="T6" fmla="*/ 1819 w 1902"/>
              <a:gd name="T7" fmla="*/ 0 h 163"/>
              <a:gd name="T8" fmla="*/ 1363 w 1902"/>
              <a:gd name="T9" fmla="*/ 0 h 163"/>
              <a:gd name="T10" fmla="*/ 1348 w 1902"/>
              <a:gd name="T11" fmla="*/ 0 h 163"/>
              <a:gd name="T12" fmla="*/ 1225 w 1902"/>
              <a:gd name="T13" fmla="*/ 0 h 163"/>
              <a:gd name="T14" fmla="*/ 1033 w 1902"/>
              <a:gd name="T15" fmla="*/ 0 h 163"/>
              <a:gd name="T16" fmla="*/ 892 w 1902"/>
              <a:gd name="T17" fmla="*/ 0 h 163"/>
              <a:gd name="T18" fmla="*/ 786 w 1902"/>
              <a:gd name="T19" fmla="*/ 0 h 163"/>
              <a:gd name="T20" fmla="*/ 577 w 1902"/>
              <a:gd name="T21" fmla="*/ 0 h 163"/>
              <a:gd name="T22" fmla="*/ 562 w 1902"/>
              <a:gd name="T23" fmla="*/ 0 h 163"/>
              <a:gd name="T24" fmla="*/ 439 w 1902"/>
              <a:gd name="T25" fmla="*/ 0 h 163"/>
              <a:gd name="T26" fmla="*/ 106 w 1902"/>
              <a:gd name="T27" fmla="*/ 0 h 163"/>
              <a:gd name="T28" fmla="*/ 0 w 1902"/>
              <a:gd name="T29" fmla="*/ 0 h 163"/>
              <a:gd name="T30" fmla="*/ 0 w 1902"/>
              <a:gd name="T31" fmla="*/ 163 h 163"/>
              <a:gd name="T32" fmla="*/ 106 w 1902"/>
              <a:gd name="T33" fmla="*/ 163 h 163"/>
              <a:gd name="T34" fmla="*/ 439 w 1902"/>
              <a:gd name="T35" fmla="*/ 163 h 163"/>
              <a:gd name="T36" fmla="*/ 562 w 1902"/>
              <a:gd name="T37" fmla="*/ 163 h 163"/>
              <a:gd name="T38" fmla="*/ 577 w 1902"/>
              <a:gd name="T39" fmla="*/ 163 h 163"/>
              <a:gd name="T40" fmla="*/ 786 w 1902"/>
              <a:gd name="T41" fmla="*/ 163 h 163"/>
              <a:gd name="T42" fmla="*/ 892 w 1902"/>
              <a:gd name="T43" fmla="*/ 163 h 163"/>
              <a:gd name="T44" fmla="*/ 1033 w 1902"/>
              <a:gd name="T45" fmla="*/ 163 h 163"/>
              <a:gd name="T46" fmla="*/ 1225 w 1902"/>
              <a:gd name="T47" fmla="*/ 163 h 163"/>
              <a:gd name="T48" fmla="*/ 1348 w 1902"/>
              <a:gd name="T49" fmla="*/ 163 h 163"/>
              <a:gd name="T50" fmla="*/ 1363 w 1902"/>
              <a:gd name="T51" fmla="*/ 163 h 163"/>
              <a:gd name="T52" fmla="*/ 1819 w 1902"/>
              <a:gd name="T53" fmla="*/ 163 h 163"/>
              <a:gd name="T54" fmla="*/ 1825 w 1902"/>
              <a:gd name="T55" fmla="*/ 161 h 163"/>
              <a:gd name="T56" fmla="*/ 1826 w 1902"/>
              <a:gd name="T57" fmla="*/ 160 h 163"/>
              <a:gd name="T58" fmla="*/ 1900 w 1902"/>
              <a:gd name="T59" fmla="*/ 86 h 163"/>
              <a:gd name="T60" fmla="*/ 1900 w 1902"/>
              <a:gd name="T61" fmla="*/ 77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1902" h="163">
                <a:moveTo>
                  <a:pt x="1900" y="77"/>
                </a:moveTo>
                <a:cubicBezTo>
                  <a:pt x="1826" y="3"/>
                  <a:pt x="1826" y="3"/>
                  <a:pt x="1826" y="3"/>
                </a:cubicBezTo>
                <a:cubicBezTo>
                  <a:pt x="1825" y="2"/>
                  <a:pt x="1825" y="2"/>
                  <a:pt x="1825" y="2"/>
                </a:cubicBezTo>
                <a:cubicBezTo>
                  <a:pt x="1823" y="1"/>
                  <a:pt x="1821" y="0"/>
                  <a:pt x="1819" y="0"/>
                </a:cubicBezTo>
                <a:cubicBezTo>
                  <a:pt x="1363" y="0"/>
                  <a:pt x="1363" y="0"/>
                  <a:pt x="1363" y="0"/>
                </a:cubicBezTo>
                <a:cubicBezTo>
                  <a:pt x="1348" y="0"/>
                  <a:pt x="1348" y="0"/>
                  <a:pt x="1348" y="0"/>
                </a:cubicBezTo>
                <a:cubicBezTo>
                  <a:pt x="1225" y="0"/>
                  <a:pt x="1225" y="0"/>
                  <a:pt x="1225" y="0"/>
                </a:cubicBezTo>
                <a:cubicBezTo>
                  <a:pt x="1033" y="0"/>
                  <a:pt x="1033" y="0"/>
                  <a:pt x="1033" y="0"/>
                </a:cubicBezTo>
                <a:cubicBezTo>
                  <a:pt x="892" y="0"/>
                  <a:pt x="892" y="0"/>
                  <a:pt x="892" y="0"/>
                </a:cubicBezTo>
                <a:cubicBezTo>
                  <a:pt x="786" y="0"/>
                  <a:pt x="786" y="0"/>
                  <a:pt x="786" y="0"/>
                </a:cubicBezTo>
                <a:cubicBezTo>
                  <a:pt x="577" y="0"/>
                  <a:pt x="577" y="0"/>
                  <a:pt x="577" y="0"/>
                </a:cubicBezTo>
                <a:cubicBezTo>
                  <a:pt x="562" y="0"/>
                  <a:pt x="562" y="0"/>
                  <a:pt x="562" y="0"/>
                </a:cubicBezTo>
                <a:cubicBezTo>
                  <a:pt x="439" y="0"/>
                  <a:pt x="439" y="0"/>
                  <a:pt x="439" y="0"/>
                </a:cubicBezTo>
                <a:cubicBezTo>
                  <a:pt x="106" y="0"/>
                  <a:pt x="106" y="0"/>
                  <a:pt x="106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3"/>
                  <a:pt x="0" y="163"/>
                  <a:pt x="0" y="163"/>
                </a:cubicBezTo>
                <a:cubicBezTo>
                  <a:pt x="106" y="163"/>
                  <a:pt x="106" y="163"/>
                  <a:pt x="106" y="163"/>
                </a:cubicBezTo>
                <a:cubicBezTo>
                  <a:pt x="439" y="163"/>
                  <a:pt x="439" y="163"/>
                  <a:pt x="439" y="163"/>
                </a:cubicBezTo>
                <a:cubicBezTo>
                  <a:pt x="562" y="163"/>
                  <a:pt x="562" y="163"/>
                  <a:pt x="562" y="163"/>
                </a:cubicBezTo>
                <a:cubicBezTo>
                  <a:pt x="577" y="163"/>
                  <a:pt x="577" y="163"/>
                  <a:pt x="577" y="163"/>
                </a:cubicBezTo>
                <a:cubicBezTo>
                  <a:pt x="786" y="163"/>
                  <a:pt x="786" y="163"/>
                  <a:pt x="786" y="163"/>
                </a:cubicBezTo>
                <a:cubicBezTo>
                  <a:pt x="892" y="163"/>
                  <a:pt x="892" y="163"/>
                  <a:pt x="892" y="163"/>
                </a:cubicBezTo>
                <a:cubicBezTo>
                  <a:pt x="1033" y="163"/>
                  <a:pt x="1033" y="163"/>
                  <a:pt x="1033" y="163"/>
                </a:cubicBezTo>
                <a:cubicBezTo>
                  <a:pt x="1225" y="163"/>
                  <a:pt x="1225" y="163"/>
                  <a:pt x="1225" y="163"/>
                </a:cubicBezTo>
                <a:cubicBezTo>
                  <a:pt x="1348" y="163"/>
                  <a:pt x="1348" y="163"/>
                  <a:pt x="1348" y="163"/>
                </a:cubicBezTo>
                <a:cubicBezTo>
                  <a:pt x="1363" y="163"/>
                  <a:pt x="1363" y="163"/>
                  <a:pt x="1363" y="163"/>
                </a:cubicBezTo>
                <a:cubicBezTo>
                  <a:pt x="1819" y="163"/>
                  <a:pt x="1819" y="163"/>
                  <a:pt x="1819" y="163"/>
                </a:cubicBezTo>
                <a:cubicBezTo>
                  <a:pt x="1821" y="163"/>
                  <a:pt x="1823" y="162"/>
                  <a:pt x="1825" y="161"/>
                </a:cubicBezTo>
                <a:cubicBezTo>
                  <a:pt x="1825" y="160"/>
                  <a:pt x="1825" y="160"/>
                  <a:pt x="1826" y="160"/>
                </a:cubicBezTo>
                <a:cubicBezTo>
                  <a:pt x="1900" y="86"/>
                  <a:pt x="1900" y="86"/>
                  <a:pt x="1900" y="86"/>
                </a:cubicBezTo>
                <a:cubicBezTo>
                  <a:pt x="1902" y="83"/>
                  <a:pt x="1902" y="79"/>
                  <a:pt x="1900" y="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F70FCA6-6162-766F-9C09-E90BA4CBA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787400"/>
            <a:ext cx="7145866" cy="778933"/>
          </a:xfrm>
        </p:spPr>
        <p:txBody>
          <a:bodyPr anchor="ctr">
            <a:normAutofit/>
          </a:bodyPr>
          <a:lstStyle/>
          <a:p>
            <a:r>
              <a:rPr lang="pt-BR" sz="3200">
                <a:solidFill>
                  <a:srgbClr val="FEFFFF"/>
                </a:solidFill>
              </a:rPr>
              <a:t>Considerações finais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9438D0-67A9-9C7B-E914-5E958B6715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6" y="2032000"/>
            <a:ext cx="7145867" cy="3879222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Através da análise de dados orais e escritos, foi possível perceber que, em ambas as modalidades do inglês, o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perfect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universal é realizado através das formas verbais previamente descritas na literatura, independentemente da modalidade. Em estudos futuros, é necessário ampliar o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corpus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analisado para avaliar se o padrão aqui observado se mantém. </a:t>
            </a:r>
          </a:p>
          <a:p>
            <a:endParaRPr lang="pt-BR" dirty="0">
              <a:solidFill>
                <a:srgbClr val="FE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93409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6B58E1-508A-A58B-D8D4-33CA40AC4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 dirty="0"/>
              <a:t>Referências</a:t>
            </a:r>
            <a:endParaRPr lang="pt-BR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50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3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39C09C1-E015-396F-66E4-ED47B1B21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2133600"/>
            <a:ext cx="8131550" cy="377762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BORGES, M. da S.; NESPOLI, J. B. As propriedades aspectuais da perífrase progressiva no inglês. </a:t>
            </a:r>
            <a:r>
              <a:rPr lang="pt-BR" sz="1100" b="1" i="1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Miguilim</a:t>
            </a:r>
            <a:r>
              <a:rPr lang="pt-BR" sz="1100" i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– Revista Eletrônica do </a:t>
            </a:r>
            <a:r>
              <a:rPr lang="pt-BR" sz="1100" i="1" err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Netlli</a:t>
            </a: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Crato, v. 10, n. 1, p. 178-198, jan.-abr. 2021. 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DU BOIS, J. W.; CHAFE, W. L.; MEYER, C.; THOMPSON, S. A.; ENGLEBRETSON, R.; MARTEY, N. </a:t>
            </a:r>
            <a:r>
              <a:rPr lang="en-US" sz="1100" i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Santa Barbara corpus of spoken American English, Parts 1-4</a:t>
            </a:r>
            <a:r>
              <a:rPr lang="en-US" sz="110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Philadelphia: </a:t>
            </a:r>
            <a:r>
              <a:rPr lang="pt-BR" sz="1100" err="1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Linguistic</a:t>
            </a: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Data Consortium. 2000-2005. </a:t>
            </a:r>
            <a:endParaRPr lang="pt-BR" sz="110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FERNANDES, A. D. M. </a:t>
            </a:r>
            <a:r>
              <a:rPr lang="pt-BR" sz="1100" b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As realizações de </a:t>
            </a:r>
            <a:r>
              <a:rPr lang="pt-BR" sz="1100" b="1" i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perfect </a:t>
            </a:r>
            <a:r>
              <a:rPr lang="pt-BR" sz="1100" b="1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 inglês norte-americano. </a:t>
            </a:r>
            <a:r>
              <a:rPr lang="pt-BR" sz="1100"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Volta Redonda, XV Jornada de Iniciação Científica do Centro Universitário Geraldo Di Biase (UGB), 2020.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IATRIDOU, S.; ANAGNOSTOPOULOU, E.; IZVORSKI, R. Observations about the form and meaning of the Perfect. In: ALEXIADOU, A.; RATHERT, M.; VON STECHOW, A. (Eds.) </a:t>
            </a:r>
            <a:r>
              <a:rPr lang="en-US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Perfect Explorations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Berlin: </a:t>
            </a:r>
            <a:r>
              <a:rPr lang="pt-BR" sz="110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Mouton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de Gruyter, 2003. p. 153-205.</a:t>
            </a:r>
            <a:endParaRPr lang="pt-BR" sz="1100"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JESUS, et al. O aspecto perfect no português do Brasil. Rio de Janeiro: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Travessias Interativas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vol. 14, 2017.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‌HUANG, F. Opinion | America’s Covid Test Requirement for Chinese Travelers Is a Farce. </a:t>
            </a:r>
            <a:r>
              <a:rPr lang="en-US" sz="1100" b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The New York Times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5 </a:t>
            </a:r>
            <a:r>
              <a:rPr lang="en-US" sz="1100" err="1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jan.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2023.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KOCH, </a:t>
            </a:r>
            <a:r>
              <a:rPr lang="pt-BR" sz="110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Ingedore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Villaça; ELIAS, Vanda Maria. </a:t>
            </a:r>
            <a:r>
              <a:rPr lang="pt-BR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Ler e escrever: estratégias de produção textual</a:t>
            </a:r>
            <a:r>
              <a:rPr lang="pt-BR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2ed. São Paulo: Contexto, 2012</a:t>
            </a:r>
          </a:p>
          <a:p>
            <a:pPr>
              <a:lnSpc>
                <a:spcPct val="90000"/>
              </a:lnSpc>
            </a:pP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KRISTOF, N. Opinion | Cheer Up! The World Is Better Off Than You Think. </a:t>
            </a:r>
            <a:r>
              <a:rPr lang="en-US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New York Times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31 </a:t>
            </a:r>
            <a:r>
              <a:rPr lang="en-US" sz="110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dez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 2022.</a:t>
            </a: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KRUGMAN, P. Opinion | Making America the Opposite of Great. </a:t>
            </a:r>
            <a:r>
              <a:rPr lang="en-US" sz="1100" b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The New York Times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6 </a:t>
            </a:r>
            <a:r>
              <a:rPr lang="en-US" sz="1100" err="1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jan.</a:t>
            </a:r>
            <a:r>
              <a:rPr lang="en-US" sz="110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2023.</a:t>
            </a:r>
          </a:p>
          <a:p>
            <a:pPr>
              <a:lnSpc>
                <a:spcPct val="90000"/>
              </a:lnSpc>
            </a:pPr>
            <a:endParaRPr lang="pt-BR" sz="1100">
              <a:effectLst/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endParaRPr lang="pt-BR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pt-BR" sz="11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pt-BR" sz="1100"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pt-BR" sz="1100"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>
              <a:lnSpc>
                <a:spcPct val="90000"/>
              </a:lnSpc>
            </a:pPr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375320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Rectangle 169">
            <a:extLst>
              <a:ext uri="{FF2B5EF4-FFF2-40B4-BE49-F238E27FC236}">
                <a16:creationId xmlns:a16="http://schemas.microsoft.com/office/drawing/2014/main" id="{F966DD2F-FBF5-41CE-A3F4-565352D95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05E85F-7AA2-8DB3-B5B9-2B6D8A2A1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pt-BR"/>
              <a:t>Introdução 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F46FCE2B-F2D2-466E-B0AA-8E341DB498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4" name="Freeform 11">
            <a:extLst>
              <a:ext uri="{FF2B5EF4-FFF2-40B4-BE49-F238E27FC236}">
                <a16:creationId xmlns:a16="http://schemas.microsoft.com/office/drawing/2014/main" id="{2BD31C98-199A-4722-A1A5-4393A43E7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100" name="Espaço Reservado para Conteúdo 2">
            <a:extLst>
              <a:ext uri="{FF2B5EF4-FFF2-40B4-BE49-F238E27FC236}">
                <a16:creationId xmlns:a16="http://schemas.microsoft.com/office/drawing/2014/main" id="{35203B8A-764C-3125-5937-57EEA98BB3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9787832"/>
              </p:ext>
            </p:extLst>
          </p:nvPr>
        </p:nvGraphicFramePr>
        <p:xfrm>
          <a:off x="1794897" y="2222983"/>
          <a:ext cx="8987404" cy="36539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89870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3C2D7E-3F2E-404E-9B30-CB12DC97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F7FD00-BF97-4325-B7C2-E451F2084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06695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01D904-A83C-3DFC-ED2A-EF3A84B99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391" y="624110"/>
            <a:ext cx="9383408" cy="128089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F"/>
                </a:solidFill>
              </a:rPr>
              <a:t>Fundamentação teórica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179B5294-DA4E-4926-B14A-DD6E07A12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EF346A-AFB4-BB43-8F51-8D406C94E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4338" y="2537157"/>
            <a:ext cx="9383408" cy="3287292"/>
          </a:xfrm>
        </p:spPr>
        <p:txBody>
          <a:bodyPr>
            <a:normAutofit/>
          </a:bodyPr>
          <a:lstStyle/>
          <a:p>
            <a:pPr algn="just">
              <a:lnSpc>
                <a:spcPct val="250000"/>
              </a:lnSpc>
            </a:pPr>
            <a:r>
              <a:rPr lang="pt-BR" b="1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I</a:t>
            </a:r>
            <a:r>
              <a:rPr lang="pt-BR" dirty="0">
                <a:solidFill>
                  <a:srgbClr val="000000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  <a:r>
              <a:rPr lang="pt-B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The boy </a:t>
            </a:r>
            <a:r>
              <a:rPr lang="pt-BR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has</a:t>
            </a:r>
            <a:r>
              <a:rPr lang="pt-BR" sz="1800" b="1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b="1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lived</a:t>
            </a:r>
            <a:r>
              <a:rPr lang="pt-B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here</a:t>
            </a:r>
            <a:r>
              <a:rPr lang="pt-BR" sz="1800" i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algn="just">
              <a:lnSpc>
                <a:spcPct val="250000"/>
              </a:lnSpc>
            </a:pPr>
            <a:r>
              <a:rPr lang="pt-BR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II</a:t>
            </a:r>
            <a:r>
              <a:rPr lang="pt-B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David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has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been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drinking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at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Moe’s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since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yesterday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evening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!</a:t>
            </a:r>
          </a:p>
          <a:p>
            <a:pPr algn="just">
              <a:lnSpc>
                <a:spcPct val="250000"/>
              </a:lnSpc>
            </a:pPr>
            <a:r>
              <a:rPr lang="pt-BR" sz="18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III</a:t>
            </a:r>
            <a:r>
              <a:rPr lang="pt-BR" sz="18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. 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I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study</a:t>
            </a:r>
            <a:r>
              <a:rPr lang="pt-BR" sz="1800" b="1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German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since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my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childhood</a:t>
            </a:r>
            <a:r>
              <a:rPr lang="pt-BR" i="1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.</a:t>
            </a:r>
          </a:p>
          <a:p>
            <a:pPr algn="just">
              <a:lnSpc>
                <a:spcPct val="250000"/>
              </a:lnSpc>
            </a:pPr>
            <a:r>
              <a:rPr lang="pt-BR" b="1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IV</a:t>
            </a:r>
            <a:r>
              <a:rPr lang="pt-BR" dirty="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.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Well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,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my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lambada'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definitely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b="1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getting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</a:t>
            </a:r>
            <a:r>
              <a:rPr lang="pt-BR" sz="18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better</a:t>
            </a:r>
            <a:r>
              <a:rPr lang="pt-BR" sz="18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.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FC6999-20F2-F367-BD71-34312018BDBA}"/>
              </a:ext>
            </a:extLst>
          </p:cNvPr>
          <p:cNvSpPr txBox="1"/>
          <p:nvPr/>
        </p:nvSpPr>
        <p:spPr>
          <a:xfrm>
            <a:off x="1584338" y="5999632"/>
            <a:ext cx="8764270" cy="6463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(I), (II) e (III) são observadas por Fernandes (2020), enquanto (IV) é verificada por </a:t>
            </a:r>
            <a:r>
              <a:rPr lang="pt-BR" sz="1800" dirty="0"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Borges; Nespoli (2021).</a:t>
            </a: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99D0A76-F856-88E9-7D17-6C3AD4BB34DB}"/>
              </a:ext>
            </a:extLst>
          </p:cNvPr>
          <p:cNvSpPr txBox="1"/>
          <p:nvPr/>
        </p:nvSpPr>
        <p:spPr>
          <a:xfrm>
            <a:off x="9170802" y="2926681"/>
            <a:ext cx="253294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Present Perfect Simple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CF7A3F8-0421-D068-7A84-6D0746292145}"/>
              </a:ext>
            </a:extLst>
          </p:cNvPr>
          <p:cNvSpPr txBox="1"/>
          <p:nvPr/>
        </p:nvSpPr>
        <p:spPr>
          <a:xfrm>
            <a:off x="8850733" y="3706642"/>
            <a:ext cx="299573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Present Perfect Continuous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E23816-8FB6-CCF3-1B78-2FFF0FEF1E22}"/>
              </a:ext>
            </a:extLst>
          </p:cNvPr>
          <p:cNvSpPr txBox="1"/>
          <p:nvPr/>
        </p:nvSpPr>
        <p:spPr>
          <a:xfrm>
            <a:off x="9494470" y="4549517"/>
            <a:ext cx="1885611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Present Simple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CB72E29-D562-B06D-2082-B8860EF9FC09}"/>
              </a:ext>
            </a:extLst>
          </p:cNvPr>
          <p:cNvSpPr txBox="1"/>
          <p:nvPr/>
        </p:nvSpPr>
        <p:spPr>
          <a:xfrm>
            <a:off x="9300534" y="5283603"/>
            <a:ext cx="2273485" cy="3693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Arial" panose="020B0604020202020204" pitchFamily="34" charset="0"/>
                <a:cs typeface="Arial" panose="020B0604020202020204" pitchFamily="34" charset="0"/>
              </a:rPr>
              <a:t>Present Continuous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B4287E9-4D92-22FB-EF76-F0FABBF3861D}"/>
              </a:ext>
            </a:extLst>
          </p:cNvPr>
          <p:cNvSpPr txBox="1"/>
          <p:nvPr/>
        </p:nvSpPr>
        <p:spPr>
          <a:xfrm>
            <a:off x="279658" y="2715747"/>
            <a:ext cx="1020832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 canônica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BEAC8E2-9EDF-AC86-6E5B-0849EBD739CA}"/>
              </a:ext>
            </a:extLst>
          </p:cNvPr>
          <p:cNvSpPr txBox="1"/>
          <p:nvPr/>
        </p:nvSpPr>
        <p:spPr>
          <a:xfrm>
            <a:off x="279658" y="3649706"/>
            <a:ext cx="1020832" cy="5847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Arial" panose="020B0604020202020204" pitchFamily="34" charset="0"/>
                <a:cs typeface="Arial" panose="020B0604020202020204" pitchFamily="34" charset="0"/>
              </a:rPr>
              <a:t>Forma canônica</a:t>
            </a:r>
          </a:p>
        </p:txBody>
      </p:sp>
    </p:spTree>
    <p:extLst>
      <p:ext uri="{BB962C8B-B14F-4D97-AF65-F5344CB8AC3E}">
        <p14:creationId xmlns:p14="http://schemas.microsoft.com/office/powerpoint/2010/main" val="3695904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138">
            <a:extLst>
              <a:ext uri="{FF2B5EF4-FFF2-40B4-BE49-F238E27FC236}">
                <a16:creationId xmlns:a16="http://schemas.microsoft.com/office/drawing/2014/main" id="{CD306B45-25EE-434D-ABA9-A27B79320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249C891-9285-0C56-51A3-AF44F4BB5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019" y="942108"/>
            <a:ext cx="3256550" cy="4969113"/>
          </a:xfrm>
        </p:spPr>
        <p:txBody>
          <a:bodyPr anchor="ctr">
            <a:normAutofit/>
          </a:bodyPr>
          <a:lstStyle/>
          <a:p>
            <a:r>
              <a:rPr lang="pt-BR" sz="2800" dirty="0">
                <a:solidFill>
                  <a:schemeClr val="tx2">
                    <a:lumMod val="75000"/>
                  </a:schemeClr>
                </a:solidFill>
              </a:rPr>
              <a:t>Fundamentação teórica</a:t>
            </a:r>
          </a:p>
        </p:txBody>
      </p:sp>
      <p:sp>
        <p:nvSpPr>
          <p:cNvPr id="158" name="Rectangle 140">
            <a:extLst>
              <a:ext uri="{FF2B5EF4-FFF2-40B4-BE49-F238E27FC236}">
                <a16:creationId xmlns:a16="http://schemas.microsoft.com/office/drawing/2014/main" id="{0A42F85E-4939-431E-8B4A-EC07C8E0A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27EBB3F9-D6F7-4F6A-8843-9FEBA15E4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71831"/>
            <a:ext cx="0" cy="3200400"/>
          </a:xfrm>
          <a:prstGeom prst="line">
            <a:avLst/>
          </a:prstGeom>
          <a:ln w="158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D2B17EF-74EB-4C33-B2E2-8E727B2E7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6009967" y="0"/>
            <a:ext cx="6176982" cy="6853245"/>
            <a:chOff x="2487613" y="285750"/>
            <a:chExt cx="2428876" cy="5654676"/>
          </a:xfrm>
          <a:solidFill>
            <a:schemeClr val="bg1">
              <a:alpha val="30000"/>
            </a:schemeClr>
          </a:solidFill>
        </p:grpSpPr>
        <p:sp>
          <p:nvSpPr>
            <p:cNvPr id="146" name="Freeform 11">
              <a:extLst>
                <a:ext uri="{FF2B5EF4-FFF2-40B4-BE49-F238E27FC236}">
                  <a16:creationId xmlns:a16="http://schemas.microsoft.com/office/drawing/2014/main" id="{0A5F1F8A-3206-4B86-883F-65E98BB6E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7" name="Freeform 12">
              <a:extLst>
                <a:ext uri="{FF2B5EF4-FFF2-40B4-BE49-F238E27FC236}">
                  <a16:creationId xmlns:a16="http://schemas.microsoft.com/office/drawing/2014/main" id="{6935F8C7-CC88-4243-9786-F3CDBF04A0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8" name="Freeform 13">
              <a:extLst>
                <a:ext uri="{FF2B5EF4-FFF2-40B4-BE49-F238E27FC236}">
                  <a16:creationId xmlns:a16="http://schemas.microsoft.com/office/drawing/2014/main" id="{9AF7BAD9-71B3-40D8-A089-EFF7FE67B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9" name="Freeform 14">
              <a:extLst>
                <a:ext uri="{FF2B5EF4-FFF2-40B4-BE49-F238E27FC236}">
                  <a16:creationId xmlns:a16="http://schemas.microsoft.com/office/drawing/2014/main" id="{6467094F-AEF0-4D3B-BB76-8B3C1F08B9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0" name="Freeform 15">
              <a:extLst>
                <a:ext uri="{FF2B5EF4-FFF2-40B4-BE49-F238E27FC236}">
                  <a16:creationId xmlns:a16="http://schemas.microsoft.com/office/drawing/2014/main" id="{36F56AF9-DEF1-44E7-BF42-6AAC1AA9D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1" name="Freeform 16">
              <a:extLst>
                <a:ext uri="{FF2B5EF4-FFF2-40B4-BE49-F238E27FC236}">
                  <a16:creationId xmlns:a16="http://schemas.microsoft.com/office/drawing/2014/main" id="{A43EBE71-20BA-4A40-A513-516678089D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2" name="Freeform 17">
              <a:extLst>
                <a:ext uri="{FF2B5EF4-FFF2-40B4-BE49-F238E27FC236}">
                  <a16:creationId xmlns:a16="http://schemas.microsoft.com/office/drawing/2014/main" id="{1DB39648-7B38-4D0B-93C5-048EC4A45C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3" name="Freeform 18">
              <a:extLst>
                <a:ext uri="{FF2B5EF4-FFF2-40B4-BE49-F238E27FC236}">
                  <a16:creationId xmlns:a16="http://schemas.microsoft.com/office/drawing/2014/main" id="{8DD2661F-DE5F-45EA-B30B-7C6589638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4" name="Freeform 19">
              <a:extLst>
                <a:ext uri="{FF2B5EF4-FFF2-40B4-BE49-F238E27FC236}">
                  <a16:creationId xmlns:a16="http://schemas.microsoft.com/office/drawing/2014/main" id="{ABF0A0E5-E68E-4183-A913-228692FD85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4" y="468286"/>
              <a:ext cx="1768475" cy="4262464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5" name="Freeform 20">
              <a:extLst>
                <a:ext uri="{FF2B5EF4-FFF2-40B4-BE49-F238E27FC236}">
                  <a16:creationId xmlns:a16="http://schemas.microsoft.com/office/drawing/2014/main" id="{615D8F55-8ACD-4EFE-A832-06E785479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6" name="Freeform 21">
              <a:extLst>
                <a:ext uri="{FF2B5EF4-FFF2-40B4-BE49-F238E27FC236}">
                  <a16:creationId xmlns:a16="http://schemas.microsoft.com/office/drawing/2014/main" id="{0FDF4201-8CEC-474B-A6B1-88039B7041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7" name="Freeform 22">
              <a:extLst>
                <a:ext uri="{FF2B5EF4-FFF2-40B4-BE49-F238E27FC236}">
                  <a16:creationId xmlns:a16="http://schemas.microsoft.com/office/drawing/2014/main" id="{0F60AEA4-B25F-417E-93FC-59686D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34" name="Espaço Reservado para Conteúdo 2">
            <a:extLst>
              <a:ext uri="{FF2B5EF4-FFF2-40B4-BE49-F238E27FC236}">
                <a16:creationId xmlns:a16="http://schemas.microsoft.com/office/drawing/2014/main" id="{5F646530-8B4E-EE7F-E492-BCA502E29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9062" y="942107"/>
            <a:ext cx="6455549" cy="5558139"/>
          </a:xfrm>
        </p:spPr>
        <p:txBody>
          <a:bodyPr anchor="ctr">
            <a:normAutofit lnSpcReduction="10000"/>
          </a:bodyPr>
          <a:lstStyle/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formas analisadas na oralidade permitem-nos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questionar sobre até que ponto as modalidades da língua podem influenciar as escolhas dos falantes.</a:t>
            </a:r>
          </a:p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No português do Brasil (PB), Jesus et al. (2017) perceberam que o passado composto ocorre sobretudo na escrita, o que parece evidenciar uma diferença entre as modalidades no português. </a:t>
            </a:r>
          </a:p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É p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ossível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que haja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relação entre modalidade e forma verbal veiculando </a:t>
            </a:r>
            <a:r>
              <a:rPr lang="pt-BR" sz="2400" i="1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perfect </a:t>
            </a:r>
            <a:r>
              <a:rPr lang="pt-BR" sz="240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no inglês. </a:t>
            </a:r>
          </a:p>
          <a:p>
            <a:pPr algn="just"/>
            <a:r>
              <a:rPr lang="pt-BR" sz="2400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Algumas hipóteses foram estabelecidas ao observa-se o trabalho de Borges; Nespoli (2021).</a:t>
            </a:r>
            <a:endParaRPr lang="pt-BR" sz="2400" dirty="0">
              <a:solidFill>
                <a:schemeClr val="tx2">
                  <a:lumMod val="75000"/>
                </a:schemeClr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253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065F8A9-9499-4A44-BDAD-F706130FD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132C2D-AFE4-478D-A86B-81059C205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5BFD52-DD96-4666-8D77-C636870FD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292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661C2DC-B7C1-986F-9618-2B114A4FD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2813" y="3101093"/>
            <a:ext cx="2454052" cy="3029344"/>
          </a:xfrm>
        </p:spPr>
        <p:txBody>
          <a:bodyPr>
            <a:normAutofit/>
          </a:bodyPr>
          <a:lstStyle/>
          <a:p>
            <a:r>
              <a:rPr lang="pt-BR" sz="3200">
                <a:solidFill>
                  <a:schemeClr val="bg1"/>
                </a:solidFill>
              </a:rPr>
              <a:t>Objetivos </a:t>
            </a: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941746C-2C12-4564-8342-A3055D836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8132921" y="3187343"/>
            <a:ext cx="1105119" cy="506624"/>
          </a:xfrm>
          <a:custGeom>
            <a:avLst/>
            <a:gdLst>
              <a:gd name="connsiteX0" fmla="*/ 0 w 1105119"/>
              <a:gd name="connsiteY0" fmla="*/ 506624 h 506624"/>
              <a:gd name="connsiteX1" fmla="*/ 759132 w 1105119"/>
              <a:gd name="connsiteY1" fmla="*/ 505572 h 506624"/>
              <a:gd name="connsiteX2" fmla="*/ 849827 w 1105119"/>
              <a:gd name="connsiteY2" fmla="*/ 505572 h 506624"/>
              <a:gd name="connsiteX3" fmla="*/ 864083 w 1105119"/>
              <a:gd name="connsiteY3" fmla="*/ 500804 h 506624"/>
              <a:gd name="connsiteX4" fmla="*/ 869065 w 1105119"/>
              <a:gd name="connsiteY4" fmla="*/ 496035 h 506624"/>
              <a:gd name="connsiteX5" fmla="*/ 1098034 w 1105119"/>
              <a:gd name="connsiteY5" fmla="*/ 267092 h 506624"/>
              <a:gd name="connsiteX6" fmla="*/ 1098034 w 1105119"/>
              <a:gd name="connsiteY6" fmla="*/ 238480 h 506624"/>
              <a:gd name="connsiteX7" fmla="*/ 869065 w 1105119"/>
              <a:gd name="connsiteY7" fmla="*/ 9537 h 506624"/>
              <a:gd name="connsiteX8" fmla="*/ 864083 w 1105119"/>
              <a:gd name="connsiteY8" fmla="*/ 4769 h 506624"/>
              <a:gd name="connsiteX9" fmla="*/ 849827 w 1105119"/>
              <a:gd name="connsiteY9" fmla="*/ 0 h 506624"/>
              <a:gd name="connsiteX10" fmla="*/ 759132 w 1105119"/>
              <a:gd name="connsiteY10" fmla="*/ 0 h 506624"/>
              <a:gd name="connsiteX11" fmla="*/ 0 w 1105119"/>
              <a:gd name="connsiteY11" fmla="*/ 2157 h 5066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05119" h="506624">
                <a:moveTo>
                  <a:pt x="0" y="506624"/>
                </a:moveTo>
                <a:lnTo>
                  <a:pt x="759132" y="505572"/>
                </a:lnTo>
                <a:lnTo>
                  <a:pt x="849827" y="505572"/>
                </a:lnTo>
                <a:cubicBezTo>
                  <a:pt x="854636" y="505572"/>
                  <a:pt x="859446" y="500804"/>
                  <a:pt x="864083" y="500804"/>
                </a:cubicBezTo>
                <a:cubicBezTo>
                  <a:pt x="864083" y="496035"/>
                  <a:pt x="869065" y="496035"/>
                  <a:pt x="869065" y="496035"/>
                </a:cubicBezTo>
                <a:lnTo>
                  <a:pt x="1098034" y="267092"/>
                </a:lnTo>
                <a:cubicBezTo>
                  <a:pt x="1107481" y="257555"/>
                  <a:pt x="1107481" y="248018"/>
                  <a:pt x="1098034" y="238480"/>
                </a:cubicBezTo>
                <a:lnTo>
                  <a:pt x="869065" y="9537"/>
                </a:lnTo>
                <a:cubicBezTo>
                  <a:pt x="867519" y="7914"/>
                  <a:pt x="865629" y="6392"/>
                  <a:pt x="864083" y="4769"/>
                </a:cubicBezTo>
                <a:cubicBezTo>
                  <a:pt x="859446" y="0"/>
                  <a:pt x="854636" y="0"/>
                  <a:pt x="849827" y="0"/>
                </a:cubicBezTo>
                <a:lnTo>
                  <a:pt x="759132" y="0"/>
                </a:lnTo>
                <a:lnTo>
                  <a:pt x="0" y="215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A90B89A2-1880-68BE-7C1D-95B8B1ABD2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8498529"/>
              </p:ext>
            </p:extLst>
          </p:nvPr>
        </p:nvGraphicFramePr>
        <p:xfrm>
          <a:off x="6164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1313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D492F95-991F-3846-A79E-B7FD90B47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pt-BR" sz="2700">
                <a:solidFill>
                  <a:schemeClr val="bg1"/>
                </a:solidFill>
              </a:rPr>
              <a:t>Metodologia</a:t>
            </a:r>
          </a:p>
        </p:txBody>
      </p:sp>
      <p:sp>
        <p:nvSpPr>
          <p:cNvPr id="49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C0B32584-CB60-29A3-F9F3-F010A1100D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2566662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5106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442AF-958B-C5D7-C512-3B3E8E49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Metodologia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9B17-B7A8-6F2F-2164-46BCA077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678898"/>
            <a:ext cx="8469168" cy="4643624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50000"/>
              </a:lnSpc>
            </a:pP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Modalidade oral: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pt-BR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analisadas três transcrições de áudio.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BR" sz="2400" dirty="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 </a:t>
            </a: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primeira é uma conversa casual entre dois amigos, gravada no Sudoeste da Califórnia.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A segunda transcrição corresponde a uma conversa casual entre três amigos gravada em Los Angeles, Califórnia.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E por fim, uma conversa casual entre cinco membros de uma família durante uma festa de aniversário gravada em Fort Wayne, Indiana. </a:t>
            </a:r>
          </a:p>
          <a:p>
            <a:pPr algn="just">
              <a:lnSpc>
                <a:spcPct val="150000"/>
              </a:lnSpc>
            </a:pPr>
            <a:r>
              <a:rPr lang="pt-BR" sz="24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As idades dos participantes não foram informadas. </a:t>
            </a:r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82996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7">
            <a:extLst>
              <a:ext uri="{FF2B5EF4-FFF2-40B4-BE49-F238E27FC236}">
                <a16:creationId xmlns:a16="http://schemas.microsoft.com/office/drawing/2014/main" id="{0A46F010-D160-4609-8979-FFD8C1EA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F442AF-958B-C5D7-C512-3B3E8E498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062" y="624110"/>
            <a:ext cx="8131550" cy="1280890"/>
          </a:xfrm>
        </p:spPr>
        <p:txBody>
          <a:bodyPr>
            <a:normAutofit/>
          </a:bodyPr>
          <a:lstStyle/>
          <a:p>
            <a:r>
              <a:rPr lang="pt-BR"/>
              <a:t>Metodologia</a:t>
            </a:r>
          </a:p>
        </p:txBody>
      </p:sp>
      <p:sp>
        <p:nvSpPr>
          <p:cNvPr id="39" name="Rectangle 9">
            <a:extLst>
              <a:ext uri="{FF2B5EF4-FFF2-40B4-BE49-F238E27FC236}">
                <a16:creationId xmlns:a16="http://schemas.microsoft.com/office/drawing/2014/main" id="{81B8C4F6-C3AC-4C94-8EC7-E4F7B7E9C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11">
            <a:extLst>
              <a:ext uri="{FF2B5EF4-FFF2-40B4-BE49-F238E27FC236}">
                <a16:creationId xmlns:a16="http://schemas.microsoft.com/office/drawing/2014/main" id="{0B789310-9859-4942-98C8-3D2F12AAA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FE9E5460-2AA9-4786-B69C-23DBEF3568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E344A2AF-3860-4427-B13E-98021C17AB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DDBDD44E-1DC0-48AB-8FEC-E098D919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3151FF3E-5E3F-4D82-A684-0003BACEA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C6CBF27E-7F0C-4489-95A7-82DE1C0460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233BE304-221E-425E-A484-4B2E5F405B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10D5734E-EAEA-4A08-86A9-39BD5563EC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4D47FE86-98D1-4E35-86E4-16E9A19A6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F00661F9-B224-4DB1-8EFB-ABF9402BDE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679DCB4E-8D36-4B7A-AF0C-8399F113A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4FAD51F6-D24C-4FD6-BEAE-41F0E5A82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87AC773F-6D31-458A-9DD7-76566C8A9C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F1CEC7A-E419-4950-AA57-B00546C2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AE7DCD1-5235-45E8-B229-15A3E3962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C82E58C3-65A5-4079-BF94-E675AA410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7AABE1FA-6DC8-4A47-AC5C-F05B9C111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17BB7298-8900-4C67-B800-BD241F019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EE3442F8-53C2-490C-94EF-E423ECB95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3DBEA916-8B10-493A-8CBF-9B5FA2A4A0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248DB27B-F9EA-4F81-A746-7D57B768E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998E5C90-2A81-4013-AE09-2023B4407C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86A8318B-7607-4519-8EEB-C7DD50965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5009FB1B-4865-45DB-8727-F012E3ACA5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5B209B64-3A98-4B1A-857A-2368AFED67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EB3B5D03-7AE3-411C-A820-6844E7D0C6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40" name="Freeform 11">
            <a:extLst>
              <a:ext uri="{FF2B5EF4-FFF2-40B4-BE49-F238E27FC236}">
                <a16:creationId xmlns:a16="http://schemas.microsoft.com/office/drawing/2014/main" id="{91328346-8BAD-4616-B50B-5CFDA5648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239B17-B7A8-6F2F-2164-46BCA077B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3062" y="1663908"/>
            <a:ext cx="8268646" cy="465861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Modalidade escrita: </a:t>
            </a:r>
            <a:r>
              <a:rPr lang="pt-BR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foram</a:t>
            </a:r>
            <a:r>
              <a:rPr lang="pt-BR" sz="2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selecionados três artigos recentes da coluna de opinião, redigidos por diferentes autores.</a:t>
            </a:r>
            <a:endParaRPr lang="pt-BR" sz="2200" dirty="0">
              <a:solidFill>
                <a:schemeClr val="tx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America’s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Covid Test 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Requirement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for Chinese 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Travelers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Is a 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Farce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”</a:t>
            </a: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de Frankie Huang (5 de janeiro de 2023).</a:t>
            </a:r>
          </a:p>
          <a:p>
            <a:pPr algn="just">
              <a:lnSpc>
                <a:spcPct val="150000"/>
              </a:lnSpc>
            </a:pPr>
            <a:r>
              <a:rPr lang="pt-BR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Cheer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pt-BR" sz="2200" i="1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up</a:t>
            </a:r>
            <a:r>
              <a:rPr lang="pt-BR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! </a:t>
            </a:r>
            <a:r>
              <a:rPr lang="en-US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The world is better off than you think”, 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de Nicholas Kristof (6 de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janeiro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de 2023).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</a:t>
            </a:r>
            <a:r>
              <a:rPr lang="en-US" sz="2200" i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“Making America the opposite of great”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, de Paul Krugman (7 de </a:t>
            </a:r>
            <a:r>
              <a:rPr lang="en-US" sz="2200" dirty="0" err="1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janeiro</a:t>
            </a:r>
            <a:r>
              <a:rPr lang="en-US" sz="22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 de 2023).</a:t>
            </a:r>
            <a:endParaRPr lang="pt-BR" sz="2200" dirty="0"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396235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13" descr="Caixas de ponto de interrogação">
            <a:extLst>
              <a:ext uri="{FF2B5EF4-FFF2-40B4-BE49-F238E27FC236}">
                <a16:creationId xmlns:a16="http://schemas.microsoft.com/office/drawing/2014/main" id="{1BBD99FF-8707-259C-71CA-6D547168F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0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2" name="Freeform 5">
            <a:extLst>
              <a:ext uri="{FF2B5EF4-FFF2-40B4-BE49-F238E27FC236}">
                <a16:creationId xmlns:a16="http://schemas.microsoft.com/office/drawing/2014/main" id="{FFDB7E33-052B-42F0-B71A-23F961876C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0391775" cy="6858000"/>
          </a:xfrm>
          <a:custGeom>
            <a:avLst/>
            <a:gdLst>
              <a:gd name="T0" fmla="*/ 0 w 2184"/>
              <a:gd name="T1" fmla="*/ 1441 h 1441"/>
              <a:gd name="T2" fmla="*/ 1482 w 2184"/>
              <a:gd name="T3" fmla="*/ 1441 h 1441"/>
              <a:gd name="T4" fmla="*/ 2161 w 2184"/>
              <a:gd name="T5" fmla="*/ 762 h 1441"/>
              <a:gd name="T6" fmla="*/ 2161 w 2184"/>
              <a:gd name="T7" fmla="*/ 678 h 1441"/>
              <a:gd name="T8" fmla="*/ 1483 w 2184"/>
              <a:gd name="T9" fmla="*/ 0 h 1441"/>
              <a:gd name="T10" fmla="*/ 0 w 2184"/>
              <a:gd name="T11" fmla="*/ 0 h 1441"/>
              <a:gd name="T12" fmla="*/ 0 w 2184"/>
              <a:gd name="T13" fmla="*/ 1441 h 1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4" h="1441">
                <a:moveTo>
                  <a:pt x="0" y="1441"/>
                </a:moveTo>
                <a:cubicBezTo>
                  <a:pt x="1482" y="1441"/>
                  <a:pt x="1482" y="1441"/>
                  <a:pt x="1482" y="1441"/>
                </a:cubicBezTo>
                <a:cubicBezTo>
                  <a:pt x="2161" y="762"/>
                  <a:pt x="2161" y="762"/>
                  <a:pt x="2161" y="762"/>
                </a:cubicBezTo>
                <a:cubicBezTo>
                  <a:pt x="2184" y="739"/>
                  <a:pt x="2184" y="701"/>
                  <a:pt x="2161" y="678"/>
                </a:cubicBezTo>
                <a:cubicBezTo>
                  <a:pt x="1483" y="0"/>
                  <a:pt x="1483" y="0"/>
                  <a:pt x="1483" y="0"/>
                </a:cubicBezTo>
                <a:cubicBezTo>
                  <a:pt x="0" y="0"/>
                  <a:pt x="0" y="0"/>
                  <a:pt x="0" y="0"/>
                </a:cubicBezTo>
                <a:lnTo>
                  <a:pt x="0" y="1441"/>
                </a:lnTo>
                <a:close/>
              </a:path>
            </a:pathLst>
          </a:custGeom>
          <a:solidFill>
            <a:schemeClr val="accent1">
              <a:alpha val="9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175153-B78C-ECFD-DA4F-0F61B1DEA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867" y="626533"/>
            <a:ext cx="7128933" cy="1278467"/>
          </a:xfrm>
        </p:spPr>
        <p:txBody>
          <a:bodyPr anchor="ctr">
            <a:normAutofit/>
          </a:bodyPr>
          <a:lstStyle/>
          <a:p>
            <a:r>
              <a:rPr lang="pt-BR" sz="3200" dirty="0">
                <a:solidFill>
                  <a:srgbClr val="FEFFFF"/>
                </a:solidFill>
              </a:rPr>
              <a:t>Resultados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59C388-F373-5125-940C-7A65D33E1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867" y="1905000"/>
            <a:ext cx="7493000" cy="4326467"/>
          </a:xfrm>
        </p:spPr>
        <p:txBody>
          <a:bodyPr>
            <a:noAutofit/>
          </a:bodyPr>
          <a:lstStyle/>
          <a:p>
            <a:pPr algn="just">
              <a:buClr>
                <a:srgbClr val="588DBA"/>
              </a:buClr>
            </a:pPr>
            <a:r>
              <a:rPr lang="pt-BR" sz="2200" dirty="0">
                <a:solidFill>
                  <a:srgbClr val="FE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Todas as formas verbais já verificadas na literatura ocorrem em ambas as modalidades da língua.</a:t>
            </a:r>
          </a:p>
          <a:p>
            <a:pPr algn="just">
              <a:buClr>
                <a:srgbClr val="588DBA"/>
              </a:buClr>
            </a:pPr>
            <a:r>
              <a:rPr lang="pt-BR" sz="2200" b="1" dirty="0">
                <a:solidFill>
                  <a:srgbClr val="FE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Na</a:t>
            </a:r>
            <a:r>
              <a:rPr lang="pt-BR" sz="2200" b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modalidade oral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nota-se maior presença de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Continuous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com 17 ocorrências, seguida de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Perfect Continuous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 10,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Simple Present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8 e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Perfect Simple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 7 (total = 42 ocorrências).</a:t>
            </a:r>
          </a:p>
          <a:p>
            <a:pPr algn="just">
              <a:buClr>
                <a:srgbClr val="588DBA"/>
              </a:buClr>
            </a:pPr>
            <a:r>
              <a:rPr lang="pt-BR" sz="2200" b="1" dirty="0">
                <a:solidFill>
                  <a:srgbClr val="FE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Na</a:t>
            </a:r>
            <a:r>
              <a:rPr lang="pt-BR" sz="2200" b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modalidade escrita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, observamos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Continuous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com 9 ocorrências,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Perfect Simple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com 7. Tanto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Simple Present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 quanto </a:t>
            </a:r>
            <a:r>
              <a:rPr lang="pt-BR" sz="2200" i="1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Present Perfect Continuous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aparecem com 3 ocorrências</a:t>
            </a:r>
            <a:r>
              <a:rPr lang="pt-BR" sz="2200" dirty="0">
                <a:solidFill>
                  <a:srgbClr val="FEFFFF"/>
                </a:solidFill>
                <a:latin typeface="Arial" panose="020B0604020202020204" pitchFamily="34" charset="0"/>
                <a:ea typeface="SimSun" panose="02010600030101010101" pitchFamily="2" charset="-122"/>
              </a:rPr>
              <a:t> </a:t>
            </a:r>
            <a:r>
              <a:rPr lang="pt-BR" sz="2200" dirty="0">
                <a:solidFill>
                  <a:srgbClr val="FEFFFF"/>
                </a:solidFill>
                <a:effectLst/>
                <a:latin typeface="Arial" panose="020B0604020202020204" pitchFamily="34" charset="0"/>
                <a:ea typeface="SimSun" panose="02010600030101010101" pitchFamily="2" charset="-122"/>
              </a:rPr>
              <a:t>(total = 22 ocorrências).</a:t>
            </a:r>
            <a:endParaRPr lang="pt-BR" sz="2200" dirty="0">
              <a:solidFill>
                <a:srgbClr val="FE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538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acho">
  <a:themeElements>
    <a:clrScheme name="Cach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ach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ach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284</TotalTime>
  <Words>1242</Words>
  <Application>Microsoft Office PowerPoint</Application>
  <PresentationFormat>Widescreen</PresentationFormat>
  <Paragraphs>81</Paragraphs>
  <Slides>13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Gothic</vt:lpstr>
      <vt:lpstr>Times New Roman</vt:lpstr>
      <vt:lpstr>Wingdings 3</vt:lpstr>
      <vt:lpstr>Cacho</vt:lpstr>
      <vt:lpstr>A REALIZAÇÃO DO PERFECT UNIVERSAL NA LÍNGUA INGLESA: Uma análise de textos orais e escritos </vt:lpstr>
      <vt:lpstr>Introdução </vt:lpstr>
      <vt:lpstr>Fundamentação teórica</vt:lpstr>
      <vt:lpstr>Fundamentação teórica</vt:lpstr>
      <vt:lpstr>Objetivos </vt:lpstr>
      <vt:lpstr>Metodologia</vt:lpstr>
      <vt:lpstr>Metodologia</vt:lpstr>
      <vt:lpstr>Metodologia</vt:lpstr>
      <vt:lpstr>Resultados </vt:lpstr>
      <vt:lpstr>Resultados </vt:lpstr>
      <vt:lpstr>Discussão</vt:lpstr>
      <vt:lpstr>Considerações finais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REALIZAÇÃO DO PERFECT UNIVERSAL NA LÍNGUA INGLESA </dc:title>
  <dc:creator>Arthur Dohler Machado Fernandes</dc:creator>
  <cp:lastModifiedBy>Arthur Dohler Machado Fernandes</cp:lastModifiedBy>
  <cp:revision>2</cp:revision>
  <dcterms:created xsi:type="dcterms:W3CDTF">2023-01-19T00:52:06Z</dcterms:created>
  <dcterms:modified xsi:type="dcterms:W3CDTF">2023-02-01T21:01:46Z</dcterms:modified>
</cp:coreProperties>
</file>