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2918400" cy="43891200"/>
  <p:notesSz cx="6858000" cy="9144000"/>
  <p:defaultTextStyle>
    <a:defPPr>
      <a:defRPr lang="en-US"/>
    </a:defPPr>
    <a:lvl1pPr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B"/>
    <a:srgbClr val="B41E1E"/>
    <a:srgbClr val="FFFFFF"/>
    <a:srgbClr val="FF0000"/>
    <a:srgbClr val="D8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225" autoAdjust="0"/>
    <p:restoredTop sz="96357" autoAdjust="0"/>
  </p:normalViewPr>
  <p:slideViewPr>
    <p:cSldViewPr>
      <p:cViewPr>
        <p:scale>
          <a:sx n="33" d="100"/>
          <a:sy n="33" d="100"/>
        </p:scale>
        <p:origin x="2226" y="-1908"/>
      </p:cViewPr>
      <p:guideLst>
        <p:guide orient="horz" pos="13824"/>
        <p:guide pos="10368"/>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55350D-E3AF-5745-9E25-56A01857EE6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E17A0717-3C0F-D242-9AC4-833201ECDD40}"/>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DA00B2C8-BD90-49D4-94FD-E80E72B05B8E}" type="datetime1">
              <a:rPr lang="en-US" altLang="en-US"/>
              <a:pPr>
                <a:defRPr/>
              </a:pPr>
              <a:t>4/15/2019</a:t>
            </a:fld>
            <a:endParaRPr lang="en-US" altLang="en-US"/>
          </a:p>
        </p:txBody>
      </p:sp>
      <p:sp>
        <p:nvSpPr>
          <p:cNvPr id="4" name="Slide Image Placeholder 3">
            <a:extLst>
              <a:ext uri="{FF2B5EF4-FFF2-40B4-BE49-F238E27FC236}">
                <a16:creationId xmlns:a16="http://schemas.microsoft.com/office/drawing/2014/main" id="{3B873452-A796-684A-B348-A17232BE1A33}"/>
              </a:ext>
            </a:extLst>
          </p:cNvPr>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63C9C6A-155D-7A40-BC31-A16B810E4CF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EA59F58-71DA-DB4A-A89B-3A1AC628FCF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3B9D74E1-08E5-7644-BD47-5794F61804E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E2BFFBF-C908-4A03-AA80-62A83D5B949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40FAB1B6-5646-4152-994D-B043E9E747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E8A2410D-6973-49BD-8D40-773011DA54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4100" name="Slide Number Placeholder 3">
            <a:extLst>
              <a:ext uri="{FF2B5EF4-FFF2-40B4-BE49-F238E27FC236}">
                <a16:creationId xmlns:a16="http://schemas.microsoft.com/office/drawing/2014/main" id="{C4C268BB-E998-4504-A6B6-31272928CA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3AF0C10-E801-4713-A91C-F90734E80F34}"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a:t>Click to edit Master title style</a:t>
            </a:r>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9956D71-D757-43C7-A06B-3C099885668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070F712-5F17-4F15-BBFE-D30C082F99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E0F7D89-8D53-4736-A78A-0EEB3C51E6CB}"/>
              </a:ext>
            </a:extLst>
          </p:cNvPr>
          <p:cNvSpPr>
            <a:spLocks noGrp="1" noChangeArrowheads="1"/>
          </p:cNvSpPr>
          <p:nvPr>
            <p:ph type="sldNum" sz="quarter" idx="12"/>
          </p:nvPr>
        </p:nvSpPr>
        <p:spPr>
          <a:ln/>
        </p:spPr>
        <p:txBody>
          <a:bodyPr/>
          <a:lstStyle>
            <a:lvl1pPr>
              <a:defRPr/>
            </a:lvl1pPr>
          </a:lstStyle>
          <a:p>
            <a:pPr>
              <a:defRPr/>
            </a:pPr>
            <a:fld id="{207CC18D-A283-4645-A9B6-033B99256FD5}" type="slidenum">
              <a:rPr lang="en-US" altLang="en-US"/>
              <a:pPr>
                <a:defRPr/>
              </a:pPr>
              <a:t>‹#›</a:t>
            </a:fld>
            <a:endParaRPr lang="en-US" altLang="en-US"/>
          </a:p>
        </p:txBody>
      </p:sp>
    </p:spTree>
    <p:extLst>
      <p:ext uri="{BB962C8B-B14F-4D97-AF65-F5344CB8AC3E}">
        <p14:creationId xmlns:p14="http://schemas.microsoft.com/office/powerpoint/2010/main" val="56957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DA16709-B4CD-4C29-9DD3-0665C5B8DC7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AAAD847-23F4-480C-B165-66EF8847CCB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CCC3D23-FA40-4BBD-9D21-986E12BAF028}"/>
              </a:ext>
            </a:extLst>
          </p:cNvPr>
          <p:cNvSpPr>
            <a:spLocks noGrp="1" noChangeArrowheads="1"/>
          </p:cNvSpPr>
          <p:nvPr>
            <p:ph type="sldNum" sz="quarter" idx="12"/>
          </p:nvPr>
        </p:nvSpPr>
        <p:spPr>
          <a:ln/>
        </p:spPr>
        <p:txBody>
          <a:bodyPr/>
          <a:lstStyle>
            <a:lvl1pPr>
              <a:defRPr/>
            </a:lvl1pPr>
          </a:lstStyle>
          <a:p>
            <a:pPr>
              <a:defRPr/>
            </a:pPr>
            <a:fld id="{8B00545A-ADAF-4AE1-996C-F6F8613999DF}" type="slidenum">
              <a:rPr lang="en-US" altLang="en-US"/>
              <a:pPr>
                <a:defRPr/>
              </a:pPr>
              <a:t>‹#›</a:t>
            </a:fld>
            <a:endParaRPr lang="en-US" altLang="en-US"/>
          </a:p>
        </p:txBody>
      </p:sp>
    </p:spTree>
    <p:extLst>
      <p:ext uri="{BB962C8B-B14F-4D97-AF65-F5344CB8AC3E}">
        <p14:creationId xmlns:p14="http://schemas.microsoft.com/office/powerpoint/2010/main" val="356386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9419100-7A48-480D-AFCB-7BD9E6A59AA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5565BB1-965B-4F25-9C55-78880C24AAF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DB585C0-C1A6-4A52-9926-FEDB119F1306}"/>
              </a:ext>
            </a:extLst>
          </p:cNvPr>
          <p:cNvSpPr>
            <a:spLocks noGrp="1" noChangeArrowheads="1"/>
          </p:cNvSpPr>
          <p:nvPr>
            <p:ph type="sldNum" sz="quarter" idx="12"/>
          </p:nvPr>
        </p:nvSpPr>
        <p:spPr>
          <a:ln/>
        </p:spPr>
        <p:txBody>
          <a:bodyPr/>
          <a:lstStyle>
            <a:lvl1pPr>
              <a:defRPr/>
            </a:lvl1pPr>
          </a:lstStyle>
          <a:p>
            <a:pPr>
              <a:defRPr/>
            </a:pPr>
            <a:fld id="{51EEABC3-5207-4540-BBEA-B64D8D2C053A}" type="slidenum">
              <a:rPr lang="en-US" altLang="en-US"/>
              <a:pPr>
                <a:defRPr/>
              </a:pPr>
              <a:t>‹#›</a:t>
            </a:fld>
            <a:endParaRPr lang="en-US" altLang="en-US"/>
          </a:p>
        </p:txBody>
      </p:sp>
    </p:spTree>
    <p:extLst>
      <p:ext uri="{BB962C8B-B14F-4D97-AF65-F5344CB8AC3E}">
        <p14:creationId xmlns:p14="http://schemas.microsoft.com/office/powerpoint/2010/main" val="438786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83C3F62-C0DB-412F-B23A-0CC385F25D4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67584B7-5AEC-4736-8F87-A12976A0C2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D2B6AB8-7AB7-481C-9BB7-C6F69FF260A3}"/>
              </a:ext>
            </a:extLst>
          </p:cNvPr>
          <p:cNvSpPr>
            <a:spLocks noGrp="1" noChangeArrowheads="1"/>
          </p:cNvSpPr>
          <p:nvPr>
            <p:ph type="sldNum" sz="quarter" idx="12"/>
          </p:nvPr>
        </p:nvSpPr>
        <p:spPr>
          <a:ln/>
        </p:spPr>
        <p:txBody>
          <a:bodyPr/>
          <a:lstStyle>
            <a:lvl1pPr>
              <a:defRPr/>
            </a:lvl1pPr>
          </a:lstStyle>
          <a:p>
            <a:pPr>
              <a:defRPr/>
            </a:pPr>
            <a:fld id="{900A28B1-2E6E-47DD-B90F-9FD560B4B67E}" type="slidenum">
              <a:rPr lang="en-US" altLang="en-US"/>
              <a:pPr>
                <a:defRPr/>
              </a:pPr>
              <a:t>‹#›</a:t>
            </a:fld>
            <a:endParaRPr lang="en-US" altLang="en-US"/>
          </a:p>
        </p:txBody>
      </p:sp>
    </p:spTree>
    <p:extLst>
      <p:ext uri="{BB962C8B-B14F-4D97-AF65-F5344CB8AC3E}">
        <p14:creationId xmlns:p14="http://schemas.microsoft.com/office/powerpoint/2010/main" val="358251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D74CC2A-6D07-4524-874A-00061A6BDCA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F042A55-A294-4D17-96CA-0ADDBD4F79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A066376-B9EF-47A0-A3CF-1B72FCE96B3A}"/>
              </a:ext>
            </a:extLst>
          </p:cNvPr>
          <p:cNvSpPr>
            <a:spLocks noGrp="1" noChangeArrowheads="1"/>
          </p:cNvSpPr>
          <p:nvPr>
            <p:ph type="sldNum" sz="quarter" idx="12"/>
          </p:nvPr>
        </p:nvSpPr>
        <p:spPr>
          <a:ln/>
        </p:spPr>
        <p:txBody>
          <a:bodyPr/>
          <a:lstStyle>
            <a:lvl1pPr>
              <a:defRPr/>
            </a:lvl1pPr>
          </a:lstStyle>
          <a:p>
            <a:pPr>
              <a:defRPr/>
            </a:pPr>
            <a:fld id="{940900A6-916D-4760-8496-CF7A2A7CEC57}" type="slidenum">
              <a:rPr lang="en-US" altLang="en-US"/>
              <a:pPr>
                <a:defRPr/>
              </a:pPr>
              <a:t>‹#›</a:t>
            </a:fld>
            <a:endParaRPr lang="en-US" altLang="en-US"/>
          </a:p>
        </p:txBody>
      </p:sp>
    </p:spTree>
    <p:extLst>
      <p:ext uri="{BB962C8B-B14F-4D97-AF65-F5344CB8AC3E}">
        <p14:creationId xmlns:p14="http://schemas.microsoft.com/office/powerpoint/2010/main" val="416667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42AEDE2-F01F-43A6-AD90-BD3744C8BFF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990D00E-8AA5-4C7E-8192-368EF0DCE0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99E2670-30D6-46EE-9C1B-544648C35E31}"/>
              </a:ext>
            </a:extLst>
          </p:cNvPr>
          <p:cNvSpPr>
            <a:spLocks noGrp="1" noChangeArrowheads="1"/>
          </p:cNvSpPr>
          <p:nvPr>
            <p:ph type="sldNum" sz="quarter" idx="12"/>
          </p:nvPr>
        </p:nvSpPr>
        <p:spPr>
          <a:ln/>
        </p:spPr>
        <p:txBody>
          <a:bodyPr/>
          <a:lstStyle>
            <a:lvl1pPr>
              <a:defRPr/>
            </a:lvl1pPr>
          </a:lstStyle>
          <a:p>
            <a:pPr>
              <a:defRPr/>
            </a:pPr>
            <a:fld id="{62B8FC40-243D-46C5-A521-78CFAE92B704}" type="slidenum">
              <a:rPr lang="en-US" altLang="en-US"/>
              <a:pPr>
                <a:defRPr/>
              </a:pPr>
              <a:t>‹#›</a:t>
            </a:fld>
            <a:endParaRPr lang="en-US" altLang="en-US"/>
          </a:p>
        </p:txBody>
      </p:sp>
    </p:spTree>
    <p:extLst>
      <p:ext uri="{BB962C8B-B14F-4D97-AF65-F5344CB8AC3E}">
        <p14:creationId xmlns:p14="http://schemas.microsoft.com/office/powerpoint/2010/main" val="39571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14CB66D-D593-4E6E-9834-EF2A5574484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3ACED5B-20A3-482C-8585-729612A644E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740194E-9F97-40B0-9954-A876BBB714FB}"/>
              </a:ext>
            </a:extLst>
          </p:cNvPr>
          <p:cNvSpPr>
            <a:spLocks noGrp="1" noChangeArrowheads="1"/>
          </p:cNvSpPr>
          <p:nvPr>
            <p:ph type="sldNum" sz="quarter" idx="12"/>
          </p:nvPr>
        </p:nvSpPr>
        <p:spPr>
          <a:ln/>
        </p:spPr>
        <p:txBody>
          <a:bodyPr/>
          <a:lstStyle>
            <a:lvl1pPr>
              <a:defRPr/>
            </a:lvl1pPr>
          </a:lstStyle>
          <a:p>
            <a:pPr>
              <a:defRPr/>
            </a:pPr>
            <a:fld id="{814A3CBB-B633-4B27-AF2F-79446F44752B}" type="slidenum">
              <a:rPr lang="en-US" altLang="en-US"/>
              <a:pPr>
                <a:defRPr/>
              </a:pPr>
              <a:t>‹#›</a:t>
            </a:fld>
            <a:endParaRPr lang="en-US" altLang="en-US"/>
          </a:p>
        </p:txBody>
      </p:sp>
    </p:spTree>
    <p:extLst>
      <p:ext uri="{BB962C8B-B14F-4D97-AF65-F5344CB8AC3E}">
        <p14:creationId xmlns:p14="http://schemas.microsoft.com/office/powerpoint/2010/main" val="345297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DC6257A-6F02-4246-9D01-AD1575F03CC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F5470CB4-A96B-4B9F-95EC-5370465197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6F5A94E-9555-44D9-9ABF-D06CB821F47D}"/>
              </a:ext>
            </a:extLst>
          </p:cNvPr>
          <p:cNvSpPr>
            <a:spLocks noGrp="1" noChangeArrowheads="1"/>
          </p:cNvSpPr>
          <p:nvPr>
            <p:ph type="sldNum" sz="quarter" idx="12"/>
          </p:nvPr>
        </p:nvSpPr>
        <p:spPr>
          <a:ln/>
        </p:spPr>
        <p:txBody>
          <a:bodyPr/>
          <a:lstStyle>
            <a:lvl1pPr>
              <a:defRPr/>
            </a:lvl1pPr>
          </a:lstStyle>
          <a:p>
            <a:pPr>
              <a:defRPr/>
            </a:pPr>
            <a:fld id="{BCA8896C-592E-41D1-96A8-2F909B5FC2D7}" type="slidenum">
              <a:rPr lang="en-US" altLang="en-US"/>
              <a:pPr>
                <a:defRPr/>
              </a:pPr>
              <a:t>‹#›</a:t>
            </a:fld>
            <a:endParaRPr lang="en-US" altLang="en-US"/>
          </a:p>
        </p:txBody>
      </p:sp>
    </p:spTree>
    <p:extLst>
      <p:ext uri="{BB962C8B-B14F-4D97-AF65-F5344CB8AC3E}">
        <p14:creationId xmlns:p14="http://schemas.microsoft.com/office/powerpoint/2010/main" val="210230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B744A15-47C7-489D-8D89-317AC86CBD6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6F5B3A7-2147-49F2-9F27-8E11DDE370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84F415C-F3DB-49B4-AE4C-DE991EEBC683}"/>
              </a:ext>
            </a:extLst>
          </p:cNvPr>
          <p:cNvSpPr>
            <a:spLocks noGrp="1" noChangeArrowheads="1"/>
          </p:cNvSpPr>
          <p:nvPr>
            <p:ph type="sldNum" sz="quarter" idx="12"/>
          </p:nvPr>
        </p:nvSpPr>
        <p:spPr>
          <a:ln/>
        </p:spPr>
        <p:txBody>
          <a:bodyPr/>
          <a:lstStyle>
            <a:lvl1pPr>
              <a:defRPr/>
            </a:lvl1pPr>
          </a:lstStyle>
          <a:p>
            <a:pPr>
              <a:defRPr/>
            </a:pPr>
            <a:fld id="{DD56D3BD-F5D6-46E0-B48F-A4CED3899BAA}" type="slidenum">
              <a:rPr lang="en-US" altLang="en-US"/>
              <a:pPr>
                <a:defRPr/>
              </a:pPr>
              <a:t>‹#›</a:t>
            </a:fld>
            <a:endParaRPr lang="en-US" altLang="en-US"/>
          </a:p>
        </p:txBody>
      </p:sp>
    </p:spTree>
    <p:extLst>
      <p:ext uri="{BB962C8B-B14F-4D97-AF65-F5344CB8AC3E}">
        <p14:creationId xmlns:p14="http://schemas.microsoft.com/office/powerpoint/2010/main" val="167939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96E4200-E16C-4230-A682-249987D307D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3024D87-73EA-4DF5-BF19-54EB919923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C918DC2-8374-4C6B-B6D7-90127A40767D}"/>
              </a:ext>
            </a:extLst>
          </p:cNvPr>
          <p:cNvSpPr>
            <a:spLocks noGrp="1" noChangeArrowheads="1"/>
          </p:cNvSpPr>
          <p:nvPr>
            <p:ph type="sldNum" sz="quarter" idx="12"/>
          </p:nvPr>
        </p:nvSpPr>
        <p:spPr>
          <a:ln/>
        </p:spPr>
        <p:txBody>
          <a:bodyPr/>
          <a:lstStyle>
            <a:lvl1pPr>
              <a:defRPr/>
            </a:lvl1pPr>
          </a:lstStyle>
          <a:p>
            <a:pPr>
              <a:defRPr/>
            </a:pPr>
            <a:fld id="{A066D1B1-8E05-420A-878D-C0BC485DC29C}" type="slidenum">
              <a:rPr lang="en-US" altLang="en-US"/>
              <a:pPr>
                <a:defRPr/>
              </a:pPr>
              <a:t>‹#›</a:t>
            </a:fld>
            <a:endParaRPr lang="en-US" altLang="en-US"/>
          </a:p>
        </p:txBody>
      </p:sp>
    </p:spTree>
    <p:extLst>
      <p:ext uri="{BB962C8B-B14F-4D97-AF65-F5344CB8AC3E}">
        <p14:creationId xmlns:p14="http://schemas.microsoft.com/office/powerpoint/2010/main" val="91774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3D55930-785A-4422-9CC8-A022B2449FC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0BDB4C8-38E0-43E2-8478-61AB0588F92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CF982E0-72E7-4997-9B6A-1DF947B4BE24}"/>
              </a:ext>
            </a:extLst>
          </p:cNvPr>
          <p:cNvSpPr>
            <a:spLocks noGrp="1" noChangeArrowheads="1"/>
          </p:cNvSpPr>
          <p:nvPr>
            <p:ph type="sldNum" sz="quarter" idx="12"/>
          </p:nvPr>
        </p:nvSpPr>
        <p:spPr>
          <a:ln/>
        </p:spPr>
        <p:txBody>
          <a:bodyPr/>
          <a:lstStyle>
            <a:lvl1pPr>
              <a:defRPr/>
            </a:lvl1pPr>
          </a:lstStyle>
          <a:p>
            <a:pPr>
              <a:defRPr/>
            </a:pPr>
            <a:fld id="{79DB2673-F141-4001-8A04-0158AE64A1EA}" type="slidenum">
              <a:rPr lang="en-US" altLang="en-US"/>
              <a:pPr>
                <a:defRPr/>
              </a:pPr>
              <a:t>‹#›</a:t>
            </a:fld>
            <a:endParaRPr lang="en-US" altLang="en-US"/>
          </a:p>
        </p:txBody>
      </p:sp>
    </p:spTree>
    <p:extLst>
      <p:ext uri="{BB962C8B-B14F-4D97-AF65-F5344CB8AC3E}">
        <p14:creationId xmlns:p14="http://schemas.microsoft.com/office/powerpoint/2010/main" val="424097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B34CC4A-21E8-4E3A-98EA-5305D1F14806}"/>
              </a:ext>
            </a:extLst>
          </p:cNvPr>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a:t>Haga clic para cambiar el estilo de título	</a:t>
            </a:r>
          </a:p>
        </p:txBody>
      </p:sp>
      <p:sp>
        <p:nvSpPr>
          <p:cNvPr id="1027" name="Rectangle 3">
            <a:extLst>
              <a:ext uri="{FF2B5EF4-FFF2-40B4-BE49-F238E27FC236}">
                <a16:creationId xmlns:a16="http://schemas.microsoft.com/office/drawing/2014/main" id="{DAB0503E-B285-48E2-88A4-E7A78C1D73A7}"/>
              </a:ext>
            </a:extLst>
          </p:cNvPr>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a:t>Haga clic para modificar el estilo de texto del patrón</a:t>
            </a:r>
          </a:p>
          <a:p>
            <a:pPr lvl="1"/>
            <a:r>
              <a:rPr lang="en-US" altLang="en-US"/>
              <a:t>Segundo nivel</a:t>
            </a:r>
          </a:p>
          <a:p>
            <a:pPr lvl="2"/>
            <a:r>
              <a:rPr lang="en-US" altLang="en-US"/>
              <a:t>Tercer nivel</a:t>
            </a:r>
          </a:p>
          <a:p>
            <a:pPr lvl="3"/>
            <a:r>
              <a:rPr lang="en-US" altLang="en-US"/>
              <a:t>Cuarto nivel</a:t>
            </a:r>
          </a:p>
          <a:p>
            <a:pPr lvl="4"/>
            <a:r>
              <a:rPr lang="en-US" altLang="en-US"/>
              <a:t>Quinto nivel</a:t>
            </a:r>
          </a:p>
        </p:txBody>
      </p:sp>
      <p:sp>
        <p:nvSpPr>
          <p:cNvPr id="1028" name="Rectangle 4">
            <a:extLst>
              <a:ext uri="{FF2B5EF4-FFF2-40B4-BE49-F238E27FC236}">
                <a16:creationId xmlns:a16="http://schemas.microsoft.com/office/drawing/2014/main" id="{23DAB651-E8EA-3347-8CBE-59EDB9518B7F}"/>
              </a:ext>
            </a:extLst>
          </p:cNvPr>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eaLnBrk="1" hangingPunct="1">
              <a:defRPr sz="6600">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3EF9A5F9-E8EC-D543-9C24-AF155FFF3E60}"/>
              </a:ext>
            </a:extLst>
          </p:cNvPr>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eaLnBrk="1" hangingPunct="1">
              <a:defRPr sz="6600">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FD9F1BD0-1536-8E47-9F7A-4DC5977273D2}"/>
              </a:ext>
            </a:extLst>
          </p:cNvPr>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eaLnBrk="1" hangingPunct="1">
              <a:defRPr sz="6600"/>
            </a:lvl1pPr>
          </a:lstStyle>
          <a:p>
            <a:pPr>
              <a:defRPr/>
            </a:pPr>
            <a:fld id="{A8344CC1-5CF8-43DD-A201-B6E6A7BAECC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a:extLst>
              <a:ext uri="{FF2B5EF4-FFF2-40B4-BE49-F238E27FC236}">
                <a16:creationId xmlns:a16="http://schemas.microsoft.com/office/drawing/2014/main" id="{1F76BE24-74F9-45D4-BCED-A04D7867916F}"/>
              </a:ext>
            </a:extLst>
          </p:cNvPr>
          <p:cNvSpPr>
            <a:spLocks noChangeArrowheads="1"/>
          </p:cNvSpPr>
          <p:nvPr/>
        </p:nvSpPr>
        <p:spPr bwMode="auto">
          <a:xfrm>
            <a:off x="0" y="0"/>
            <a:ext cx="32918400" cy="6415684"/>
          </a:xfrm>
          <a:prstGeom prst="rect">
            <a:avLst/>
          </a:prstGeom>
          <a:solidFill>
            <a:srgbClr val="4B4B4B"/>
          </a:solidFill>
          <a:ln>
            <a:noFill/>
          </a:ln>
          <a:effectLst/>
          <a:extLst>
            <a:ext uri="{91240B29-F687-4F45-9708-019B960494DF}">
              <a14:hiddenLine xmlns:a14="http://schemas.microsoft.com/office/drawing/2010/main" w="38100">
                <a:solidFill>
                  <a:srgbClr val="000000"/>
                </a:solidFill>
                <a:miter lim="800000"/>
                <a:headEnd/>
                <a:tailEnd/>
              </a14:hiddenLine>
            </a:ext>
          </a:extLst>
        </p:spPr>
        <p:txBody>
          <a:bodyPr lIns="137160" tIns="68580" rIns="137160" bIns="68580" anchor="ctr"/>
          <a:lstStyle>
            <a:lvl1pPr defTabSz="4703763">
              <a:defRPr sz="8400">
                <a:solidFill>
                  <a:schemeClr val="tx1"/>
                </a:solidFill>
                <a:latin typeface="Arial" panose="020B0604020202020204" pitchFamily="34" charset="0"/>
                <a:ea typeface="ＭＳ Ｐゴシック" panose="020B0600070205080204" pitchFamily="34" charset="-128"/>
              </a:defRPr>
            </a:lvl1pPr>
            <a:lvl2pPr marL="742950" indent="-285750" defTabSz="4703763">
              <a:defRPr sz="8400">
                <a:solidFill>
                  <a:schemeClr val="tx1"/>
                </a:solidFill>
                <a:latin typeface="Arial" panose="020B0604020202020204" pitchFamily="34" charset="0"/>
                <a:ea typeface="ＭＳ Ｐゴシック" panose="020B0600070205080204" pitchFamily="34" charset="-128"/>
              </a:defRPr>
            </a:lvl2pPr>
            <a:lvl3pPr marL="1143000" indent="-228600" defTabSz="4703763">
              <a:defRPr sz="8400">
                <a:solidFill>
                  <a:schemeClr val="tx1"/>
                </a:solidFill>
                <a:latin typeface="Arial" panose="020B0604020202020204" pitchFamily="34" charset="0"/>
                <a:ea typeface="ＭＳ Ｐゴシック" panose="020B0600070205080204" pitchFamily="34" charset="-128"/>
              </a:defRPr>
            </a:lvl3pPr>
            <a:lvl4pPr marL="1600200" indent="-228600" defTabSz="4703763">
              <a:defRPr sz="8400">
                <a:solidFill>
                  <a:schemeClr val="tx1"/>
                </a:solidFill>
                <a:latin typeface="Arial" panose="020B0604020202020204" pitchFamily="34" charset="0"/>
                <a:ea typeface="ＭＳ Ｐゴシック" panose="020B0600070205080204" pitchFamily="34" charset="-128"/>
              </a:defRPr>
            </a:lvl4pPr>
            <a:lvl5pPr marL="2057400" indent="-228600" defTabSz="4703763">
              <a:defRPr sz="8400">
                <a:solidFill>
                  <a:schemeClr val="tx1"/>
                </a:solidFill>
                <a:latin typeface="Arial" panose="020B0604020202020204" pitchFamily="34" charset="0"/>
                <a:ea typeface="ＭＳ Ｐゴシック" panose="020B0600070205080204" pitchFamily="34" charset="-128"/>
              </a:defRPr>
            </a:lvl5pPr>
            <a:lvl6pPr marL="25146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5400" dirty="0">
              <a:solidFill>
                <a:schemeClr val="tx2"/>
              </a:solidFill>
              <a:latin typeface="Gill Sans" charset="0"/>
            </a:endParaRPr>
          </a:p>
        </p:txBody>
      </p:sp>
      <p:sp>
        <p:nvSpPr>
          <p:cNvPr id="3075" name="Oval 1">
            <a:extLst>
              <a:ext uri="{FF2B5EF4-FFF2-40B4-BE49-F238E27FC236}">
                <a16:creationId xmlns:a16="http://schemas.microsoft.com/office/drawing/2014/main" id="{5F3F6B0B-EBE7-4CB2-BBAC-88B9B0F52A69}"/>
              </a:ext>
            </a:extLst>
          </p:cNvPr>
          <p:cNvSpPr>
            <a:spLocks noChangeArrowheads="1"/>
          </p:cNvSpPr>
          <p:nvPr/>
        </p:nvSpPr>
        <p:spPr bwMode="auto">
          <a:xfrm>
            <a:off x="27306409" y="1115767"/>
            <a:ext cx="4643514" cy="4298618"/>
          </a:xfrm>
          <a:prstGeom prst="ellipse">
            <a:avLst/>
          </a:prstGeom>
          <a:solidFill>
            <a:schemeClr val="bg1"/>
          </a:solidFill>
          <a:ln w="9525" algn="ctr">
            <a:solidFill>
              <a:schemeClr val="bg1"/>
            </a:solidFill>
            <a:round/>
            <a:headEnd/>
            <a:tailEnd/>
          </a:ln>
        </p:spPr>
        <p:txBody>
          <a:bodyPr/>
          <a:lstStyle>
            <a:lvl1pPr defTabSz="4284663">
              <a:defRPr sz="8400">
                <a:solidFill>
                  <a:schemeClr val="tx1"/>
                </a:solidFill>
                <a:latin typeface="Arial" panose="020B0604020202020204" pitchFamily="34" charset="0"/>
                <a:ea typeface="ＭＳ Ｐゴシック" panose="020B0600070205080204" pitchFamily="34" charset="-128"/>
              </a:defRPr>
            </a:lvl1pPr>
            <a:lvl2pPr marL="742950" indent="-285750" defTabSz="4284663">
              <a:defRPr sz="8400">
                <a:solidFill>
                  <a:schemeClr val="tx1"/>
                </a:solidFill>
                <a:latin typeface="Arial" panose="020B0604020202020204" pitchFamily="34" charset="0"/>
                <a:ea typeface="ＭＳ Ｐゴシック" panose="020B0600070205080204" pitchFamily="34" charset="-128"/>
              </a:defRPr>
            </a:lvl2pPr>
            <a:lvl3pPr marL="1143000" indent="-228600" defTabSz="4284663">
              <a:defRPr sz="8400">
                <a:solidFill>
                  <a:schemeClr val="tx1"/>
                </a:solidFill>
                <a:latin typeface="Arial" panose="020B0604020202020204" pitchFamily="34" charset="0"/>
                <a:ea typeface="ＭＳ Ｐゴシック" panose="020B0600070205080204" pitchFamily="34" charset="-128"/>
              </a:defRPr>
            </a:lvl3pPr>
            <a:lvl4pPr marL="1600200" indent="-228600" defTabSz="4284663">
              <a:defRPr sz="8400">
                <a:solidFill>
                  <a:schemeClr val="tx1"/>
                </a:solidFill>
                <a:latin typeface="Arial" panose="020B0604020202020204" pitchFamily="34" charset="0"/>
                <a:ea typeface="ＭＳ Ｐゴシック" panose="020B0600070205080204" pitchFamily="34" charset="-128"/>
              </a:defRPr>
            </a:lvl4pPr>
            <a:lvl5pPr marL="2057400" indent="-228600" defTabSz="4284663">
              <a:defRPr sz="8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pic>
        <p:nvPicPr>
          <p:cNvPr id="3081" name="Picture 2">
            <a:extLst>
              <a:ext uri="{FF2B5EF4-FFF2-40B4-BE49-F238E27FC236}">
                <a16:creationId xmlns:a16="http://schemas.microsoft.com/office/drawing/2014/main" id="{649421EB-DB96-4CF2-958C-AE9004C6F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1898" y="1833084"/>
            <a:ext cx="2837703" cy="2810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Text Box 12">
            <a:extLst>
              <a:ext uri="{FF2B5EF4-FFF2-40B4-BE49-F238E27FC236}">
                <a16:creationId xmlns:a16="http://schemas.microsoft.com/office/drawing/2014/main" id="{C2AC06FA-AB63-4C55-96A9-6B36B0C932E5}"/>
              </a:ext>
            </a:extLst>
          </p:cNvPr>
          <p:cNvSpPr txBox="1">
            <a:spLocks noChangeArrowheads="1"/>
          </p:cNvSpPr>
          <p:nvPr/>
        </p:nvSpPr>
        <p:spPr bwMode="auto">
          <a:xfrm>
            <a:off x="-395745" y="880568"/>
            <a:ext cx="19345275" cy="213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655" tIns="49327" rIns="98655" bIns="49327">
            <a:spAutoFit/>
          </a:bodyPr>
          <a:lstStyle>
            <a:lvl1pPr defTabSz="985838">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6600" b="1" dirty="0">
                <a:solidFill>
                  <a:schemeClr val="bg1"/>
                </a:solidFill>
                <a:latin typeface="Verdana Pro Light" panose="020B0304030504040204" pitchFamily="34" charset="0"/>
              </a:rPr>
              <a:t>Next Generation Airline Data </a:t>
            </a:r>
          </a:p>
          <a:p>
            <a:pPr algn="ctr" eaLnBrk="1" hangingPunct="1">
              <a:spcBef>
                <a:spcPct val="0"/>
              </a:spcBef>
              <a:buFontTx/>
              <a:buNone/>
            </a:pPr>
            <a:r>
              <a:rPr lang="en-US" altLang="en-US" sz="6600" b="1" dirty="0">
                <a:solidFill>
                  <a:schemeClr val="bg1"/>
                </a:solidFill>
                <a:latin typeface="Verdana Pro Light" panose="020B0304030504040204" pitchFamily="34" charset="0"/>
              </a:rPr>
              <a:t>Exchange Simulator 1.0</a:t>
            </a:r>
          </a:p>
        </p:txBody>
      </p:sp>
      <p:sp>
        <p:nvSpPr>
          <p:cNvPr id="3090" name="Rectangle 3">
            <a:extLst>
              <a:ext uri="{FF2B5EF4-FFF2-40B4-BE49-F238E27FC236}">
                <a16:creationId xmlns:a16="http://schemas.microsoft.com/office/drawing/2014/main" id="{B7D1F900-AC1C-484B-AA00-39F63E6DA66C}"/>
              </a:ext>
            </a:extLst>
          </p:cNvPr>
          <p:cNvSpPr>
            <a:spLocks noChangeArrowheads="1"/>
          </p:cNvSpPr>
          <p:nvPr/>
        </p:nvSpPr>
        <p:spPr bwMode="auto">
          <a:xfrm>
            <a:off x="4572000" y="3200400"/>
            <a:ext cx="942199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5400" b="1" dirty="0">
                <a:solidFill>
                  <a:schemeClr val="bg1"/>
                </a:solidFill>
                <a:latin typeface="Verdana Pro Light" panose="020B0304030504040204" pitchFamily="34" charset="0"/>
                <a:ea typeface="Batang" panose="02030600000101010101" pitchFamily="18" charset="-127"/>
              </a:rPr>
              <a:t>Senior Project, Spring 2019</a:t>
            </a:r>
          </a:p>
        </p:txBody>
      </p:sp>
      <p:sp>
        <p:nvSpPr>
          <p:cNvPr id="3091" name="TextBox 4">
            <a:extLst>
              <a:ext uri="{FF2B5EF4-FFF2-40B4-BE49-F238E27FC236}">
                <a16:creationId xmlns:a16="http://schemas.microsoft.com/office/drawing/2014/main" id="{327EADC7-F257-4314-8533-EB307F720295}"/>
              </a:ext>
            </a:extLst>
          </p:cNvPr>
          <p:cNvSpPr txBox="1">
            <a:spLocks noChangeArrowheads="1"/>
          </p:cNvSpPr>
          <p:nvPr/>
        </p:nvSpPr>
        <p:spPr bwMode="auto">
          <a:xfrm>
            <a:off x="838200" y="4345900"/>
            <a:ext cx="17230725"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600" b="1" dirty="0">
                <a:solidFill>
                  <a:schemeClr val="bg1"/>
                </a:solidFill>
                <a:latin typeface="Verdana Pro Light" panose="020B0304030504040204" pitchFamily="34" charset="0"/>
              </a:rPr>
              <a:t>Student: </a:t>
            </a:r>
            <a:r>
              <a:rPr lang="en-US" altLang="en-US" sz="3600" dirty="0">
                <a:solidFill>
                  <a:schemeClr val="bg1"/>
                </a:solidFill>
                <a:latin typeface="Verdana Pro Light" panose="020B0304030504040204" pitchFamily="34" charset="0"/>
              </a:rPr>
              <a:t>Isaac Reynaldo, Florida International University.</a:t>
            </a:r>
          </a:p>
          <a:p>
            <a:pPr eaLnBrk="1" hangingPunct="1"/>
            <a:r>
              <a:rPr lang="en-US" altLang="en-US" sz="3600" b="1" dirty="0">
                <a:solidFill>
                  <a:schemeClr val="bg1"/>
                </a:solidFill>
                <a:latin typeface="Verdana Pro Light" panose="020B0304030504040204" pitchFamily="34" charset="0"/>
              </a:rPr>
              <a:t>Mentors:</a:t>
            </a:r>
            <a:r>
              <a:rPr lang="en-US" altLang="en-US" sz="3600" b="1" i="1" dirty="0">
                <a:solidFill>
                  <a:schemeClr val="bg1"/>
                </a:solidFill>
                <a:latin typeface="Verdana Pro Light" panose="020B0304030504040204" pitchFamily="34" charset="0"/>
              </a:rPr>
              <a:t> </a:t>
            </a:r>
            <a:r>
              <a:rPr lang="en-US" altLang="en-US" sz="3600" dirty="0">
                <a:solidFill>
                  <a:schemeClr val="bg1"/>
                </a:solidFill>
                <a:latin typeface="Verdana Pro Light" panose="020B0304030504040204" pitchFamily="34" charset="0"/>
              </a:rPr>
              <a:t>Steve Luis, Dr. Miguel Alonso.</a:t>
            </a:r>
            <a:endParaRPr lang="en-US" altLang="ja-JP" sz="3600" dirty="0">
              <a:solidFill>
                <a:schemeClr val="bg1"/>
              </a:solidFill>
              <a:latin typeface="Verdana Pro Light" panose="020B0304030504040204" pitchFamily="34" charset="0"/>
            </a:endParaRPr>
          </a:p>
          <a:p>
            <a:pPr eaLnBrk="1" hangingPunct="1"/>
            <a:r>
              <a:rPr lang="en-US" altLang="en-US" sz="3600" b="1" dirty="0">
                <a:solidFill>
                  <a:schemeClr val="bg1"/>
                </a:solidFill>
                <a:latin typeface="Verdana Pro Light" panose="020B0304030504040204" pitchFamily="34" charset="0"/>
              </a:rPr>
              <a:t>Instructor:</a:t>
            </a:r>
            <a:r>
              <a:rPr lang="en-US" altLang="en-US" sz="3600" b="1" i="1" dirty="0">
                <a:solidFill>
                  <a:schemeClr val="bg1"/>
                </a:solidFill>
                <a:latin typeface="Verdana Pro Light" panose="020B0304030504040204" pitchFamily="34" charset="0"/>
              </a:rPr>
              <a:t> </a:t>
            </a:r>
            <a:r>
              <a:rPr lang="en-US" altLang="en-US" sz="3600" dirty="0">
                <a:solidFill>
                  <a:schemeClr val="bg1"/>
                </a:solidFill>
                <a:latin typeface="Verdana Pro Light" panose="020B0304030504040204" pitchFamily="34" charset="0"/>
              </a:rPr>
              <a:t>Dr. Masoud </a:t>
            </a:r>
            <a:r>
              <a:rPr lang="en-US" altLang="en-US" sz="3600" dirty="0" err="1">
                <a:solidFill>
                  <a:schemeClr val="bg1"/>
                </a:solidFill>
                <a:latin typeface="Verdana Pro Light" panose="020B0304030504040204" pitchFamily="34" charset="0"/>
              </a:rPr>
              <a:t>Sadjadi</a:t>
            </a:r>
            <a:r>
              <a:rPr lang="en-US" altLang="en-US" sz="3600" dirty="0">
                <a:solidFill>
                  <a:schemeClr val="bg1"/>
                </a:solidFill>
                <a:latin typeface="Verdana Pro Light" panose="020B0304030504040204" pitchFamily="34" charset="0"/>
              </a:rPr>
              <a:t>. Florida International University.</a:t>
            </a:r>
          </a:p>
          <a:p>
            <a:pPr eaLnBrk="1" hangingPunct="1"/>
            <a:endParaRPr lang="en-US" altLang="en-US" sz="4000" dirty="0">
              <a:solidFill>
                <a:schemeClr val="bg1"/>
              </a:solidFill>
              <a:latin typeface="Verdana Pro Light" panose="020B0304030504040204" pitchFamily="34" charset="0"/>
            </a:endParaRPr>
          </a:p>
          <a:p>
            <a:pPr algn="ctr"/>
            <a:endParaRPr lang="en-US" altLang="en-US" dirty="0"/>
          </a:p>
        </p:txBody>
      </p:sp>
      <p:cxnSp>
        <p:nvCxnSpPr>
          <p:cNvPr id="3092" name="Straight Connector 6">
            <a:extLst>
              <a:ext uri="{FF2B5EF4-FFF2-40B4-BE49-F238E27FC236}">
                <a16:creationId xmlns:a16="http://schemas.microsoft.com/office/drawing/2014/main" id="{2686CB1A-E6E5-4922-A809-C5FB84D6164B}"/>
              </a:ext>
            </a:extLst>
          </p:cNvPr>
          <p:cNvCxnSpPr>
            <a:cxnSpLocks/>
          </p:cNvCxnSpPr>
          <p:nvPr/>
        </p:nvCxnSpPr>
        <p:spPr bwMode="auto">
          <a:xfrm flipV="1">
            <a:off x="3549841" y="1905000"/>
            <a:ext cx="11577638" cy="43279"/>
          </a:xfrm>
          <a:prstGeom prst="line">
            <a:avLst/>
          </a:prstGeom>
          <a:noFill/>
          <a:ln w="9525" algn="ctr">
            <a:solidFill>
              <a:schemeClr val="bg1"/>
            </a:solidFill>
            <a:round/>
            <a:headEnd/>
            <a:tailEnd/>
          </a:ln>
        </p:spPr>
      </p:cxnSp>
      <p:sp>
        <p:nvSpPr>
          <p:cNvPr id="24" name="Rectangle 6">
            <a:extLst>
              <a:ext uri="{FF2B5EF4-FFF2-40B4-BE49-F238E27FC236}">
                <a16:creationId xmlns:a16="http://schemas.microsoft.com/office/drawing/2014/main" id="{1BC0B1D8-6855-4907-9D15-0F36E5EB5327}"/>
              </a:ext>
            </a:extLst>
          </p:cNvPr>
          <p:cNvSpPr>
            <a:spLocks noChangeArrowheads="1"/>
          </p:cNvSpPr>
          <p:nvPr/>
        </p:nvSpPr>
        <p:spPr bwMode="auto">
          <a:xfrm>
            <a:off x="408039" y="6858000"/>
            <a:ext cx="9726561" cy="1001104"/>
          </a:xfrm>
          <a:prstGeom prst="roundRect">
            <a:avLst/>
          </a:prstGeom>
          <a:solidFill>
            <a:srgbClr val="4B4B4B"/>
          </a:solidFill>
          <a:ln>
            <a:solidFill>
              <a:srgbClr val="4B4B4B"/>
            </a:solidFill>
          </a:ln>
          <a:extLst/>
        </p:spPr>
        <p:txBody>
          <a:bodyPr lIns="137160" tIns="68580" rIns="137160" bIns="68580" anchor="ctr"/>
          <a:lstStyle>
            <a:lvl1pPr defTabSz="4703763">
              <a:defRPr sz="8400">
                <a:solidFill>
                  <a:schemeClr val="tx1"/>
                </a:solidFill>
                <a:latin typeface="Arial" panose="020B0604020202020204" pitchFamily="34" charset="0"/>
                <a:ea typeface="ＭＳ Ｐゴシック" panose="020B0600070205080204" pitchFamily="34" charset="-128"/>
              </a:defRPr>
            </a:lvl1pPr>
            <a:lvl2pPr marL="742950" indent="-285750" defTabSz="4703763">
              <a:defRPr sz="8400">
                <a:solidFill>
                  <a:schemeClr val="tx1"/>
                </a:solidFill>
                <a:latin typeface="Arial" panose="020B0604020202020204" pitchFamily="34" charset="0"/>
                <a:ea typeface="ＭＳ Ｐゴシック" panose="020B0600070205080204" pitchFamily="34" charset="-128"/>
              </a:defRPr>
            </a:lvl2pPr>
            <a:lvl3pPr marL="1143000" indent="-228600" defTabSz="4703763">
              <a:defRPr sz="8400">
                <a:solidFill>
                  <a:schemeClr val="tx1"/>
                </a:solidFill>
                <a:latin typeface="Arial" panose="020B0604020202020204" pitchFamily="34" charset="0"/>
                <a:ea typeface="ＭＳ Ｐゴシック" panose="020B0600070205080204" pitchFamily="34" charset="-128"/>
              </a:defRPr>
            </a:lvl3pPr>
            <a:lvl4pPr marL="1600200" indent="-228600" defTabSz="4703763">
              <a:defRPr sz="8400">
                <a:solidFill>
                  <a:schemeClr val="tx1"/>
                </a:solidFill>
                <a:latin typeface="Arial" panose="020B0604020202020204" pitchFamily="34" charset="0"/>
                <a:ea typeface="ＭＳ Ｐゴシック" panose="020B0600070205080204" pitchFamily="34" charset="-128"/>
              </a:defRPr>
            </a:lvl4pPr>
            <a:lvl5pPr marL="2057400" indent="-228600" defTabSz="4703763">
              <a:defRPr sz="8400">
                <a:solidFill>
                  <a:schemeClr val="tx1"/>
                </a:solidFill>
                <a:latin typeface="Arial" panose="020B0604020202020204" pitchFamily="34" charset="0"/>
                <a:ea typeface="ＭＳ Ｐゴシック" panose="020B0600070205080204" pitchFamily="34" charset="-128"/>
              </a:defRPr>
            </a:lvl5pPr>
            <a:lvl6pPr marL="25146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5400" b="1">
              <a:solidFill>
                <a:schemeClr val="tx2"/>
              </a:solidFill>
              <a:latin typeface="Gill Sans" charset="0"/>
            </a:endParaRPr>
          </a:p>
        </p:txBody>
      </p:sp>
      <p:sp>
        <p:nvSpPr>
          <p:cNvPr id="22" name="TextBox 21">
            <a:extLst>
              <a:ext uri="{FF2B5EF4-FFF2-40B4-BE49-F238E27FC236}">
                <a16:creationId xmlns:a16="http://schemas.microsoft.com/office/drawing/2014/main" id="{C7F74D2B-2E56-4ABE-B4F3-957431AFC489}"/>
              </a:ext>
            </a:extLst>
          </p:cNvPr>
          <p:cNvSpPr txBox="1"/>
          <p:nvPr/>
        </p:nvSpPr>
        <p:spPr>
          <a:xfrm>
            <a:off x="1030420" y="7046304"/>
            <a:ext cx="2519421"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274320" rtlCol="0">
            <a:spAutoFit/>
          </a:bodyPr>
          <a:lstStyle/>
          <a:p>
            <a:pPr defTabSz="4702588">
              <a:defRPr/>
            </a:pPr>
            <a:r>
              <a:rPr lang="en-US" sz="3600" dirty="0">
                <a:solidFill>
                  <a:schemeClr val="bg1"/>
                </a:solidFill>
                <a:latin typeface="Verdana Pro Light" panose="020B0304030504040204" pitchFamily="34" charset="0"/>
              </a:rPr>
              <a:t>Abstract</a:t>
            </a:r>
          </a:p>
        </p:txBody>
      </p:sp>
      <p:sp>
        <p:nvSpPr>
          <p:cNvPr id="23" name="TextBox 19">
            <a:extLst>
              <a:ext uri="{FF2B5EF4-FFF2-40B4-BE49-F238E27FC236}">
                <a16:creationId xmlns:a16="http://schemas.microsoft.com/office/drawing/2014/main" id="{ADAF398D-C753-4AA8-B063-9EC234685254}"/>
              </a:ext>
            </a:extLst>
          </p:cNvPr>
          <p:cNvSpPr txBox="1">
            <a:spLocks noChangeArrowheads="1"/>
          </p:cNvSpPr>
          <p:nvPr/>
        </p:nvSpPr>
        <p:spPr bwMode="auto">
          <a:xfrm>
            <a:off x="533400" y="8036916"/>
            <a:ext cx="9601200" cy="533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i="1" dirty="0">
                <a:latin typeface="Verdana Pro Light" panose="020B0304030504040204" pitchFamily="34" charset="0"/>
              </a:rPr>
              <a:t>In a fast-growing Travel Industry, the NDC program was launched by IATA for providing the market with a new adoption of an XML-based data transmission standard called the NDC standard. This standard has been instrumental for enhancing the communication between Airlines and Travel Agents due to its open nature and widespread Airline support. The Next Generation Airline Data Exchange Project was launched by Florida International University to investigate and implement an efficient, open source NDC centric architecture. As the project was being developed it evolved from a monolithic architecture to a microservices one, separating each NDC transaction to individual microservices with one purpose, thus reducing coupling and increasing cohesion.</a:t>
            </a:r>
            <a:endParaRPr lang="en-US" sz="2800" dirty="0">
              <a:latin typeface="Verdana Pro Light" panose="020B0304030504040204" pitchFamily="34" charset="0"/>
            </a:endParaRPr>
          </a:p>
        </p:txBody>
      </p:sp>
      <p:pic>
        <p:nvPicPr>
          <p:cNvPr id="4" name="Picture 3">
            <a:extLst>
              <a:ext uri="{FF2B5EF4-FFF2-40B4-BE49-F238E27FC236}">
                <a16:creationId xmlns:a16="http://schemas.microsoft.com/office/drawing/2014/main" id="{7A48E52E-8829-465F-B352-578AFD874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304" y="14969114"/>
            <a:ext cx="9751295" cy="5136438"/>
          </a:xfrm>
          <a:prstGeom prst="rect">
            <a:avLst/>
          </a:prstGeom>
        </p:spPr>
      </p:pic>
      <p:sp>
        <p:nvSpPr>
          <p:cNvPr id="32" name="TextBox 19">
            <a:extLst>
              <a:ext uri="{FF2B5EF4-FFF2-40B4-BE49-F238E27FC236}">
                <a16:creationId xmlns:a16="http://schemas.microsoft.com/office/drawing/2014/main" id="{32B3ED0C-9A94-4F62-87B6-B577EA072F2B}"/>
              </a:ext>
            </a:extLst>
          </p:cNvPr>
          <p:cNvSpPr txBox="1">
            <a:spLocks noChangeArrowheads="1"/>
          </p:cNvSpPr>
          <p:nvPr/>
        </p:nvSpPr>
        <p:spPr bwMode="auto">
          <a:xfrm>
            <a:off x="533400" y="20379314"/>
            <a:ext cx="9601200" cy="533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i="1" dirty="0">
                <a:latin typeface="Verdana Pro Light" panose="020B0304030504040204" pitchFamily="34" charset="0"/>
              </a:rPr>
              <a:t>- The first Iteration of the system was a monolithic Architecture.</a:t>
            </a:r>
          </a:p>
          <a:p>
            <a:pPr marL="342900" indent="-342900" algn="just">
              <a:lnSpc>
                <a:spcPct val="110000"/>
              </a:lnSpc>
              <a:buFontTx/>
              <a:buChar char="-"/>
            </a:pPr>
            <a:r>
              <a:rPr lang="en-US" sz="2400" i="1" dirty="0">
                <a:latin typeface="Verdana Pro Light" panose="020B0304030504040204" pitchFamily="34" charset="0"/>
              </a:rPr>
              <a:t>The Architecture was divided in two very important pieces: </a:t>
            </a:r>
          </a:p>
          <a:p>
            <a:pPr marL="800100" lvl="1" indent="-342900" algn="just">
              <a:lnSpc>
                <a:spcPct val="110000"/>
              </a:lnSpc>
              <a:buFontTx/>
              <a:buChar char="-"/>
            </a:pPr>
            <a:r>
              <a:rPr lang="en-US" sz="2400" i="1" dirty="0">
                <a:latin typeface="Verdana Pro Light" panose="020B0304030504040204" pitchFamily="34" charset="0"/>
              </a:rPr>
              <a:t>The </a:t>
            </a:r>
            <a:r>
              <a:rPr lang="en-US" sz="2400" b="1" i="1" dirty="0">
                <a:latin typeface="Verdana Pro Light" panose="020B0304030504040204" pitchFamily="34" charset="0"/>
              </a:rPr>
              <a:t>OTA (Online Travel Agent): </a:t>
            </a:r>
          </a:p>
          <a:p>
            <a:pPr lvl="2" indent="0" algn="just">
              <a:lnSpc>
                <a:spcPct val="110000"/>
              </a:lnSpc>
            </a:pPr>
            <a:r>
              <a:rPr lang="en-US" sz="2400" i="1" dirty="0">
                <a:latin typeface="Verdana Pro Light" panose="020B0304030504040204" pitchFamily="34" charset="0"/>
              </a:rPr>
              <a:t>The Flight Reservation Service was focused on User Interactivity, and the Aggregation Service would add all the transactions coming from the airlines and cache them as long as the Airlines Permitted them.</a:t>
            </a:r>
          </a:p>
          <a:p>
            <a:pPr marL="800100" lvl="1" indent="-342900" algn="just">
              <a:lnSpc>
                <a:spcPct val="110000"/>
              </a:lnSpc>
              <a:buFontTx/>
              <a:buChar char="-"/>
            </a:pPr>
            <a:r>
              <a:rPr lang="en-US" sz="2400" i="1" dirty="0">
                <a:latin typeface="Verdana Pro Light" panose="020B0304030504040204" pitchFamily="34" charset="0"/>
              </a:rPr>
              <a:t>The </a:t>
            </a:r>
            <a:r>
              <a:rPr lang="en-US" sz="2400" b="1" i="1" dirty="0">
                <a:latin typeface="Verdana Pro Light" panose="020B0304030504040204" pitchFamily="34" charset="0"/>
              </a:rPr>
              <a:t>Airlines:</a:t>
            </a:r>
          </a:p>
          <a:p>
            <a:pPr lvl="2" indent="0" algn="just">
              <a:lnSpc>
                <a:spcPct val="110000"/>
              </a:lnSpc>
            </a:pPr>
            <a:r>
              <a:rPr lang="en-US" sz="2400" i="1" dirty="0">
                <a:latin typeface="Verdana Pro Light" panose="020B0304030504040204" pitchFamily="34" charset="0"/>
              </a:rPr>
              <a:t>Airlines Reservation Services focuses in the specific Airline which provides with the flights for booking and ticketing. The Airline had its own Data Base and it could be duplicated as many times as possible to do stress Testing on the OTA’s.</a:t>
            </a:r>
          </a:p>
        </p:txBody>
      </p:sp>
      <p:pic>
        <p:nvPicPr>
          <p:cNvPr id="1026" name="Picture 2" descr="Image result for express js logo png">
            <a:extLst>
              <a:ext uri="{FF2B5EF4-FFF2-40B4-BE49-F238E27FC236}">
                <a16:creationId xmlns:a16="http://schemas.microsoft.com/office/drawing/2014/main" id="{2895D349-397D-4BBD-A871-10FB3D36A9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40200" y="533400"/>
            <a:ext cx="4393944" cy="26916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AC4FAE3-6523-4AA5-8C6B-63D0E7B6BAEB}"/>
              </a:ext>
            </a:extLst>
          </p:cNvPr>
          <p:cNvSpPr txBox="1"/>
          <p:nvPr/>
        </p:nvSpPr>
        <p:spPr>
          <a:xfrm>
            <a:off x="22936200" y="4025205"/>
            <a:ext cx="4073551" cy="1384995"/>
          </a:xfrm>
          <a:prstGeom prst="rect">
            <a:avLst/>
          </a:prstGeom>
          <a:noFill/>
        </p:spPr>
        <p:txBody>
          <a:bodyPr wrap="none" rtlCol="0">
            <a:spAutoFit/>
          </a:bodyPr>
          <a:lstStyle/>
          <a:p>
            <a:r>
              <a:rPr lang="en-US" dirty="0">
                <a:solidFill>
                  <a:schemeClr val="bg1"/>
                </a:solidFill>
                <a:latin typeface="Verdana Pro Light" panose="020B0304030504040204" pitchFamily="34" charset="0"/>
              </a:rPr>
              <a:t>express</a:t>
            </a:r>
          </a:p>
        </p:txBody>
      </p:sp>
      <p:pic>
        <p:nvPicPr>
          <p:cNvPr id="1032" name="Picture 8" descr="Image result for angular material logo png">
            <a:extLst>
              <a:ext uri="{FF2B5EF4-FFF2-40B4-BE49-F238E27FC236}">
                <a16:creationId xmlns:a16="http://schemas.microsoft.com/office/drawing/2014/main" id="{2C4612EC-BEB3-4121-A020-1FD4D3B54C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33491" y="2620753"/>
            <a:ext cx="3450309" cy="34503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mongodb logo png">
            <a:extLst>
              <a:ext uri="{FF2B5EF4-FFF2-40B4-BE49-F238E27FC236}">
                <a16:creationId xmlns:a16="http://schemas.microsoft.com/office/drawing/2014/main" id="{51FB6E0A-2010-4E3F-BE9C-46D266D843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59000" y="3071367"/>
            <a:ext cx="4073551" cy="28209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Material Design logo png">
            <a:extLst>
              <a:ext uri="{FF2B5EF4-FFF2-40B4-BE49-F238E27FC236}">
                <a16:creationId xmlns:a16="http://schemas.microsoft.com/office/drawing/2014/main" id="{B27D1655-D2E2-49F3-B8CE-10396C9A3E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62694" y="685800"/>
            <a:ext cx="2549906" cy="254990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CBF377EC-9F12-40A9-A86C-D92B635703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8150" y="27620305"/>
            <a:ext cx="9696449" cy="8009882"/>
          </a:xfrm>
          <a:prstGeom prst="rect">
            <a:avLst/>
          </a:prstGeom>
        </p:spPr>
      </p:pic>
      <p:sp>
        <p:nvSpPr>
          <p:cNvPr id="65" name="TextBox 19">
            <a:extLst>
              <a:ext uri="{FF2B5EF4-FFF2-40B4-BE49-F238E27FC236}">
                <a16:creationId xmlns:a16="http://schemas.microsoft.com/office/drawing/2014/main" id="{E9707BD5-5AA8-42BC-A2AF-6350A612CCC7}"/>
              </a:ext>
            </a:extLst>
          </p:cNvPr>
          <p:cNvSpPr txBox="1">
            <a:spLocks noChangeArrowheads="1"/>
          </p:cNvSpPr>
          <p:nvPr/>
        </p:nvSpPr>
        <p:spPr bwMode="auto">
          <a:xfrm>
            <a:off x="458351" y="35966400"/>
            <a:ext cx="9601200" cy="526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buFontTx/>
              <a:buChar char="-"/>
            </a:pPr>
            <a:r>
              <a:rPr lang="en-US" sz="2400" dirty="0">
                <a:latin typeface="Verdana Pro Light" panose="020B0304030504040204" pitchFamily="34" charset="0"/>
              </a:rPr>
              <a:t>Application can be broken down into different services for the different NDC transactions:</a:t>
            </a:r>
          </a:p>
          <a:p>
            <a:pPr marL="800100" lvl="1" indent="-342900">
              <a:buFontTx/>
              <a:buChar char="-"/>
            </a:pPr>
            <a:r>
              <a:rPr lang="en-US" sz="2400" dirty="0">
                <a:latin typeface="Verdana Pro Light" panose="020B0304030504040204" pitchFamily="34" charset="0"/>
              </a:rPr>
              <a:t>Flight Search</a:t>
            </a:r>
          </a:p>
          <a:p>
            <a:pPr marL="800100" lvl="1" indent="-342900">
              <a:buFontTx/>
              <a:buChar char="-"/>
            </a:pPr>
            <a:r>
              <a:rPr lang="en-US" sz="2400" dirty="0">
                <a:latin typeface="Verdana Pro Light" panose="020B0304030504040204" pitchFamily="34" charset="0"/>
              </a:rPr>
              <a:t>Flight Booking</a:t>
            </a:r>
          </a:p>
          <a:p>
            <a:pPr marL="800100" lvl="1" indent="-342900">
              <a:buFontTx/>
              <a:buChar char="-"/>
            </a:pPr>
            <a:r>
              <a:rPr lang="en-US" sz="2400" dirty="0">
                <a:latin typeface="Verdana Pro Light" panose="020B0304030504040204" pitchFamily="34" charset="0"/>
              </a:rPr>
              <a:t>Flight Ticketing</a:t>
            </a:r>
          </a:p>
          <a:p>
            <a:pPr marL="342900" indent="-342900">
              <a:buFontTx/>
              <a:buChar char="-"/>
            </a:pPr>
            <a:r>
              <a:rPr lang="en-US" sz="2400" dirty="0">
                <a:latin typeface="Verdana Pro Light" panose="020B0304030504040204" pitchFamily="34" charset="0"/>
              </a:rPr>
              <a:t>Every service can be written independently with different programming languages and architecture.</a:t>
            </a:r>
          </a:p>
          <a:p>
            <a:pPr marL="342900" indent="-342900">
              <a:buFontTx/>
              <a:buChar char="-"/>
            </a:pPr>
            <a:r>
              <a:rPr lang="en-US" sz="2400" i="1" dirty="0">
                <a:latin typeface="Verdana Pro Light" panose="020B0304030504040204" pitchFamily="34" charset="0"/>
              </a:rPr>
              <a:t>The main component in the microservice architecture is called the </a:t>
            </a:r>
            <a:r>
              <a:rPr lang="en-US" sz="2400" b="1" i="1" dirty="0">
                <a:latin typeface="Verdana Pro Light" panose="020B0304030504040204" pitchFamily="34" charset="0"/>
              </a:rPr>
              <a:t>API Gateway </a:t>
            </a:r>
            <a:r>
              <a:rPr lang="en-US" sz="2400" i="1" dirty="0">
                <a:latin typeface="Verdana Pro Light" panose="020B0304030504040204" pitchFamily="34" charset="0"/>
              </a:rPr>
              <a:t>and it’s purpose is to provide with:</a:t>
            </a:r>
          </a:p>
          <a:p>
            <a:pPr marL="800100" lvl="1" indent="-342900">
              <a:buFontTx/>
              <a:buChar char="-"/>
            </a:pPr>
            <a:r>
              <a:rPr lang="en-US" sz="2400" dirty="0">
                <a:latin typeface="Verdana Pro Light" panose="020B0304030504040204" pitchFamily="34" charset="0"/>
              </a:rPr>
              <a:t>Load Balancing.</a:t>
            </a:r>
          </a:p>
          <a:p>
            <a:pPr marL="800100" lvl="1" indent="-342900">
              <a:buFontTx/>
              <a:buChar char="-"/>
            </a:pPr>
            <a:r>
              <a:rPr lang="en-US" sz="2400" dirty="0">
                <a:latin typeface="Verdana Pro Light" panose="020B0304030504040204" pitchFamily="34" charset="0"/>
              </a:rPr>
              <a:t>Security.</a:t>
            </a:r>
          </a:p>
          <a:p>
            <a:pPr marL="800100" lvl="1" indent="-342900">
              <a:buFontTx/>
              <a:buChar char="-"/>
            </a:pPr>
            <a:r>
              <a:rPr lang="en-US" sz="2400" dirty="0">
                <a:latin typeface="Verdana Pro Light" panose="020B0304030504040204" pitchFamily="34" charset="0"/>
              </a:rPr>
              <a:t>Routing.</a:t>
            </a:r>
          </a:p>
          <a:p>
            <a:pPr marL="800100" lvl="1" indent="-342900">
              <a:buFontTx/>
              <a:buChar char="-"/>
            </a:pPr>
            <a:r>
              <a:rPr lang="en-US" sz="2400" dirty="0">
                <a:latin typeface="Verdana Pro Light" panose="020B0304030504040204" pitchFamily="34" charset="0"/>
              </a:rPr>
              <a:t>Monitoring and Analytics</a:t>
            </a:r>
          </a:p>
          <a:p>
            <a:pPr marL="800100" lvl="1" indent="-342900">
              <a:buFontTx/>
              <a:buChar char="-"/>
            </a:pPr>
            <a:endParaRPr lang="en-US" sz="2400" i="1" dirty="0">
              <a:latin typeface="Verdana Pro Light" panose="020B0304030504040204" pitchFamily="34" charset="0"/>
            </a:endParaRPr>
          </a:p>
        </p:txBody>
      </p:sp>
      <p:pic>
        <p:nvPicPr>
          <p:cNvPr id="14" name="Graphic 13">
            <a:extLst>
              <a:ext uri="{FF2B5EF4-FFF2-40B4-BE49-F238E27FC236}">
                <a16:creationId xmlns:a16="http://schemas.microsoft.com/office/drawing/2014/main" id="{AE7B7D7B-107C-4F32-AEA1-B0D9F09A38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0774" y="457200"/>
            <a:ext cx="3009067" cy="2785567"/>
          </a:xfrm>
          <a:prstGeom prst="rect">
            <a:avLst/>
          </a:prstGeom>
        </p:spPr>
      </p:pic>
      <p:sp>
        <p:nvSpPr>
          <p:cNvPr id="43" name="TextBox 19">
            <a:extLst>
              <a:ext uri="{FF2B5EF4-FFF2-40B4-BE49-F238E27FC236}">
                <a16:creationId xmlns:a16="http://schemas.microsoft.com/office/drawing/2014/main" id="{253D15EC-A53B-4566-95C4-5AAD61CDA8D3}"/>
              </a:ext>
            </a:extLst>
          </p:cNvPr>
          <p:cNvSpPr txBox="1">
            <a:spLocks noChangeArrowheads="1"/>
          </p:cNvSpPr>
          <p:nvPr/>
        </p:nvSpPr>
        <p:spPr bwMode="auto">
          <a:xfrm>
            <a:off x="11683256" y="18829026"/>
            <a:ext cx="9601200" cy="1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buFontTx/>
              <a:buChar char="-"/>
            </a:pPr>
            <a:r>
              <a:rPr lang="en-US" sz="2400" dirty="0">
                <a:latin typeface="Verdana Pro Light" panose="020B0304030504040204" pitchFamily="34" charset="0"/>
              </a:rPr>
              <a:t>The Sequence Diagram above shows the sequential steps necessary for ticketing a flight within our system.</a:t>
            </a:r>
          </a:p>
          <a:p>
            <a:pPr marL="342900" indent="-342900">
              <a:buFontTx/>
              <a:buChar char="-"/>
            </a:pPr>
            <a:r>
              <a:rPr lang="en-US" sz="2400" dirty="0">
                <a:latin typeface="Verdana Pro Light" panose="020B0304030504040204" pitchFamily="34" charset="0"/>
              </a:rPr>
              <a:t>The three most important steps in an NDC centric system for ticketing a flight are </a:t>
            </a:r>
            <a:r>
              <a:rPr lang="en-US" sz="2400" b="1" dirty="0">
                <a:latin typeface="Verdana Pro Light" panose="020B0304030504040204" pitchFamily="34" charset="0"/>
              </a:rPr>
              <a:t>Search Flight, Book Flight, and Ticket Flight.</a:t>
            </a:r>
            <a:endParaRPr lang="en-US" sz="2400" i="1" dirty="0">
              <a:latin typeface="Verdana Pro Light" panose="020B0304030504040204" pitchFamily="34" charset="0"/>
            </a:endParaRPr>
          </a:p>
        </p:txBody>
      </p:sp>
      <p:pic>
        <p:nvPicPr>
          <p:cNvPr id="6" name="Picture 5">
            <a:extLst>
              <a:ext uri="{FF2B5EF4-FFF2-40B4-BE49-F238E27FC236}">
                <a16:creationId xmlns:a16="http://schemas.microsoft.com/office/drawing/2014/main" id="{7CD803F9-EEDA-4F32-9C83-22E34A7390D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656625" y="21548145"/>
            <a:ext cx="9699383" cy="7636455"/>
          </a:xfrm>
          <a:prstGeom prst="rect">
            <a:avLst/>
          </a:prstGeom>
        </p:spPr>
      </p:pic>
      <p:sp>
        <p:nvSpPr>
          <p:cNvPr id="7" name="TextBox 6">
            <a:extLst>
              <a:ext uri="{FF2B5EF4-FFF2-40B4-BE49-F238E27FC236}">
                <a16:creationId xmlns:a16="http://schemas.microsoft.com/office/drawing/2014/main" id="{AB24E09F-AA4F-4E4C-BD95-3DCD240EEB97}"/>
              </a:ext>
            </a:extLst>
          </p:cNvPr>
          <p:cNvSpPr txBox="1"/>
          <p:nvPr/>
        </p:nvSpPr>
        <p:spPr>
          <a:xfrm>
            <a:off x="11688684" y="20765869"/>
            <a:ext cx="4209807" cy="646331"/>
          </a:xfrm>
          <a:prstGeom prst="rect">
            <a:avLst/>
          </a:prstGeom>
          <a:noFill/>
        </p:spPr>
        <p:txBody>
          <a:bodyPr wrap="none" rtlCol="0">
            <a:spAutoFit/>
          </a:bodyPr>
          <a:lstStyle/>
          <a:p>
            <a:r>
              <a:rPr lang="en-US" sz="3600" dirty="0">
                <a:latin typeface="Verdana Pro Light" panose="020B0304030504040204" pitchFamily="34" charset="0"/>
              </a:rPr>
              <a:t>Use Case Diagram</a:t>
            </a:r>
          </a:p>
        </p:txBody>
      </p:sp>
      <p:sp>
        <p:nvSpPr>
          <p:cNvPr id="63" name="TextBox 62">
            <a:extLst>
              <a:ext uri="{FF2B5EF4-FFF2-40B4-BE49-F238E27FC236}">
                <a16:creationId xmlns:a16="http://schemas.microsoft.com/office/drawing/2014/main" id="{14D09331-0B7E-462E-8F84-E93D2B257219}"/>
              </a:ext>
            </a:extLst>
          </p:cNvPr>
          <p:cNvSpPr txBox="1"/>
          <p:nvPr/>
        </p:nvSpPr>
        <p:spPr>
          <a:xfrm>
            <a:off x="11656625" y="8062903"/>
            <a:ext cx="4273927" cy="646331"/>
          </a:xfrm>
          <a:prstGeom prst="rect">
            <a:avLst/>
          </a:prstGeom>
          <a:noFill/>
        </p:spPr>
        <p:txBody>
          <a:bodyPr wrap="none" rtlCol="0">
            <a:spAutoFit/>
          </a:bodyPr>
          <a:lstStyle/>
          <a:p>
            <a:r>
              <a:rPr lang="en-US" sz="3600" dirty="0">
                <a:latin typeface="Verdana Pro Light" panose="020B0304030504040204" pitchFamily="34" charset="0"/>
              </a:rPr>
              <a:t>Sequence Diagram</a:t>
            </a:r>
          </a:p>
        </p:txBody>
      </p:sp>
      <p:sp>
        <p:nvSpPr>
          <p:cNvPr id="8" name="Rectangle 7">
            <a:extLst>
              <a:ext uri="{FF2B5EF4-FFF2-40B4-BE49-F238E27FC236}">
                <a16:creationId xmlns:a16="http://schemas.microsoft.com/office/drawing/2014/main" id="{5CEFC9B8-98B9-40B5-B584-0A378F8650B9}"/>
              </a:ext>
            </a:extLst>
          </p:cNvPr>
          <p:cNvSpPr/>
          <p:nvPr/>
        </p:nvSpPr>
        <p:spPr bwMode="auto">
          <a:xfrm>
            <a:off x="583712" y="7046304"/>
            <a:ext cx="446708" cy="646331"/>
          </a:xfrm>
          <a:prstGeom prst="rect">
            <a:avLst/>
          </a:prstGeom>
          <a:solidFill>
            <a:srgbClr val="B41E1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64" name="Rectangle 6">
            <a:extLst>
              <a:ext uri="{FF2B5EF4-FFF2-40B4-BE49-F238E27FC236}">
                <a16:creationId xmlns:a16="http://schemas.microsoft.com/office/drawing/2014/main" id="{26963D5B-A4A4-4B60-9DFE-D68FAD0C9762}"/>
              </a:ext>
            </a:extLst>
          </p:cNvPr>
          <p:cNvSpPr>
            <a:spLocks noChangeArrowheads="1"/>
          </p:cNvSpPr>
          <p:nvPr/>
        </p:nvSpPr>
        <p:spPr bwMode="auto">
          <a:xfrm>
            <a:off x="458351" y="13744350"/>
            <a:ext cx="9726561" cy="1001104"/>
          </a:xfrm>
          <a:prstGeom prst="roundRect">
            <a:avLst/>
          </a:prstGeom>
          <a:solidFill>
            <a:srgbClr val="4B4B4B"/>
          </a:solidFill>
          <a:ln>
            <a:solidFill>
              <a:srgbClr val="4B4B4B"/>
            </a:solidFill>
          </a:ln>
          <a:extLst/>
        </p:spPr>
        <p:txBody>
          <a:bodyPr lIns="137160" tIns="68580" rIns="137160" bIns="68580" anchor="ctr"/>
          <a:lstStyle>
            <a:lvl1pPr defTabSz="4703763">
              <a:defRPr sz="8400">
                <a:solidFill>
                  <a:schemeClr val="tx1"/>
                </a:solidFill>
                <a:latin typeface="Arial" panose="020B0604020202020204" pitchFamily="34" charset="0"/>
                <a:ea typeface="ＭＳ Ｐゴシック" panose="020B0600070205080204" pitchFamily="34" charset="-128"/>
              </a:defRPr>
            </a:lvl1pPr>
            <a:lvl2pPr marL="742950" indent="-285750" defTabSz="4703763">
              <a:defRPr sz="8400">
                <a:solidFill>
                  <a:schemeClr val="tx1"/>
                </a:solidFill>
                <a:latin typeface="Arial" panose="020B0604020202020204" pitchFamily="34" charset="0"/>
                <a:ea typeface="ＭＳ Ｐゴシック" panose="020B0600070205080204" pitchFamily="34" charset="-128"/>
              </a:defRPr>
            </a:lvl2pPr>
            <a:lvl3pPr marL="1143000" indent="-228600" defTabSz="4703763">
              <a:defRPr sz="8400">
                <a:solidFill>
                  <a:schemeClr val="tx1"/>
                </a:solidFill>
                <a:latin typeface="Arial" panose="020B0604020202020204" pitchFamily="34" charset="0"/>
                <a:ea typeface="ＭＳ Ｐゴシック" panose="020B0600070205080204" pitchFamily="34" charset="-128"/>
              </a:defRPr>
            </a:lvl3pPr>
            <a:lvl4pPr marL="1600200" indent="-228600" defTabSz="4703763">
              <a:defRPr sz="8400">
                <a:solidFill>
                  <a:schemeClr val="tx1"/>
                </a:solidFill>
                <a:latin typeface="Arial" panose="020B0604020202020204" pitchFamily="34" charset="0"/>
                <a:ea typeface="ＭＳ Ｐゴシック" panose="020B0600070205080204" pitchFamily="34" charset="-128"/>
              </a:defRPr>
            </a:lvl4pPr>
            <a:lvl5pPr marL="2057400" indent="-228600" defTabSz="4703763">
              <a:defRPr sz="8400">
                <a:solidFill>
                  <a:schemeClr val="tx1"/>
                </a:solidFill>
                <a:latin typeface="Arial" panose="020B0604020202020204" pitchFamily="34" charset="0"/>
                <a:ea typeface="ＭＳ Ｐゴシック" panose="020B0600070205080204" pitchFamily="34" charset="-128"/>
              </a:defRPr>
            </a:lvl5pPr>
            <a:lvl6pPr marL="25146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5400" b="1">
              <a:solidFill>
                <a:schemeClr val="tx2"/>
              </a:solidFill>
              <a:latin typeface="Gill Sans" charset="0"/>
            </a:endParaRPr>
          </a:p>
        </p:txBody>
      </p:sp>
      <p:sp>
        <p:nvSpPr>
          <p:cNvPr id="66" name="TextBox 65">
            <a:extLst>
              <a:ext uri="{FF2B5EF4-FFF2-40B4-BE49-F238E27FC236}">
                <a16:creationId xmlns:a16="http://schemas.microsoft.com/office/drawing/2014/main" id="{AAEF7297-2F99-4BF6-B9B0-FDE021C72B42}"/>
              </a:ext>
            </a:extLst>
          </p:cNvPr>
          <p:cNvSpPr txBox="1"/>
          <p:nvPr/>
        </p:nvSpPr>
        <p:spPr>
          <a:xfrm>
            <a:off x="1080732" y="13932654"/>
            <a:ext cx="7185891"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274320" rtlCol="0">
            <a:spAutoFit/>
          </a:bodyPr>
          <a:lstStyle/>
          <a:p>
            <a:pPr defTabSz="4702588">
              <a:defRPr/>
            </a:pPr>
            <a:r>
              <a:rPr lang="en-US" sz="3600" dirty="0">
                <a:solidFill>
                  <a:schemeClr val="bg1"/>
                </a:solidFill>
                <a:latin typeface="Verdana Pro Light" panose="020B0304030504040204" pitchFamily="34" charset="0"/>
              </a:rPr>
              <a:t>System Design (First Iteration)</a:t>
            </a:r>
          </a:p>
          <a:p>
            <a:pPr defTabSz="4702588">
              <a:defRPr/>
            </a:pPr>
            <a:endParaRPr lang="en-US" sz="3600" dirty="0">
              <a:solidFill>
                <a:schemeClr val="bg1"/>
              </a:solidFill>
              <a:latin typeface="Verdana Pro Light" panose="020B0304030504040204" pitchFamily="34" charset="0"/>
            </a:endParaRPr>
          </a:p>
        </p:txBody>
      </p:sp>
      <p:sp>
        <p:nvSpPr>
          <p:cNvPr id="70" name="Rectangle 69">
            <a:extLst>
              <a:ext uri="{FF2B5EF4-FFF2-40B4-BE49-F238E27FC236}">
                <a16:creationId xmlns:a16="http://schemas.microsoft.com/office/drawing/2014/main" id="{2D71D25F-F2D3-4646-B5E2-31C88F79630E}"/>
              </a:ext>
            </a:extLst>
          </p:cNvPr>
          <p:cNvSpPr/>
          <p:nvPr/>
        </p:nvSpPr>
        <p:spPr bwMode="auto">
          <a:xfrm>
            <a:off x="600918" y="13921736"/>
            <a:ext cx="446708" cy="646331"/>
          </a:xfrm>
          <a:prstGeom prst="rect">
            <a:avLst/>
          </a:prstGeom>
          <a:solidFill>
            <a:srgbClr val="B41E1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71" name="Rectangle 6">
            <a:extLst>
              <a:ext uri="{FF2B5EF4-FFF2-40B4-BE49-F238E27FC236}">
                <a16:creationId xmlns:a16="http://schemas.microsoft.com/office/drawing/2014/main" id="{661EC155-A57D-42EE-AF71-B4C8695294A2}"/>
              </a:ext>
            </a:extLst>
          </p:cNvPr>
          <p:cNvSpPr>
            <a:spLocks noChangeArrowheads="1"/>
          </p:cNvSpPr>
          <p:nvPr/>
        </p:nvSpPr>
        <p:spPr bwMode="auto">
          <a:xfrm>
            <a:off x="457200" y="26323909"/>
            <a:ext cx="9726561" cy="1001104"/>
          </a:xfrm>
          <a:prstGeom prst="roundRect">
            <a:avLst/>
          </a:prstGeom>
          <a:solidFill>
            <a:srgbClr val="4B4B4B"/>
          </a:solidFill>
          <a:ln>
            <a:solidFill>
              <a:srgbClr val="4B4B4B"/>
            </a:solidFill>
          </a:ln>
          <a:extLst/>
        </p:spPr>
        <p:txBody>
          <a:bodyPr lIns="137160" tIns="68580" rIns="137160" bIns="68580" anchor="ctr"/>
          <a:lstStyle>
            <a:lvl1pPr defTabSz="4703763">
              <a:defRPr sz="8400">
                <a:solidFill>
                  <a:schemeClr val="tx1"/>
                </a:solidFill>
                <a:latin typeface="Arial" panose="020B0604020202020204" pitchFamily="34" charset="0"/>
                <a:ea typeface="ＭＳ Ｐゴシック" panose="020B0600070205080204" pitchFamily="34" charset="-128"/>
              </a:defRPr>
            </a:lvl1pPr>
            <a:lvl2pPr marL="742950" indent="-285750" defTabSz="4703763">
              <a:defRPr sz="8400">
                <a:solidFill>
                  <a:schemeClr val="tx1"/>
                </a:solidFill>
                <a:latin typeface="Arial" panose="020B0604020202020204" pitchFamily="34" charset="0"/>
                <a:ea typeface="ＭＳ Ｐゴシック" panose="020B0600070205080204" pitchFamily="34" charset="-128"/>
              </a:defRPr>
            </a:lvl2pPr>
            <a:lvl3pPr marL="1143000" indent="-228600" defTabSz="4703763">
              <a:defRPr sz="8400">
                <a:solidFill>
                  <a:schemeClr val="tx1"/>
                </a:solidFill>
                <a:latin typeface="Arial" panose="020B0604020202020204" pitchFamily="34" charset="0"/>
                <a:ea typeface="ＭＳ Ｐゴシック" panose="020B0600070205080204" pitchFamily="34" charset="-128"/>
              </a:defRPr>
            </a:lvl3pPr>
            <a:lvl4pPr marL="1600200" indent="-228600" defTabSz="4703763">
              <a:defRPr sz="8400">
                <a:solidFill>
                  <a:schemeClr val="tx1"/>
                </a:solidFill>
                <a:latin typeface="Arial" panose="020B0604020202020204" pitchFamily="34" charset="0"/>
                <a:ea typeface="ＭＳ Ｐゴシック" panose="020B0600070205080204" pitchFamily="34" charset="-128"/>
              </a:defRPr>
            </a:lvl4pPr>
            <a:lvl5pPr marL="2057400" indent="-228600" defTabSz="4703763">
              <a:defRPr sz="8400">
                <a:solidFill>
                  <a:schemeClr val="tx1"/>
                </a:solidFill>
                <a:latin typeface="Arial" panose="020B0604020202020204" pitchFamily="34" charset="0"/>
                <a:ea typeface="ＭＳ Ｐゴシック" panose="020B0600070205080204" pitchFamily="34" charset="-128"/>
              </a:defRPr>
            </a:lvl5pPr>
            <a:lvl6pPr marL="25146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5400" b="1">
              <a:solidFill>
                <a:schemeClr val="tx2"/>
              </a:solidFill>
              <a:latin typeface="Gill Sans" charset="0"/>
            </a:endParaRPr>
          </a:p>
        </p:txBody>
      </p:sp>
      <p:sp>
        <p:nvSpPr>
          <p:cNvPr id="72" name="TextBox 71">
            <a:extLst>
              <a:ext uri="{FF2B5EF4-FFF2-40B4-BE49-F238E27FC236}">
                <a16:creationId xmlns:a16="http://schemas.microsoft.com/office/drawing/2014/main" id="{6DA304BA-3B6C-49FE-83E6-39CC493F93D2}"/>
              </a:ext>
            </a:extLst>
          </p:cNvPr>
          <p:cNvSpPr txBox="1"/>
          <p:nvPr/>
        </p:nvSpPr>
        <p:spPr>
          <a:xfrm>
            <a:off x="1079581" y="26512213"/>
            <a:ext cx="8263858"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274320" rtlCol="0">
            <a:spAutoFit/>
          </a:bodyPr>
          <a:lstStyle/>
          <a:p>
            <a:pPr defTabSz="4702588">
              <a:defRPr/>
            </a:pPr>
            <a:r>
              <a:rPr lang="en-US" sz="3600" dirty="0">
                <a:solidFill>
                  <a:schemeClr val="bg1"/>
                </a:solidFill>
                <a:latin typeface="Verdana Pro Light" panose="020B0304030504040204" pitchFamily="34" charset="0"/>
              </a:rPr>
              <a:t>Future Design (Second Iteration)</a:t>
            </a:r>
          </a:p>
        </p:txBody>
      </p:sp>
      <p:sp>
        <p:nvSpPr>
          <p:cNvPr id="73" name="Rectangle 72">
            <a:extLst>
              <a:ext uri="{FF2B5EF4-FFF2-40B4-BE49-F238E27FC236}">
                <a16:creationId xmlns:a16="http://schemas.microsoft.com/office/drawing/2014/main" id="{0EB3CE50-71C8-4882-9F9F-93CF914CD379}"/>
              </a:ext>
            </a:extLst>
          </p:cNvPr>
          <p:cNvSpPr/>
          <p:nvPr/>
        </p:nvSpPr>
        <p:spPr bwMode="auto">
          <a:xfrm>
            <a:off x="632873" y="26512213"/>
            <a:ext cx="446708" cy="646331"/>
          </a:xfrm>
          <a:prstGeom prst="rect">
            <a:avLst/>
          </a:prstGeom>
          <a:solidFill>
            <a:srgbClr val="B41E1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74" name="Rectangle 6">
            <a:extLst>
              <a:ext uri="{FF2B5EF4-FFF2-40B4-BE49-F238E27FC236}">
                <a16:creationId xmlns:a16="http://schemas.microsoft.com/office/drawing/2014/main" id="{803C551A-EC4E-40BA-8705-490D15A3347A}"/>
              </a:ext>
            </a:extLst>
          </p:cNvPr>
          <p:cNvSpPr>
            <a:spLocks noChangeArrowheads="1"/>
          </p:cNvSpPr>
          <p:nvPr/>
        </p:nvSpPr>
        <p:spPr bwMode="auto">
          <a:xfrm>
            <a:off x="11713866" y="6863270"/>
            <a:ext cx="9726561" cy="1001104"/>
          </a:xfrm>
          <a:prstGeom prst="roundRect">
            <a:avLst/>
          </a:prstGeom>
          <a:solidFill>
            <a:srgbClr val="4B4B4B"/>
          </a:solidFill>
          <a:ln>
            <a:solidFill>
              <a:srgbClr val="4B4B4B"/>
            </a:solidFill>
          </a:ln>
          <a:extLst/>
        </p:spPr>
        <p:txBody>
          <a:bodyPr lIns="137160" tIns="68580" rIns="137160" bIns="68580" anchor="ctr"/>
          <a:lstStyle>
            <a:lvl1pPr defTabSz="4703763">
              <a:defRPr sz="8400">
                <a:solidFill>
                  <a:schemeClr val="tx1"/>
                </a:solidFill>
                <a:latin typeface="Arial" panose="020B0604020202020204" pitchFamily="34" charset="0"/>
                <a:ea typeface="ＭＳ Ｐゴシック" panose="020B0600070205080204" pitchFamily="34" charset="-128"/>
              </a:defRPr>
            </a:lvl1pPr>
            <a:lvl2pPr marL="742950" indent="-285750" defTabSz="4703763">
              <a:defRPr sz="8400">
                <a:solidFill>
                  <a:schemeClr val="tx1"/>
                </a:solidFill>
                <a:latin typeface="Arial" panose="020B0604020202020204" pitchFamily="34" charset="0"/>
                <a:ea typeface="ＭＳ Ｐゴシック" panose="020B0600070205080204" pitchFamily="34" charset="-128"/>
              </a:defRPr>
            </a:lvl2pPr>
            <a:lvl3pPr marL="1143000" indent="-228600" defTabSz="4703763">
              <a:defRPr sz="8400">
                <a:solidFill>
                  <a:schemeClr val="tx1"/>
                </a:solidFill>
                <a:latin typeface="Arial" panose="020B0604020202020204" pitchFamily="34" charset="0"/>
                <a:ea typeface="ＭＳ Ｐゴシック" panose="020B0600070205080204" pitchFamily="34" charset="-128"/>
              </a:defRPr>
            </a:lvl3pPr>
            <a:lvl4pPr marL="1600200" indent="-228600" defTabSz="4703763">
              <a:defRPr sz="8400">
                <a:solidFill>
                  <a:schemeClr val="tx1"/>
                </a:solidFill>
                <a:latin typeface="Arial" panose="020B0604020202020204" pitchFamily="34" charset="0"/>
                <a:ea typeface="ＭＳ Ｐゴシック" panose="020B0600070205080204" pitchFamily="34" charset="-128"/>
              </a:defRPr>
            </a:lvl4pPr>
            <a:lvl5pPr marL="2057400" indent="-228600" defTabSz="4703763">
              <a:defRPr sz="8400">
                <a:solidFill>
                  <a:schemeClr val="tx1"/>
                </a:solidFill>
                <a:latin typeface="Arial" panose="020B0604020202020204" pitchFamily="34" charset="0"/>
                <a:ea typeface="ＭＳ Ｐゴシック" panose="020B0600070205080204" pitchFamily="34" charset="-128"/>
              </a:defRPr>
            </a:lvl5pPr>
            <a:lvl6pPr marL="25146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5400" b="1">
              <a:solidFill>
                <a:schemeClr val="tx2"/>
              </a:solidFill>
              <a:latin typeface="Gill Sans" charset="0"/>
            </a:endParaRPr>
          </a:p>
        </p:txBody>
      </p:sp>
      <p:sp>
        <p:nvSpPr>
          <p:cNvPr id="75" name="TextBox 74">
            <a:extLst>
              <a:ext uri="{FF2B5EF4-FFF2-40B4-BE49-F238E27FC236}">
                <a16:creationId xmlns:a16="http://schemas.microsoft.com/office/drawing/2014/main" id="{15507CCE-B8CE-47EE-9BBC-6FBBBF75F4A6}"/>
              </a:ext>
            </a:extLst>
          </p:cNvPr>
          <p:cNvSpPr txBox="1"/>
          <p:nvPr/>
        </p:nvSpPr>
        <p:spPr>
          <a:xfrm>
            <a:off x="12336247" y="7051574"/>
            <a:ext cx="3645978"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274320" rtlCol="0">
            <a:spAutoFit/>
          </a:bodyPr>
          <a:lstStyle/>
          <a:p>
            <a:pPr defTabSz="4702588">
              <a:defRPr/>
            </a:pPr>
            <a:r>
              <a:rPr lang="en-US" sz="3600" dirty="0">
                <a:solidFill>
                  <a:schemeClr val="bg1"/>
                </a:solidFill>
                <a:latin typeface="Verdana Pro Light" panose="020B0304030504040204" pitchFamily="34" charset="0"/>
              </a:rPr>
              <a:t>UML Diagrams</a:t>
            </a:r>
          </a:p>
        </p:txBody>
      </p:sp>
      <p:sp>
        <p:nvSpPr>
          <p:cNvPr id="76" name="Rectangle 75">
            <a:extLst>
              <a:ext uri="{FF2B5EF4-FFF2-40B4-BE49-F238E27FC236}">
                <a16:creationId xmlns:a16="http://schemas.microsoft.com/office/drawing/2014/main" id="{B8E01BC7-8678-4EE8-B9EC-9F040B4CEF87}"/>
              </a:ext>
            </a:extLst>
          </p:cNvPr>
          <p:cNvSpPr/>
          <p:nvPr/>
        </p:nvSpPr>
        <p:spPr bwMode="auto">
          <a:xfrm>
            <a:off x="11889539" y="7051574"/>
            <a:ext cx="446708" cy="646331"/>
          </a:xfrm>
          <a:prstGeom prst="rect">
            <a:avLst/>
          </a:prstGeom>
          <a:solidFill>
            <a:srgbClr val="B41E1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pic>
        <p:nvPicPr>
          <p:cNvPr id="11" name="Picture 10">
            <a:extLst>
              <a:ext uri="{FF2B5EF4-FFF2-40B4-BE49-F238E27FC236}">
                <a16:creationId xmlns:a16="http://schemas.microsoft.com/office/drawing/2014/main" id="{E0B5435F-FD05-42D1-8E4C-A34BB2F07D1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698530" y="29843274"/>
            <a:ext cx="9535614" cy="6518423"/>
          </a:xfrm>
          <a:prstGeom prst="rect">
            <a:avLst/>
          </a:prstGeom>
        </p:spPr>
      </p:pic>
      <p:sp>
        <p:nvSpPr>
          <p:cNvPr id="77" name="TextBox 76">
            <a:extLst>
              <a:ext uri="{FF2B5EF4-FFF2-40B4-BE49-F238E27FC236}">
                <a16:creationId xmlns:a16="http://schemas.microsoft.com/office/drawing/2014/main" id="{8D868800-2F5D-4676-B7CF-C8E57A31E79D}"/>
              </a:ext>
            </a:extLst>
          </p:cNvPr>
          <p:cNvSpPr txBox="1"/>
          <p:nvPr/>
        </p:nvSpPr>
        <p:spPr>
          <a:xfrm>
            <a:off x="11628183" y="28978612"/>
            <a:ext cx="3328155" cy="646331"/>
          </a:xfrm>
          <a:prstGeom prst="rect">
            <a:avLst/>
          </a:prstGeom>
          <a:noFill/>
        </p:spPr>
        <p:txBody>
          <a:bodyPr wrap="none" rtlCol="0">
            <a:spAutoFit/>
          </a:bodyPr>
          <a:lstStyle/>
          <a:p>
            <a:r>
              <a:rPr lang="en-US" sz="3600" dirty="0">
                <a:latin typeface="Verdana Pro Light" panose="020B0304030504040204" pitchFamily="34" charset="0"/>
              </a:rPr>
              <a:t>Class Diagram</a:t>
            </a:r>
          </a:p>
        </p:txBody>
      </p:sp>
      <p:sp>
        <p:nvSpPr>
          <p:cNvPr id="81" name="Rectangle 6">
            <a:extLst>
              <a:ext uri="{FF2B5EF4-FFF2-40B4-BE49-F238E27FC236}">
                <a16:creationId xmlns:a16="http://schemas.microsoft.com/office/drawing/2014/main" id="{9F2A2CFD-BE6D-449B-ACEA-4D1B8E444801}"/>
              </a:ext>
            </a:extLst>
          </p:cNvPr>
          <p:cNvSpPr>
            <a:spLocks noChangeArrowheads="1"/>
          </p:cNvSpPr>
          <p:nvPr/>
        </p:nvSpPr>
        <p:spPr bwMode="auto">
          <a:xfrm>
            <a:off x="11507583" y="36580001"/>
            <a:ext cx="9726561" cy="1001104"/>
          </a:xfrm>
          <a:prstGeom prst="roundRect">
            <a:avLst/>
          </a:prstGeom>
          <a:solidFill>
            <a:srgbClr val="4B4B4B"/>
          </a:solidFill>
          <a:ln>
            <a:solidFill>
              <a:srgbClr val="4B4B4B"/>
            </a:solidFill>
          </a:ln>
          <a:extLst/>
        </p:spPr>
        <p:txBody>
          <a:bodyPr lIns="137160" tIns="68580" rIns="137160" bIns="68580" anchor="ctr"/>
          <a:lstStyle>
            <a:lvl1pPr defTabSz="4703763">
              <a:defRPr sz="8400">
                <a:solidFill>
                  <a:schemeClr val="tx1"/>
                </a:solidFill>
                <a:latin typeface="Arial" panose="020B0604020202020204" pitchFamily="34" charset="0"/>
                <a:ea typeface="ＭＳ Ｐゴシック" panose="020B0600070205080204" pitchFamily="34" charset="-128"/>
              </a:defRPr>
            </a:lvl1pPr>
            <a:lvl2pPr marL="742950" indent="-285750" defTabSz="4703763">
              <a:defRPr sz="8400">
                <a:solidFill>
                  <a:schemeClr val="tx1"/>
                </a:solidFill>
                <a:latin typeface="Arial" panose="020B0604020202020204" pitchFamily="34" charset="0"/>
                <a:ea typeface="ＭＳ Ｐゴシック" panose="020B0600070205080204" pitchFamily="34" charset="-128"/>
              </a:defRPr>
            </a:lvl2pPr>
            <a:lvl3pPr marL="1143000" indent="-228600" defTabSz="4703763">
              <a:defRPr sz="8400">
                <a:solidFill>
                  <a:schemeClr val="tx1"/>
                </a:solidFill>
                <a:latin typeface="Arial" panose="020B0604020202020204" pitchFamily="34" charset="0"/>
                <a:ea typeface="ＭＳ Ｐゴシック" panose="020B0600070205080204" pitchFamily="34" charset="-128"/>
              </a:defRPr>
            </a:lvl3pPr>
            <a:lvl4pPr marL="1600200" indent="-228600" defTabSz="4703763">
              <a:defRPr sz="8400">
                <a:solidFill>
                  <a:schemeClr val="tx1"/>
                </a:solidFill>
                <a:latin typeface="Arial" panose="020B0604020202020204" pitchFamily="34" charset="0"/>
                <a:ea typeface="ＭＳ Ｐゴシック" panose="020B0600070205080204" pitchFamily="34" charset="-128"/>
              </a:defRPr>
            </a:lvl4pPr>
            <a:lvl5pPr marL="2057400" indent="-228600" defTabSz="4703763">
              <a:defRPr sz="8400">
                <a:solidFill>
                  <a:schemeClr val="tx1"/>
                </a:solidFill>
                <a:latin typeface="Arial" panose="020B0604020202020204" pitchFamily="34" charset="0"/>
                <a:ea typeface="ＭＳ Ｐゴシック" panose="020B0600070205080204" pitchFamily="34" charset="-128"/>
              </a:defRPr>
            </a:lvl5pPr>
            <a:lvl6pPr marL="25146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5400" b="1">
              <a:solidFill>
                <a:schemeClr val="tx2"/>
              </a:solidFill>
              <a:latin typeface="Gill Sans" charset="0"/>
            </a:endParaRPr>
          </a:p>
        </p:txBody>
      </p:sp>
      <p:sp>
        <p:nvSpPr>
          <p:cNvPr id="82" name="TextBox 81">
            <a:extLst>
              <a:ext uri="{FF2B5EF4-FFF2-40B4-BE49-F238E27FC236}">
                <a16:creationId xmlns:a16="http://schemas.microsoft.com/office/drawing/2014/main" id="{79BB19E8-D7AA-4E65-8383-5E0887C2AAB1}"/>
              </a:ext>
            </a:extLst>
          </p:cNvPr>
          <p:cNvSpPr txBox="1"/>
          <p:nvPr/>
        </p:nvSpPr>
        <p:spPr>
          <a:xfrm>
            <a:off x="12129964" y="36768305"/>
            <a:ext cx="4025589"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274320" rtlCol="0">
            <a:spAutoFit/>
          </a:bodyPr>
          <a:lstStyle/>
          <a:p>
            <a:pPr defTabSz="4702588">
              <a:defRPr/>
            </a:pPr>
            <a:r>
              <a:rPr lang="en-US" sz="3600" dirty="0">
                <a:solidFill>
                  <a:schemeClr val="bg1"/>
                </a:solidFill>
                <a:latin typeface="Verdana Pro Light" panose="020B0304030504040204" pitchFamily="34" charset="0"/>
              </a:rPr>
              <a:t>Implementation</a:t>
            </a:r>
          </a:p>
        </p:txBody>
      </p:sp>
      <p:sp>
        <p:nvSpPr>
          <p:cNvPr id="83" name="Rectangle 82">
            <a:extLst>
              <a:ext uri="{FF2B5EF4-FFF2-40B4-BE49-F238E27FC236}">
                <a16:creationId xmlns:a16="http://schemas.microsoft.com/office/drawing/2014/main" id="{D8F8B900-7910-4B4B-AB2F-BF9F31FCE4FF}"/>
              </a:ext>
            </a:extLst>
          </p:cNvPr>
          <p:cNvSpPr/>
          <p:nvPr/>
        </p:nvSpPr>
        <p:spPr bwMode="auto">
          <a:xfrm>
            <a:off x="11683256" y="36768305"/>
            <a:ext cx="446708" cy="646331"/>
          </a:xfrm>
          <a:prstGeom prst="rect">
            <a:avLst/>
          </a:prstGeom>
          <a:solidFill>
            <a:srgbClr val="B41E1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84" name="TextBox 19">
            <a:extLst>
              <a:ext uri="{FF2B5EF4-FFF2-40B4-BE49-F238E27FC236}">
                <a16:creationId xmlns:a16="http://schemas.microsoft.com/office/drawing/2014/main" id="{2B0AFCBA-0024-4927-A59D-11C86858CE30}"/>
              </a:ext>
            </a:extLst>
          </p:cNvPr>
          <p:cNvSpPr txBox="1">
            <a:spLocks noChangeArrowheads="1"/>
          </p:cNvSpPr>
          <p:nvPr/>
        </p:nvSpPr>
        <p:spPr bwMode="auto">
          <a:xfrm>
            <a:off x="11564394" y="37905893"/>
            <a:ext cx="9601200" cy="208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Verdana Pro Light" panose="020B0304030504040204" pitchFamily="34" charset="0"/>
              </a:rPr>
              <a:t>To implement the Online Travel Agent Service, we used the MEAN Stack. Angular 7 was used for the Browser client and it  connects to the back-end API which it was written with in Express framework. MongoDB is used for caching the Flight Responses that are coming from the aggregated Airlines. </a:t>
            </a:r>
          </a:p>
        </p:txBody>
      </p:sp>
      <p:pic>
        <p:nvPicPr>
          <p:cNvPr id="86" name="Picture 8" descr="Image result for angular material logo png">
            <a:extLst>
              <a:ext uri="{FF2B5EF4-FFF2-40B4-BE49-F238E27FC236}">
                <a16:creationId xmlns:a16="http://schemas.microsoft.com/office/drawing/2014/main" id="{69244377-3152-47FE-B512-58E7D790EB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3258" y="39834350"/>
            <a:ext cx="2253080" cy="220351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14" descr="Image result for mongodb logo png">
            <a:extLst>
              <a:ext uri="{FF2B5EF4-FFF2-40B4-BE49-F238E27FC236}">
                <a16:creationId xmlns:a16="http://schemas.microsoft.com/office/drawing/2014/main" id="{4C14D3A9-A73C-42A8-AC79-896E720C57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01082" y="40094878"/>
            <a:ext cx="2501118" cy="17320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express js logo icon">
            <a:extLst>
              <a:ext uri="{FF2B5EF4-FFF2-40B4-BE49-F238E27FC236}">
                <a16:creationId xmlns:a16="http://schemas.microsoft.com/office/drawing/2014/main" id="{FE536705-5E67-4D29-BF7C-AB4DA873DC1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84583" y="40094878"/>
            <a:ext cx="3237017" cy="1747989"/>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6">
            <a:extLst>
              <a:ext uri="{FF2B5EF4-FFF2-40B4-BE49-F238E27FC236}">
                <a16:creationId xmlns:a16="http://schemas.microsoft.com/office/drawing/2014/main" id="{67FC2F68-F2A9-4117-BA6C-B6FA81F36FE5}"/>
              </a:ext>
            </a:extLst>
          </p:cNvPr>
          <p:cNvSpPr>
            <a:spLocks noChangeArrowheads="1"/>
          </p:cNvSpPr>
          <p:nvPr/>
        </p:nvSpPr>
        <p:spPr bwMode="auto">
          <a:xfrm>
            <a:off x="22810839" y="24038646"/>
            <a:ext cx="9726561" cy="1001104"/>
          </a:xfrm>
          <a:prstGeom prst="roundRect">
            <a:avLst/>
          </a:prstGeom>
          <a:solidFill>
            <a:srgbClr val="4B4B4B"/>
          </a:solidFill>
          <a:ln>
            <a:solidFill>
              <a:srgbClr val="4B4B4B"/>
            </a:solidFill>
          </a:ln>
          <a:extLst/>
        </p:spPr>
        <p:txBody>
          <a:bodyPr lIns="137160" tIns="68580" rIns="137160" bIns="68580" anchor="ctr"/>
          <a:lstStyle>
            <a:lvl1pPr defTabSz="4703763">
              <a:defRPr sz="8400">
                <a:solidFill>
                  <a:schemeClr val="tx1"/>
                </a:solidFill>
                <a:latin typeface="Arial" panose="020B0604020202020204" pitchFamily="34" charset="0"/>
                <a:ea typeface="ＭＳ Ｐゴシック" panose="020B0600070205080204" pitchFamily="34" charset="-128"/>
              </a:defRPr>
            </a:lvl1pPr>
            <a:lvl2pPr marL="742950" indent="-285750" defTabSz="4703763">
              <a:defRPr sz="8400">
                <a:solidFill>
                  <a:schemeClr val="tx1"/>
                </a:solidFill>
                <a:latin typeface="Arial" panose="020B0604020202020204" pitchFamily="34" charset="0"/>
                <a:ea typeface="ＭＳ Ｐゴシック" panose="020B0600070205080204" pitchFamily="34" charset="-128"/>
              </a:defRPr>
            </a:lvl2pPr>
            <a:lvl3pPr marL="1143000" indent="-228600" defTabSz="4703763">
              <a:defRPr sz="8400">
                <a:solidFill>
                  <a:schemeClr val="tx1"/>
                </a:solidFill>
                <a:latin typeface="Arial" panose="020B0604020202020204" pitchFamily="34" charset="0"/>
                <a:ea typeface="ＭＳ Ｐゴシック" panose="020B0600070205080204" pitchFamily="34" charset="-128"/>
              </a:defRPr>
            </a:lvl3pPr>
            <a:lvl4pPr marL="1600200" indent="-228600" defTabSz="4703763">
              <a:defRPr sz="8400">
                <a:solidFill>
                  <a:schemeClr val="tx1"/>
                </a:solidFill>
                <a:latin typeface="Arial" panose="020B0604020202020204" pitchFamily="34" charset="0"/>
                <a:ea typeface="ＭＳ Ｐゴシック" panose="020B0600070205080204" pitchFamily="34" charset="-128"/>
              </a:defRPr>
            </a:lvl4pPr>
            <a:lvl5pPr marL="2057400" indent="-228600" defTabSz="4703763">
              <a:defRPr sz="8400">
                <a:solidFill>
                  <a:schemeClr val="tx1"/>
                </a:solidFill>
                <a:latin typeface="Arial" panose="020B0604020202020204" pitchFamily="34" charset="0"/>
                <a:ea typeface="ＭＳ Ｐゴシック" panose="020B0600070205080204" pitchFamily="34" charset="-128"/>
              </a:defRPr>
            </a:lvl5pPr>
            <a:lvl6pPr marL="25146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5400" b="1">
              <a:solidFill>
                <a:schemeClr val="tx2"/>
              </a:solidFill>
              <a:latin typeface="Gill Sans" charset="0"/>
            </a:endParaRPr>
          </a:p>
        </p:txBody>
      </p:sp>
      <p:sp>
        <p:nvSpPr>
          <p:cNvPr id="89" name="TextBox 88">
            <a:extLst>
              <a:ext uri="{FF2B5EF4-FFF2-40B4-BE49-F238E27FC236}">
                <a16:creationId xmlns:a16="http://schemas.microsoft.com/office/drawing/2014/main" id="{1D912FBD-1768-45B1-9FDF-39C2166B98A4}"/>
              </a:ext>
            </a:extLst>
          </p:cNvPr>
          <p:cNvSpPr txBox="1"/>
          <p:nvPr/>
        </p:nvSpPr>
        <p:spPr>
          <a:xfrm>
            <a:off x="23433220" y="24226950"/>
            <a:ext cx="4025589"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274320" rtlCol="0">
            <a:spAutoFit/>
          </a:bodyPr>
          <a:lstStyle/>
          <a:p>
            <a:pPr defTabSz="4702588">
              <a:defRPr/>
            </a:pPr>
            <a:r>
              <a:rPr lang="en-US" sz="3600" dirty="0">
                <a:solidFill>
                  <a:schemeClr val="bg1"/>
                </a:solidFill>
                <a:latin typeface="Verdana Pro Light" panose="020B0304030504040204" pitchFamily="34" charset="0"/>
              </a:rPr>
              <a:t>Screenshots</a:t>
            </a:r>
          </a:p>
        </p:txBody>
      </p:sp>
      <p:sp>
        <p:nvSpPr>
          <p:cNvPr id="90" name="Rectangle 89">
            <a:extLst>
              <a:ext uri="{FF2B5EF4-FFF2-40B4-BE49-F238E27FC236}">
                <a16:creationId xmlns:a16="http://schemas.microsoft.com/office/drawing/2014/main" id="{0EC504F1-9ABF-4687-86F5-52A396C009EA}"/>
              </a:ext>
            </a:extLst>
          </p:cNvPr>
          <p:cNvSpPr/>
          <p:nvPr/>
        </p:nvSpPr>
        <p:spPr bwMode="auto">
          <a:xfrm>
            <a:off x="22986512" y="24226950"/>
            <a:ext cx="446708" cy="646331"/>
          </a:xfrm>
          <a:prstGeom prst="rect">
            <a:avLst/>
          </a:prstGeom>
          <a:solidFill>
            <a:srgbClr val="B41E1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92" name="Rectangle 6">
            <a:extLst>
              <a:ext uri="{FF2B5EF4-FFF2-40B4-BE49-F238E27FC236}">
                <a16:creationId xmlns:a16="http://schemas.microsoft.com/office/drawing/2014/main" id="{6FBBB062-D326-45A1-A175-BBEBB5130153}"/>
              </a:ext>
            </a:extLst>
          </p:cNvPr>
          <p:cNvSpPr>
            <a:spLocks noChangeArrowheads="1"/>
          </p:cNvSpPr>
          <p:nvPr/>
        </p:nvSpPr>
        <p:spPr bwMode="auto">
          <a:xfrm>
            <a:off x="22731873" y="16524896"/>
            <a:ext cx="9726561" cy="1001104"/>
          </a:xfrm>
          <a:prstGeom prst="roundRect">
            <a:avLst/>
          </a:prstGeom>
          <a:solidFill>
            <a:srgbClr val="4B4B4B"/>
          </a:solidFill>
          <a:ln>
            <a:solidFill>
              <a:srgbClr val="4B4B4B"/>
            </a:solidFill>
          </a:ln>
          <a:extLst/>
        </p:spPr>
        <p:txBody>
          <a:bodyPr lIns="137160" tIns="68580" rIns="137160" bIns="68580" anchor="ctr"/>
          <a:lstStyle>
            <a:lvl1pPr defTabSz="4703763">
              <a:defRPr sz="8400">
                <a:solidFill>
                  <a:schemeClr val="tx1"/>
                </a:solidFill>
                <a:latin typeface="Arial" panose="020B0604020202020204" pitchFamily="34" charset="0"/>
                <a:ea typeface="ＭＳ Ｐゴシック" panose="020B0600070205080204" pitchFamily="34" charset="-128"/>
              </a:defRPr>
            </a:lvl1pPr>
            <a:lvl2pPr marL="742950" indent="-285750" defTabSz="4703763">
              <a:defRPr sz="8400">
                <a:solidFill>
                  <a:schemeClr val="tx1"/>
                </a:solidFill>
                <a:latin typeface="Arial" panose="020B0604020202020204" pitchFamily="34" charset="0"/>
                <a:ea typeface="ＭＳ Ｐゴシック" panose="020B0600070205080204" pitchFamily="34" charset="-128"/>
              </a:defRPr>
            </a:lvl2pPr>
            <a:lvl3pPr marL="1143000" indent="-228600" defTabSz="4703763">
              <a:defRPr sz="8400">
                <a:solidFill>
                  <a:schemeClr val="tx1"/>
                </a:solidFill>
                <a:latin typeface="Arial" panose="020B0604020202020204" pitchFamily="34" charset="0"/>
                <a:ea typeface="ＭＳ Ｐゴシック" panose="020B0600070205080204" pitchFamily="34" charset="-128"/>
              </a:defRPr>
            </a:lvl3pPr>
            <a:lvl4pPr marL="1600200" indent="-228600" defTabSz="4703763">
              <a:defRPr sz="8400">
                <a:solidFill>
                  <a:schemeClr val="tx1"/>
                </a:solidFill>
                <a:latin typeface="Arial" panose="020B0604020202020204" pitchFamily="34" charset="0"/>
                <a:ea typeface="ＭＳ Ｐゴシック" panose="020B0600070205080204" pitchFamily="34" charset="-128"/>
              </a:defRPr>
            </a:lvl4pPr>
            <a:lvl5pPr marL="2057400" indent="-228600" defTabSz="4703763">
              <a:defRPr sz="8400">
                <a:solidFill>
                  <a:schemeClr val="tx1"/>
                </a:solidFill>
                <a:latin typeface="Arial" panose="020B0604020202020204" pitchFamily="34" charset="0"/>
                <a:ea typeface="ＭＳ Ｐゴシック" panose="020B0600070205080204" pitchFamily="34" charset="-128"/>
              </a:defRPr>
            </a:lvl5pPr>
            <a:lvl6pPr marL="25146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5400" b="1">
              <a:solidFill>
                <a:schemeClr val="tx2"/>
              </a:solidFill>
              <a:latin typeface="Gill Sans" charset="0"/>
            </a:endParaRPr>
          </a:p>
        </p:txBody>
      </p:sp>
      <p:sp>
        <p:nvSpPr>
          <p:cNvPr id="93" name="TextBox 92">
            <a:extLst>
              <a:ext uri="{FF2B5EF4-FFF2-40B4-BE49-F238E27FC236}">
                <a16:creationId xmlns:a16="http://schemas.microsoft.com/office/drawing/2014/main" id="{60B790BD-237D-4603-B532-1BDF3F517EDC}"/>
              </a:ext>
            </a:extLst>
          </p:cNvPr>
          <p:cNvSpPr txBox="1"/>
          <p:nvPr/>
        </p:nvSpPr>
        <p:spPr>
          <a:xfrm>
            <a:off x="23354254" y="16713200"/>
            <a:ext cx="4025589"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274320" rtlCol="0">
            <a:spAutoFit/>
          </a:bodyPr>
          <a:lstStyle/>
          <a:p>
            <a:pPr defTabSz="4702588">
              <a:defRPr/>
            </a:pPr>
            <a:r>
              <a:rPr lang="en-US" sz="3600" dirty="0">
                <a:solidFill>
                  <a:schemeClr val="bg1"/>
                </a:solidFill>
                <a:latin typeface="Verdana Pro Light" panose="020B0304030504040204" pitchFamily="34" charset="0"/>
              </a:rPr>
              <a:t>Summary</a:t>
            </a:r>
          </a:p>
        </p:txBody>
      </p:sp>
      <p:sp>
        <p:nvSpPr>
          <p:cNvPr id="94" name="Rectangle 93">
            <a:extLst>
              <a:ext uri="{FF2B5EF4-FFF2-40B4-BE49-F238E27FC236}">
                <a16:creationId xmlns:a16="http://schemas.microsoft.com/office/drawing/2014/main" id="{0E280B7D-48E7-4D44-A86A-CF189844494C}"/>
              </a:ext>
            </a:extLst>
          </p:cNvPr>
          <p:cNvSpPr/>
          <p:nvPr/>
        </p:nvSpPr>
        <p:spPr bwMode="auto">
          <a:xfrm>
            <a:off x="22907546" y="16713200"/>
            <a:ext cx="446708" cy="646331"/>
          </a:xfrm>
          <a:prstGeom prst="rect">
            <a:avLst/>
          </a:prstGeom>
          <a:solidFill>
            <a:srgbClr val="B41E1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95" name="Rectangle 6">
            <a:extLst>
              <a:ext uri="{FF2B5EF4-FFF2-40B4-BE49-F238E27FC236}">
                <a16:creationId xmlns:a16="http://schemas.microsoft.com/office/drawing/2014/main" id="{C8A697C6-B79D-4ACC-A840-CE3971893ED7}"/>
              </a:ext>
            </a:extLst>
          </p:cNvPr>
          <p:cNvSpPr>
            <a:spLocks noChangeArrowheads="1"/>
          </p:cNvSpPr>
          <p:nvPr/>
        </p:nvSpPr>
        <p:spPr bwMode="auto">
          <a:xfrm>
            <a:off x="22783800" y="6832258"/>
            <a:ext cx="9726561" cy="1001104"/>
          </a:xfrm>
          <a:prstGeom prst="roundRect">
            <a:avLst/>
          </a:prstGeom>
          <a:solidFill>
            <a:srgbClr val="4B4B4B"/>
          </a:solidFill>
          <a:ln>
            <a:solidFill>
              <a:srgbClr val="4B4B4B"/>
            </a:solidFill>
          </a:ln>
          <a:extLst/>
        </p:spPr>
        <p:txBody>
          <a:bodyPr lIns="137160" tIns="68580" rIns="137160" bIns="68580" anchor="ctr"/>
          <a:lstStyle>
            <a:lvl1pPr defTabSz="4703763">
              <a:defRPr sz="8400">
                <a:solidFill>
                  <a:schemeClr val="tx1"/>
                </a:solidFill>
                <a:latin typeface="Arial" panose="020B0604020202020204" pitchFamily="34" charset="0"/>
                <a:ea typeface="ＭＳ Ｐゴシック" panose="020B0600070205080204" pitchFamily="34" charset="-128"/>
              </a:defRPr>
            </a:lvl1pPr>
            <a:lvl2pPr marL="742950" indent="-285750" defTabSz="4703763">
              <a:defRPr sz="8400">
                <a:solidFill>
                  <a:schemeClr val="tx1"/>
                </a:solidFill>
                <a:latin typeface="Arial" panose="020B0604020202020204" pitchFamily="34" charset="0"/>
                <a:ea typeface="ＭＳ Ｐゴシック" panose="020B0600070205080204" pitchFamily="34" charset="-128"/>
              </a:defRPr>
            </a:lvl2pPr>
            <a:lvl3pPr marL="1143000" indent="-228600" defTabSz="4703763">
              <a:defRPr sz="8400">
                <a:solidFill>
                  <a:schemeClr val="tx1"/>
                </a:solidFill>
                <a:latin typeface="Arial" panose="020B0604020202020204" pitchFamily="34" charset="0"/>
                <a:ea typeface="ＭＳ Ｐゴシック" panose="020B0600070205080204" pitchFamily="34" charset="-128"/>
              </a:defRPr>
            </a:lvl3pPr>
            <a:lvl4pPr marL="1600200" indent="-228600" defTabSz="4703763">
              <a:defRPr sz="8400">
                <a:solidFill>
                  <a:schemeClr val="tx1"/>
                </a:solidFill>
                <a:latin typeface="Arial" panose="020B0604020202020204" pitchFamily="34" charset="0"/>
                <a:ea typeface="ＭＳ Ｐゴシック" panose="020B0600070205080204" pitchFamily="34" charset="-128"/>
              </a:defRPr>
            </a:lvl4pPr>
            <a:lvl5pPr marL="2057400" indent="-228600" defTabSz="4703763">
              <a:defRPr sz="8400">
                <a:solidFill>
                  <a:schemeClr val="tx1"/>
                </a:solidFill>
                <a:latin typeface="Arial" panose="020B0604020202020204" pitchFamily="34" charset="0"/>
                <a:ea typeface="ＭＳ Ｐゴシック" panose="020B0600070205080204" pitchFamily="34" charset="-128"/>
              </a:defRPr>
            </a:lvl5pPr>
            <a:lvl6pPr marL="25146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5400" b="1">
              <a:solidFill>
                <a:schemeClr val="tx2"/>
              </a:solidFill>
              <a:latin typeface="Gill Sans" charset="0"/>
            </a:endParaRPr>
          </a:p>
        </p:txBody>
      </p:sp>
      <p:sp>
        <p:nvSpPr>
          <p:cNvPr id="16" name="Rectangle 15">
            <a:extLst>
              <a:ext uri="{FF2B5EF4-FFF2-40B4-BE49-F238E27FC236}">
                <a16:creationId xmlns:a16="http://schemas.microsoft.com/office/drawing/2014/main" id="{1A70F4F8-AA84-44F5-927F-4960B273D302}"/>
              </a:ext>
            </a:extLst>
          </p:cNvPr>
          <p:cNvSpPr/>
          <p:nvPr/>
        </p:nvSpPr>
        <p:spPr bwMode="auto">
          <a:xfrm>
            <a:off x="632873" y="41986199"/>
            <a:ext cx="31599727" cy="1588691"/>
          </a:xfrm>
          <a:prstGeom prst="rect">
            <a:avLst/>
          </a:prstGeom>
          <a:no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rgbClr val="4B4B4B"/>
              </a:solidFill>
              <a:effectLst/>
              <a:latin typeface="Arial" charset="0"/>
            </a:endParaRPr>
          </a:p>
        </p:txBody>
      </p:sp>
      <p:sp>
        <p:nvSpPr>
          <p:cNvPr id="96" name="TextBox 95">
            <a:extLst>
              <a:ext uri="{FF2B5EF4-FFF2-40B4-BE49-F238E27FC236}">
                <a16:creationId xmlns:a16="http://schemas.microsoft.com/office/drawing/2014/main" id="{850FA5E0-AFDB-4762-8306-113F6DC6C8DA}"/>
              </a:ext>
            </a:extLst>
          </p:cNvPr>
          <p:cNvSpPr txBox="1"/>
          <p:nvPr/>
        </p:nvSpPr>
        <p:spPr>
          <a:xfrm>
            <a:off x="23406181" y="7020562"/>
            <a:ext cx="4025589"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274320" rtlCol="0">
            <a:spAutoFit/>
          </a:bodyPr>
          <a:lstStyle/>
          <a:p>
            <a:pPr defTabSz="4702588">
              <a:defRPr/>
            </a:pPr>
            <a:r>
              <a:rPr lang="en-US" sz="3600" dirty="0">
                <a:solidFill>
                  <a:schemeClr val="bg1"/>
                </a:solidFill>
                <a:latin typeface="Verdana Pro Light" panose="020B0304030504040204" pitchFamily="34" charset="0"/>
              </a:rPr>
              <a:t>Requirements</a:t>
            </a:r>
          </a:p>
        </p:txBody>
      </p:sp>
      <p:sp>
        <p:nvSpPr>
          <p:cNvPr id="97" name="Rectangle 96">
            <a:extLst>
              <a:ext uri="{FF2B5EF4-FFF2-40B4-BE49-F238E27FC236}">
                <a16:creationId xmlns:a16="http://schemas.microsoft.com/office/drawing/2014/main" id="{950B417A-394C-454E-A8F7-135B31DE4ABD}"/>
              </a:ext>
            </a:extLst>
          </p:cNvPr>
          <p:cNvSpPr/>
          <p:nvPr/>
        </p:nvSpPr>
        <p:spPr bwMode="auto">
          <a:xfrm>
            <a:off x="22959473" y="7020562"/>
            <a:ext cx="446708" cy="646331"/>
          </a:xfrm>
          <a:prstGeom prst="rect">
            <a:avLst/>
          </a:prstGeom>
          <a:solidFill>
            <a:srgbClr val="B41E1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3087" name="Text Box 72">
            <a:extLst>
              <a:ext uri="{FF2B5EF4-FFF2-40B4-BE49-F238E27FC236}">
                <a16:creationId xmlns:a16="http://schemas.microsoft.com/office/drawing/2014/main" id="{00E4F876-0625-4E05-8C2A-995878DF538D}"/>
              </a:ext>
            </a:extLst>
          </p:cNvPr>
          <p:cNvSpPr txBox="1">
            <a:spLocks noChangeArrowheads="1"/>
          </p:cNvSpPr>
          <p:nvPr/>
        </p:nvSpPr>
        <p:spPr bwMode="auto">
          <a:xfrm>
            <a:off x="1219200" y="42367200"/>
            <a:ext cx="30632400" cy="105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
                <a:srgbClr val="3333CC"/>
              </a:buClr>
              <a:buFontTx/>
              <a:buNone/>
            </a:pPr>
            <a:r>
              <a:rPr lang="en-US" altLang="en-US" sz="3000" dirty="0">
                <a:latin typeface="Verdana Pro Light" panose="020B0304030504040204" pitchFamily="34" charset="0"/>
              </a:rPr>
              <a:t>I would like to thank my mentors for this project, Steve Luis and Dr Miguel Alonso, as well as Maria Reyes for helping us throughout everything. </a:t>
            </a:r>
          </a:p>
          <a:p>
            <a:pPr algn="ctr" eaLnBrk="1" hangingPunct="1">
              <a:spcBef>
                <a:spcPct val="0"/>
              </a:spcBef>
              <a:buClr>
                <a:srgbClr val="3333CC"/>
              </a:buClr>
              <a:buFontTx/>
              <a:buNone/>
            </a:pPr>
            <a:r>
              <a:rPr lang="en-US" altLang="en-US" sz="3000" dirty="0">
                <a:latin typeface="Verdana Pro Light" panose="020B0304030504040204" pitchFamily="34" charset="0"/>
              </a:rPr>
              <a:t>Thank you professor Masoud </a:t>
            </a:r>
            <a:r>
              <a:rPr lang="en-US" altLang="en-US" sz="3000" dirty="0" err="1">
                <a:latin typeface="Verdana Pro Light" panose="020B0304030504040204" pitchFamily="34" charset="0"/>
              </a:rPr>
              <a:t>Sadjadi</a:t>
            </a:r>
            <a:r>
              <a:rPr lang="en-US" altLang="en-US" sz="3000" dirty="0">
                <a:latin typeface="Verdana Pro Light" panose="020B0304030504040204" pitchFamily="34" charset="0"/>
              </a:rPr>
              <a:t> for his support and I would also like to thank </a:t>
            </a:r>
            <a:r>
              <a:rPr lang="en-US" altLang="en-US" sz="3000" dirty="0" err="1">
                <a:latin typeface="Verdana Pro Light" panose="020B0304030504040204" pitchFamily="34" charset="0"/>
              </a:rPr>
              <a:t>Farelogix</a:t>
            </a:r>
            <a:r>
              <a:rPr lang="en-US" altLang="en-US" sz="3000" dirty="0">
                <a:latin typeface="Verdana Pro Light" panose="020B0304030504040204" pitchFamily="34" charset="0"/>
              </a:rPr>
              <a:t> Inc. for helping us with any Industry related questions we had.</a:t>
            </a:r>
          </a:p>
        </p:txBody>
      </p:sp>
      <p:sp>
        <p:nvSpPr>
          <p:cNvPr id="78" name="Rectangle 6">
            <a:extLst>
              <a:ext uri="{FF2B5EF4-FFF2-40B4-BE49-F238E27FC236}">
                <a16:creationId xmlns:a16="http://schemas.microsoft.com/office/drawing/2014/main" id="{AFC6CEDB-DFB8-4FCB-94C7-E9D8F32918DA}"/>
              </a:ext>
            </a:extLst>
          </p:cNvPr>
          <p:cNvSpPr>
            <a:spLocks noChangeArrowheads="1"/>
          </p:cNvSpPr>
          <p:nvPr/>
        </p:nvSpPr>
        <p:spPr bwMode="auto">
          <a:xfrm>
            <a:off x="1030421" y="41448253"/>
            <a:ext cx="5141780" cy="1001104"/>
          </a:xfrm>
          <a:prstGeom prst="roundRect">
            <a:avLst/>
          </a:prstGeom>
          <a:solidFill>
            <a:srgbClr val="4B4B4B"/>
          </a:solidFill>
          <a:ln>
            <a:solidFill>
              <a:srgbClr val="4B4B4B"/>
            </a:solidFill>
          </a:ln>
          <a:extLst/>
        </p:spPr>
        <p:txBody>
          <a:bodyPr lIns="137160" tIns="68580" rIns="137160" bIns="68580" anchor="ctr"/>
          <a:lstStyle>
            <a:lvl1pPr defTabSz="4703763">
              <a:defRPr sz="8400">
                <a:solidFill>
                  <a:schemeClr val="tx1"/>
                </a:solidFill>
                <a:latin typeface="Arial" panose="020B0604020202020204" pitchFamily="34" charset="0"/>
                <a:ea typeface="ＭＳ Ｐゴシック" panose="020B0600070205080204" pitchFamily="34" charset="-128"/>
              </a:defRPr>
            </a:lvl1pPr>
            <a:lvl2pPr marL="742950" indent="-285750" defTabSz="4703763">
              <a:defRPr sz="8400">
                <a:solidFill>
                  <a:schemeClr val="tx1"/>
                </a:solidFill>
                <a:latin typeface="Arial" panose="020B0604020202020204" pitchFamily="34" charset="0"/>
                <a:ea typeface="ＭＳ Ｐゴシック" panose="020B0600070205080204" pitchFamily="34" charset="-128"/>
              </a:defRPr>
            </a:lvl2pPr>
            <a:lvl3pPr marL="1143000" indent="-228600" defTabSz="4703763">
              <a:defRPr sz="8400">
                <a:solidFill>
                  <a:schemeClr val="tx1"/>
                </a:solidFill>
                <a:latin typeface="Arial" panose="020B0604020202020204" pitchFamily="34" charset="0"/>
                <a:ea typeface="ＭＳ Ｐゴシック" panose="020B0600070205080204" pitchFamily="34" charset="-128"/>
              </a:defRPr>
            </a:lvl3pPr>
            <a:lvl4pPr marL="1600200" indent="-228600" defTabSz="4703763">
              <a:defRPr sz="8400">
                <a:solidFill>
                  <a:schemeClr val="tx1"/>
                </a:solidFill>
                <a:latin typeface="Arial" panose="020B0604020202020204" pitchFamily="34" charset="0"/>
                <a:ea typeface="ＭＳ Ｐゴシック" panose="020B0600070205080204" pitchFamily="34" charset="-128"/>
              </a:defRPr>
            </a:lvl4pPr>
            <a:lvl5pPr marL="2057400" indent="-228600" defTabSz="4703763">
              <a:defRPr sz="8400">
                <a:solidFill>
                  <a:schemeClr val="tx1"/>
                </a:solidFill>
                <a:latin typeface="Arial" panose="020B0604020202020204" pitchFamily="34" charset="0"/>
                <a:ea typeface="ＭＳ Ｐゴシック" panose="020B0600070205080204" pitchFamily="34" charset="-128"/>
              </a:defRPr>
            </a:lvl5pPr>
            <a:lvl6pPr marL="25146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5400" b="1">
              <a:solidFill>
                <a:schemeClr val="tx2"/>
              </a:solidFill>
              <a:latin typeface="Gill Sans" charset="0"/>
            </a:endParaRPr>
          </a:p>
        </p:txBody>
      </p:sp>
      <p:sp>
        <p:nvSpPr>
          <p:cNvPr id="79" name="TextBox 78">
            <a:extLst>
              <a:ext uri="{FF2B5EF4-FFF2-40B4-BE49-F238E27FC236}">
                <a16:creationId xmlns:a16="http://schemas.microsoft.com/office/drawing/2014/main" id="{B559225B-68AD-45C3-93C3-E1CBE2C4D381}"/>
              </a:ext>
            </a:extLst>
          </p:cNvPr>
          <p:cNvSpPr txBox="1"/>
          <p:nvPr/>
        </p:nvSpPr>
        <p:spPr>
          <a:xfrm>
            <a:off x="1652801" y="41636557"/>
            <a:ext cx="4519399"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274320" rtlCol="0">
            <a:spAutoFit/>
          </a:bodyPr>
          <a:lstStyle/>
          <a:p>
            <a:pPr defTabSz="4702588">
              <a:defRPr/>
            </a:pPr>
            <a:r>
              <a:rPr lang="en-US" sz="3600" dirty="0">
                <a:solidFill>
                  <a:schemeClr val="bg1"/>
                </a:solidFill>
                <a:latin typeface="Verdana Pro Light" panose="020B0304030504040204" pitchFamily="34" charset="0"/>
              </a:rPr>
              <a:t>Acknowledgments</a:t>
            </a:r>
          </a:p>
        </p:txBody>
      </p:sp>
      <p:sp>
        <p:nvSpPr>
          <p:cNvPr id="80" name="Rectangle 79">
            <a:extLst>
              <a:ext uri="{FF2B5EF4-FFF2-40B4-BE49-F238E27FC236}">
                <a16:creationId xmlns:a16="http://schemas.microsoft.com/office/drawing/2014/main" id="{3FE829CB-04DD-4131-8EE1-C535984CD335}"/>
              </a:ext>
            </a:extLst>
          </p:cNvPr>
          <p:cNvSpPr/>
          <p:nvPr/>
        </p:nvSpPr>
        <p:spPr bwMode="auto">
          <a:xfrm>
            <a:off x="1206092" y="41636557"/>
            <a:ext cx="400065" cy="646331"/>
          </a:xfrm>
          <a:prstGeom prst="rect">
            <a:avLst/>
          </a:prstGeom>
          <a:solidFill>
            <a:srgbClr val="B41E1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pic>
        <p:nvPicPr>
          <p:cNvPr id="18" name="Picture 17">
            <a:extLst>
              <a:ext uri="{FF2B5EF4-FFF2-40B4-BE49-F238E27FC236}">
                <a16:creationId xmlns:a16="http://schemas.microsoft.com/office/drawing/2014/main" id="{AF5314DE-5268-4471-AD1B-82C52C744B1F}"/>
              </a:ext>
            </a:extLst>
          </p:cNvPr>
          <p:cNvPicPr>
            <a:picLocks noChangeAspect="1"/>
          </p:cNvPicPr>
          <p:nvPr/>
        </p:nvPicPr>
        <p:blipFill>
          <a:blip r:embed="rId15"/>
          <a:stretch>
            <a:fillRect/>
          </a:stretch>
        </p:blipFill>
        <p:spPr>
          <a:xfrm>
            <a:off x="23401389" y="25860902"/>
            <a:ext cx="9086850" cy="5495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8" name="TextBox 97">
            <a:extLst>
              <a:ext uri="{FF2B5EF4-FFF2-40B4-BE49-F238E27FC236}">
                <a16:creationId xmlns:a16="http://schemas.microsoft.com/office/drawing/2014/main" id="{5B154D26-957F-4E81-8A77-2B0499ADD13D}"/>
              </a:ext>
            </a:extLst>
          </p:cNvPr>
          <p:cNvSpPr txBox="1"/>
          <p:nvPr/>
        </p:nvSpPr>
        <p:spPr>
          <a:xfrm>
            <a:off x="22810839" y="25214571"/>
            <a:ext cx="3010761" cy="646331"/>
          </a:xfrm>
          <a:prstGeom prst="rect">
            <a:avLst/>
          </a:prstGeom>
          <a:noFill/>
        </p:spPr>
        <p:txBody>
          <a:bodyPr wrap="none" rtlCol="0">
            <a:spAutoFit/>
          </a:bodyPr>
          <a:lstStyle/>
          <a:p>
            <a:r>
              <a:rPr lang="en-US" sz="3600" dirty="0">
                <a:latin typeface="Verdana Pro Light" panose="020B0304030504040204" pitchFamily="34" charset="0"/>
              </a:rPr>
              <a:t>Search Flight</a:t>
            </a:r>
          </a:p>
        </p:txBody>
      </p:sp>
      <p:pic>
        <p:nvPicPr>
          <p:cNvPr id="19" name="Picture 18">
            <a:extLst>
              <a:ext uri="{FF2B5EF4-FFF2-40B4-BE49-F238E27FC236}">
                <a16:creationId xmlns:a16="http://schemas.microsoft.com/office/drawing/2014/main" id="{9FB1B626-D2D5-4527-BDA0-B0DB08E22DF1}"/>
              </a:ext>
            </a:extLst>
          </p:cNvPr>
          <p:cNvPicPr>
            <a:picLocks noChangeAspect="1"/>
          </p:cNvPicPr>
          <p:nvPr/>
        </p:nvPicPr>
        <p:blipFill rotWithShape="1">
          <a:blip r:embed="rId16"/>
          <a:srcRect b="8500"/>
          <a:stretch/>
        </p:blipFill>
        <p:spPr>
          <a:xfrm>
            <a:off x="23406151" y="31510792"/>
            <a:ext cx="9077325" cy="50897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9" name="TextBox 19">
            <a:extLst>
              <a:ext uri="{FF2B5EF4-FFF2-40B4-BE49-F238E27FC236}">
                <a16:creationId xmlns:a16="http://schemas.microsoft.com/office/drawing/2014/main" id="{D171FA57-5ACF-49EB-898A-9A0776ACEBD7}"/>
              </a:ext>
            </a:extLst>
          </p:cNvPr>
          <p:cNvSpPr txBox="1">
            <a:spLocks noChangeArrowheads="1"/>
          </p:cNvSpPr>
          <p:nvPr/>
        </p:nvSpPr>
        <p:spPr bwMode="auto">
          <a:xfrm>
            <a:off x="22719622" y="17742522"/>
            <a:ext cx="9601200" cy="702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i="1" dirty="0">
                <a:latin typeface="Verdana Pro Light" panose="020B0304030504040204" pitchFamily="34" charset="0"/>
              </a:rPr>
              <a:t>Throughout this project we were able to demonstrate that an aggregation based service embedded to the Online Travel Agent it’s an efficient mechanism for supporting NDC transactions between Airlines and OTA’s. Bellow are the features that were implemented and the ones that should be implemented in the future.</a:t>
            </a:r>
          </a:p>
          <a:p>
            <a:pPr algn="just">
              <a:lnSpc>
                <a:spcPct val="110000"/>
              </a:lnSpc>
            </a:pPr>
            <a:r>
              <a:rPr lang="en-US" sz="2400" b="1" i="1" dirty="0">
                <a:latin typeface="Verdana Pro Light" panose="020B0304030504040204" pitchFamily="34" charset="0"/>
              </a:rPr>
              <a:t>Implemented</a:t>
            </a:r>
            <a:r>
              <a:rPr lang="en-US" sz="2400" i="1" dirty="0">
                <a:latin typeface="Verdana Pro Light" panose="020B0304030504040204" pitchFamily="34" charset="0"/>
              </a:rPr>
              <a:t>:</a:t>
            </a:r>
          </a:p>
          <a:p>
            <a:pPr marL="342900" indent="-342900" algn="just">
              <a:lnSpc>
                <a:spcPct val="110000"/>
              </a:lnSpc>
              <a:buFontTx/>
              <a:buChar char="-"/>
            </a:pPr>
            <a:r>
              <a:rPr lang="en-US" sz="2400" i="1" dirty="0">
                <a:latin typeface="Verdana Pro Light" panose="020B0304030504040204" pitchFamily="34" charset="0"/>
              </a:rPr>
              <a:t>One Way Flight Search.</a:t>
            </a:r>
          </a:p>
          <a:p>
            <a:pPr marL="342900" indent="-342900" algn="just">
              <a:lnSpc>
                <a:spcPct val="110000"/>
              </a:lnSpc>
              <a:buFontTx/>
              <a:buChar char="-"/>
            </a:pPr>
            <a:r>
              <a:rPr lang="en-US" sz="2400" i="1" dirty="0">
                <a:latin typeface="Verdana Pro Light" panose="020B0304030504040204" pitchFamily="34" charset="0"/>
              </a:rPr>
              <a:t>Round Trip Flight Search. </a:t>
            </a:r>
          </a:p>
          <a:p>
            <a:pPr marL="342900" indent="-342900" algn="just">
              <a:lnSpc>
                <a:spcPct val="110000"/>
              </a:lnSpc>
              <a:buFontTx/>
              <a:buChar char="-"/>
            </a:pPr>
            <a:r>
              <a:rPr lang="en-US" sz="2400" i="1" dirty="0">
                <a:latin typeface="Verdana Pro Light" panose="020B0304030504040204" pitchFamily="34" charset="0"/>
              </a:rPr>
              <a:t>Account Creation.</a:t>
            </a:r>
          </a:p>
          <a:p>
            <a:pPr marL="342900" indent="-342900" algn="just">
              <a:lnSpc>
                <a:spcPct val="110000"/>
              </a:lnSpc>
              <a:buFontTx/>
              <a:buChar char="-"/>
            </a:pPr>
            <a:r>
              <a:rPr lang="en-US" sz="2400" i="1" dirty="0">
                <a:latin typeface="Verdana Pro Light" panose="020B0304030504040204" pitchFamily="34" charset="0"/>
              </a:rPr>
              <a:t>Shopping Cart.</a:t>
            </a:r>
          </a:p>
          <a:p>
            <a:pPr algn="just">
              <a:lnSpc>
                <a:spcPct val="110000"/>
              </a:lnSpc>
            </a:pPr>
            <a:r>
              <a:rPr lang="en-US" sz="2400" b="1" i="1" dirty="0">
                <a:latin typeface="Verdana Pro Light" panose="020B0304030504040204" pitchFamily="34" charset="0"/>
              </a:rPr>
              <a:t>Future Implementation</a:t>
            </a:r>
            <a:r>
              <a:rPr lang="en-US" sz="2400" i="1" dirty="0">
                <a:latin typeface="Verdana Pro Light" panose="020B0304030504040204" pitchFamily="34" charset="0"/>
              </a:rPr>
              <a:t>:</a:t>
            </a:r>
          </a:p>
          <a:p>
            <a:pPr marL="342900" indent="-342900" algn="just">
              <a:lnSpc>
                <a:spcPct val="110000"/>
              </a:lnSpc>
              <a:buFontTx/>
              <a:buChar char="-"/>
            </a:pPr>
            <a:r>
              <a:rPr lang="en-US" sz="2400" i="1" dirty="0">
                <a:latin typeface="Verdana Pro Light" panose="020B0304030504040204" pitchFamily="34" charset="0"/>
              </a:rPr>
              <a:t>Booking Flights.</a:t>
            </a:r>
          </a:p>
          <a:p>
            <a:pPr marL="342900" indent="-342900" algn="just">
              <a:lnSpc>
                <a:spcPct val="110000"/>
              </a:lnSpc>
              <a:buFontTx/>
              <a:buChar char="-"/>
            </a:pPr>
            <a:r>
              <a:rPr lang="en-US" sz="2400" i="1" dirty="0">
                <a:latin typeface="Verdana Pro Light" panose="020B0304030504040204" pitchFamily="34" charset="0"/>
              </a:rPr>
              <a:t>Ticketing Flights.</a:t>
            </a:r>
          </a:p>
          <a:p>
            <a:pPr marL="342900" indent="-342900" algn="just">
              <a:lnSpc>
                <a:spcPct val="110000"/>
              </a:lnSpc>
              <a:buFontTx/>
              <a:buChar char="-"/>
            </a:pPr>
            <a:r>
              <a:rPr lang="en-US" sz="2400" i="1" dirty="0">
                <a:latin typeface="Verdana Pro Light" panose="020B0304030504040204" pitchFamily="34" charset="0"/>
              </a:rPr>
              <a:t>Payment.</a:t>
            </a:r>
          </a:p>
          <a:p>
            <a:pPr marL="342900" indent="-342900" algn="just">
              <a:lnSpc>
                <a:spcPct val="110000"/>
              </a:lnSpc>
              <a:buFontTx/>
              <a:buChar char="-"/>
            </a:pPr>
            <a:endParaRPr lang="en-US" sz="2400" i="1" dirty="0">
              <a:latin typeface="Verdana Pro Light" panose="020B0304030504040204" pitchFamily="34" charset="0"/>
            </a:endParaRPr>
          </a:p>
          <a:p>
            <a:pPr marL="342900" indent="-342900" algn="just">
              <a:lnSpc>
                <a:spcPct val="110000"/>
              </a:lnSpc>
              <a:buFontTx/>
              <a:buChar char="-"/>
            </a:pPr>
            <a:endParaRPr lang="en-US" sz="2800" dirty="0">
              <a:latin typeface="Verdana Pro Light" panose="020B0304030504040204" pitchFamily="34" charset="0"/>
            </a:endParaRPr>
          </a:p>
        </p:txBody>
      </p:sp>
      <p:sp>
        <p:nvSpPr>
          <p:cNvPr id="100" name="TextBox 19">
            <a:extLst>
              <a:ext uri="{FF2B5EF4-FFF2-40B4-BE49-F238E27FC236}">
                <a16:creationId xmlns:a16="http://schemas.microsoft.com/office/drawing/2014/main" id="{4341204A-8BFE-4736-A63B-7B8043928B34}"/>
              </a:ext>
            </a:extLst>
          </p:cNvPr>
          <p:cNvSpPr txBox="1">
            <a:spLocks noChangeArrowheads="1"/>
          </p:cNvSpPr>
          <p:nvPr/>
        </p:nvSpPr>
        <p:spPr bwMode="auto">
          <a:xfrm>
            <a:off x="22745700" y="8074400"/>
            <a:ext cx="9601200" cy="289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Tx/>
              <a:buChar char="-"/>
            </a:pPr>
            <a:r>
              <a:rPr lang="en-US" sz="2400" i="1" dirty="0">
                <a:latin typeface="Verdana Pro Light" panose="020B0304030504040204" pitchFamily="34" charset="0"/>
              </a:rPr>
              <a:t> User can search a one way flight.</a:t>
            </a:r>
          </a:p>
          <a:p>
            <a:pPr marL="457200" indent="-457200" algn="just">
              <a:lnSpc>
                <a:spcPct val="110000"/>
              </a:lnSpc>
              <a:buFontTx/>
              <a:buChar char="-"/>
            </a:pPr>
            <a:r>
              <a:rPr lang="en-US" sz="2400" i="1" dirty="0">
                <a:latin typeface="Verdana Pro Light" panose="020B0304030504040204" pitchFamily="34" charset="0"/>
              </a:rPr>
              <a:t>User can search a round trip flight</a:t>
            </a:r>
          </a:p>
          <a:p>
            <a:pPr marL="457200" indent="-457200" algn="just">
              <a:lnSpc>
                <a:spcPct val="110000"/>
              </a:lnSpc>
              <a:buFontTx/>
              <a:buChar char="-"/>
            </a:pPr>
            <a:r>
              <a:rPr lang="en-US" sz="2400" i="1" dirty="0">
                <a:latin typeface="Verdana Pro Light" panose="020B0304030504040204" pitchFamily="34" charset="0"/>
              </a:rPr>
              <a:t>User can create an account.</a:t>
            </a:r>
          </a:p>
          <a:p>
            <a:pPr marL="457200" indent="-457200" algn="just">
              <a:lnSpc>
                <a:spcPct val="110000"/>
              </a:lnSpc>
              <a:buFontTx/>
              <a:buChar char="-"/>
            </a:pPr>
            <a:r>
              <a:rPr lang="en-US" sz="2400" i="1" dirty="0">
                <a:latin typeface="Verdana Pro Light" panose="020B0304030504040204" pitchFamily="34" charset="0"/>
              </a:rPr>
              <a:t>User can add flights to their Shopping Cart.</a:t>
            </a:r>
          </a:p>
          <a:p>
            <a:pPr marL="457200" indent="-457200" algn="just">
              <a:lnSpc>
                <a:spcPct val="110000"/>
              </a:lnSpc>
              <a:buFontTx/>
              <a:buChar char="-"/>
            </a:pPr>
            <a:r>
              <a:rPr lang="en-US" sz="2400" i="1" dirty="0">
                <a:latin typeface="Verdana Pro Light" panose="020B0304030504040204" pitchFamily="34" charset="0"/>
              </a:rPr>
              <a:t>User can search for aggregated offers from different airline, to find best deal.</a:t>
            </a:r>
          </a:p>
          <a:p>
            <a:pPr marL="457200" indent="-457200" algn="just">
              <a:lnSpc>
                <a:spcPct val="110000"/>
              </a:lnSpc>
              <a:buFontTx/>
              <a:buChar char="-"/>
            </a:pPr>
            <a:r>
              <a:rPr lang="en-US" sz="2400" i="1" dirty="0">
                <a:latin typeface="Verdana Pro Light" panose="020B0304030504040204" pitchFamily="34" charset="0"/>
              </a:rPr>
              <a:t>User will find the wanted flights quickly.</a:t>
            </a:r>
          </a:p>
        </p:txBody>
      </p:sp>
      <p:pic>
        <p:nvPicPr>
          <p:cNvPr id="20" name="Picture 19">
            <a:extLst>
              <a:ext uri="{FF2B5EF4-FFF2-40B4-BE49-F238E27FC236}">
                <a16:creationId xmlns:a16="http://schemas.microsoft.com/office/drawing/2014/main" id="{A90A9F9D-69F8-44F5-B3EF-C9A572B88662}"/>
              </a:ext>
            </a:extLst>
          </p:cNvPr>
          <p:cNvPicPr>
            <a:picLocks noChangeAspect="1"/>
          </p:cNvPicPr>
          <p:nvPr/>
        </p:nvPicPr>
        <p:blipFill>
          <a:blip r:embed="rId17"/>
          <a:stretch>
            <a:fillRect/>
          </a:stretch>
        </p:blipFill>
        <p:spPr>
          <a:xfrm>
            <a:off x="23410914" y="37426595"/>
            <a:ext cx="9077325" cy="4152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1" name="TextBox 100">
            <a:extLst>
              <a:ext uri="{FF2B5EF4-FFF2-40B4-BE49-F238E27FC236}">
                <a16:creationId xmlns:a16="http://schemas.microsoft.com/office/drawing/2014/main" id="{026CAE8D-132F-4BDB-B455-9EC6B3373276}"/>
              </a:ext>
            </a:extLst>
          </p:cNvPr>
          <p:cNvSpPr txBox="1"/>
          <p:nvPr/>
        </p:nvSpPr>
        <p:spPr>
          <a:xfrm>
            <a:off x="22835023" y="36702695"/>
            <a:ext cx="3230372" cy="646331"/>
          </a:xfrm>
          <a:prstGeom prst="rect">
            <a:avLst/>
          </a:prstGeom>
          <a:noFill/>
        </p:spPr>
        <p:txBody>
          <a:bodyPr wrap="none" rtlCol="0">
            <a:spAutoFit/>
          </a:bodyPr>
          <a:lstStyle/>
          <a:p>
            <a:r>
              <a:rPr lang="en-US" sz="3600" dirty="0">
                <a:latin typeface="Verdana Pro Light" panose="020B0304030504040204" pitchFamily="34" charset="0"/>
              </a:rPr>
              <a:t>Booking Flight</a:t>
            </a:r>
          </a:p>
        </p:txBody>
      </p:sp>
      <p:pic>
        <p:nvPicPr>
          <p:cNvPr id="15" name="Picture 14">
            <a:extLst>
              <a:ext uri="{FF2B5EF4-FFF2-40B4-BE49-F238E27FC236}">
                <a16:creationId xmlns:a16="http://schemas.microsoft.com/office/drawing/2014/main" id="{2A332911-DA30-4FF0-9FFC-ACFF9B06F41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679802" y="8781543"/>
            <a:ext cx="9676206" cy="9994407"/>
          </a:xfrm>
          <a:prstGeom prst="rect">
            <a:avLst/>
          </a:prstGeom>
        </p:spPr>
      </p:pic>
      <p:sp>
        <p:nvSpPr>
          <p:cNvPr id="85" name="Rectangle 6">
            <a:extLst>
              <a:ext uri="{FF2B5EF4-FFF2-40B4-BE49-F238E27FC236}">
                <a16:creationId xmlns:a16="http://schemas.microsoft.com/office/drawing/2014/main" id="{F4017DC5-B2C7-4B45-A0EF-322BC06DDF05}"/>
              </a:ext>
            </a:extLst>
          </p:cNvPr>
          <p:cNvSpPr>
            <a:spLocks noChangeArrowheads="1"/>
          </p:cNvSpPr>
          <p:nvPr/>
        </p:nvSpPr>
        <p:spPr bwMode="auto">
          <a:xfrm>
            <a:off x="22745700" y="11316634"/>
            <a:ext cx="9726561" cy="1001104"/>
          </a:xfrm>
          <a:prstGeom prst="roundRect">
            <a:avLst/>
          </a:prstGeom>
          <a:solidFill>
            <a:srgbClr val="4B4B4B"/>
          </a:solidFill>
          <a:ln>
            <a:solidFill>
              <a:srgbClr val="4B4B4B"/>
            </a:solidFill>
          </a:ln>
          <a:extLst/>
        </p:spPr>
        <p:txBody>
          <a:bodyPr lIns="137160" tIns="68580" rIns="137160" bIns="68580" anchor="ctr"/>
          <a:lstStyle>
            <a:lvl1pPr defTabSz="4703763">
              <a:defRPr sz="8400">
                <a:solidFill>
                  <a:schemeClr val="tx1"/>
                </a:solidFill>
                <a:latin typeface="Arial" panose="020B0604020202020204" pitchFamily="34" charset="0"/>
                <a:ea typeface="ＭＳ Ｐゴシック" panose="020B0600070205080204" pitchFamily="34" charset="-128"/>
              </a:defRPr>
            </a:lvl1pPr>
            <a:lvl2pPr marL="742950" indent="-285750" defTabSz="4703763">
              <a:defRPr sz="8400">
                <a:solidFill>
                  <a:schemeClr val="tx1"/>
                </a:solidFill>
                <a:latin typeface="Arial" panose="020B0604020202020204" pitchFamily="34" charset="0"/>
                <a:ea typeface="ＭＳ Ｐゴシック" panose="020B0600070205080204" pitchFamily="34" charset="-128"/>
              </a:defRPr>
            </a:lvl2pPr>
            <a:lvl3pPr marL="1143000" indent="-228600" defTabSz="4703763">
              <a:defRPr sz="8400">
                <a:solidFill>
                  <a:schemeClr val="tx1"/>
                </a:solidFill>
                <a:latin typeface="Arial" panose="020B0604020202020204" pitchFamily="34" charset="0"/>
                <a:ea typeface="ＭＳ Ｐゴシック" panose="020B0600070205080204" pitchFamily="34" charset="-128"/>
              </a:defRPr>
            </a:lvl3pPr>
            <a:lvl4pPr marL="1600200" indent="-228600" defTabSz="4703763">
              <a:defRPr sz="8400">
                <a:solidFill>
                  <a:schemeClr val="tx1"/>
                </a:solidFill>
                <a:latin typeface="Arial" panose="020B0604020202020204" pitchFamily="34" charset="0"/>
                <a:ea typeface="ＭＳ Ｐゴシック" panose="020B0600070205080204" pitchFamily="34" charset="-128"/>
              </a:defRPr>
            </a:lvl4pPr>
            <a:lvl5pPr marL="2057400" indent="-228600" defTabSz="4703763">
              <a:defRPr sz="8400">
                <a:solidFill>
                  <a:schemeClr val="tx1"/>
                </a:solidFill>
                <a:latin typeface="Arial" panose="020B0604020202020204" pitchFamily="34" charset="0"/>
                <a:ea typeface="ＭＳ Ｐゴシック" panose="020B0600070205080204" pitchFamily="34" charset="-128"/>
              </a:defRPr>
            </a:lvl5pPr>
            <a:lvl6pPr marL="25146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4703763"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5400" b="1">
              <a:solidFill>
                <a:schemeClr val="tx2"/>
              </a:solidFill>
              <a:latin typeface="Gill Sans" charset="0"/>
            </a:endParaRPr>
          </a:p>
        </p:txBody>
      </p:sp>
      <p:sp>
        <p:nvSpPr>
          <p:cNvPr id="102" name="TextBox 101">
            <a:extLst>
              <a:ext uri="{FF2B5EF4-FFF2-40B4-BE49-F238E27FC236}">
                <a16:creationId xmlns:a16="http://schemas.microsoft.com/office/drawing/2014/main" id="{0567F120-77D0-4326-B9B9-97E87685BF67}"/>
              </a:ext>
            </a:extLst>
          </p:cNvPr>
          <p:cNvSpPr txBox="1"/>
          <p:nvPr/>
        </p:nvSpPr>
        <p:spPr>
          <a:xfrm>
            <a:off x="23368081" y="11504938"/>
            <a:ext cx="4025589"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274320" rtlCol="0">
            <a:spAutoFit/>
          </a:bodyPr>
          <a:lstStyle/>
          <a:p>
            <a:pPr defTabSz="4702588">
              <a:defRPr/>
            </a:pPr>
            <a:r>
              <a:rPr lang="en-US" sz="3600" dirty="0">
                <a:solidFill>
                  <a:schemeClr val="bg1"/>
                </a:solidFill>
                <a:latin typeface="Verdana Pro Light" panose="020B0304030504040204" pitchFamily="34" charset="0"/>
              </a:rPr>
              <a:t>Caching Solution</a:t>
            </a:r>
          </a:p>
        </p:txBody>
      </p:sp>
      <p:sp>
        <p:nvSpPr>
          <p:cNvPr id="103" name="Rectangle 102">
            <a:extLst>
              <a:ext uri="{FF2B5EF4-FFF2-40B4-BE49-F238E27FC236}">
                <a16:creationId xmlns:a16="http://schemas.microsoft.com/office/drawing/2014/main" id="{3265970B-E793-4669-A0E4-443C06D0F679}"/>
              </a:ext>
            </a:extLst>
          </p:cNvPr>
          <p:cNvSpPr/>
          <p:nvPr/>
        </p:nvSpPr>
        <p:spPr bwMode="auto">
          <a:xfrm>
            <a:off x="22921373" y="11504938"/>
            <a:ext cx="446708" cy="646331"/>
          </a:xfrm>
          <a:prstGeom prst="rect">
            <a:avLst/>
          </a:prstGeom>
          <a:solidFill>
            <a:srgbClr val="B41E1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284663" rtl="0" eaLnBrk="1" fontAlgn="base" latinLnBrk="0" hangingPunct="1">
              <a:lnSpc>
                <a:spcPct val="100000"/>
              </a:lnSpc>
              <a:spcBef>
                <a:spcPct val="0"/>
              </a:spcBef>
              <a:spcAft>
                <a:spcPct val="0"/>
              </a:spcAft>
              <a:buClrTx/>
              <a:buSzTx/>
              <a:buFontTx/>
              <a:buNone/>
              <a:tabLst/>
            </a:pPr>
            <a:endParaRPr kumimoji="0" lang="en-US" sz="8400" b="0" i="0" u="none" strike="noStrike" cap="none" normalizeH="0" baseline="0">
              <a:ln>
                <a:noFill/>
              </a:ln>
              <a:solidFill>
                <a:schemeClr val="tx1"/>
              </a:solidFill>
              <a:effectLst/>
              <a:latin typeface="Arial" charset="0"/>
            </a:endParaRPr>
          </a:p>
        </p:txBody>
      </p:sp>
      <p:sp>
        <p:nvSpPr>
          <p:cNvPr id="104" name="TextBox 19">
            <a:extLst>
              <a:ext uri="{FF2B5EF4-FFF2-40B4-BE49-F238E27FC236}">
                <a16:creationId xmlns:a16="http://schemas.microsoft.com/office/drawing/2014/main" id="{B63C91AA-8094-4305-9EE4-A61BB93A48FB}"/>
              </a:ext>
            </a:extLst>
          </p:cNvPr>
          <p:cNvSpPr txBox="1">
            <a:spLocks noChangeArrowheads="1"/>
          </p:cNvSpPr>
          <p:nvPr/>
        </p:nvSpPr>
        <p:spPr bwMode="auto">
          <a:xfrm>
            <a:off x="22721120" y="12661572"/>
            <a:ext cx="9601200" cy="452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Tx/>
              <a:buChar char="-"/>
            </a:pPr>
            <a:r>
              <a:rPr lang="en-US" sz="2400" i="1" dirty="0">
                <a:latin typeface="Verdana Pro Light" panose="020B0304030504040204" pitchFamily="34" charset="0"/>
              </a:rPr>
              <a:t>Built a Caching Solution by using TTL from NDC offers.</a:t>
            </a:r>
          </a:p>
          <a:p>
            <a:pPr marL="342900" indent="-342900" algn="just">
              <a:lnSpc>
                <a:spcPct val="110000"/>
              </a:lnSpc>
              <a:buFontTx/>
              <a:buChar char="-"/>
            </a:pPr>
            <a:r>
              <a:rPr lang="en-US" sz="2400" i="1" dirty="0">
                <a:latin typeface="Verdana Pro Light" panose="020B0304030504040204" pitchFamily="34" charset="0"/>
              </a:rPr>
              <a:t>Caching was built on the aggregation level.</a:t>
            </a:r>
          </a:p>
          <a:p>
            <a:pPr marL="342900" indent="-342900" algn="just">
              <a:lnSpc>
                <a:spcPct val="110000"/>
              </a:lnSpc>
              <a:buFontTx/>
              <a:buChar char="-"/>
            </a:pPr>
            <a:r>
              <a:rPr lang="en-US" sz="2400" i="1" dirty="0">
                <a:latin typeface="Verdana Pro Light" panose="020B0304030504040204" pitchFamily="34" charset="0"/>
              </a:rPr>
              <a:t>Caching was built using Mongoose so it’s scalable and updated every one minute.</a:t>
            </a:r>
          </a:p>
          <a:p>
            <a:pPr marL="342900" indent="-342900" algn="just">
              <a:lnSpc>
                <a:spcPct val="110000"/>
              </a:lnSpc>
              <a:buFontTx/>
              <a:buChar char="-"/>
            </a:pPr>
            <a:r>
              <a:rPr lang="en-US" sz="2400" i="1" dirty="0">
                <a:latin typeface="Verdana Pro Light" panose="020B0304030504040204" pitchFamily="34" charset="0"/>
              </a:rPr>
              <a:t>Caching Reduces the amount of Requests sent to the Airlines, thus making the application faster.</a:t>
            </a:r>
          </a:p>
          <a:p>
            <a:pPr marL="342900" indent="-342900" algn="just">
              <a:lnSpc>
                <a:spcPct val="110000"/>
              </a:lnSpc>
              <a:buFontTx/>
              <a:buChar char="-"/>
            </a:pPr>
            <a:r>
              <a:rPr lang="en-US" sz="2400" i="1" dirty="0">
                <a:latin typeface="Verdana Pro Light" panose="020B0304030504040204" pitchFamily="34" charset="0"/>
              </a:rPr>
              <a:t>For cashing at an User Level Local Storage can be used in a future iteration of the project to reduce even further the requests made.</a:t>
            </a:r>
          </a:p>
          <a:p>
            <a:pPr marL="342900" indent="-342900" algn="just">
              <a:lnSpc>
                <a:spcPct val="110000"/>
              </a:lnSpc>
              <a:buFontTx/>
              <a:buChar char="-"/>
            </a:pPr>
            <a:endParaRPr lang="en-US" sz="2400" i="1" dirty="0">
              <a:latin typeface="Verdana Pro Light" panose="020B0304030504040204" pitchFamily="34" charset="0"/>
            </a:endParaRPr>
          </a:p>
          <a:p>
            <a:pPr marL="342900" indent="-342900" algn="just">
              <a:lnSpc>
                <a:spcPct val="110000"/>
              </a:lnSpc>
              <a:buFontTx/>
              <a:buChar char="-"/>
            </a:pPr>
            <a:endParaRPr lang="en-US" sz="2400" i="1" dirty="0">
              <a:latin typeface="Verdana Pro Light" panose="020B0304030504040204" pitchFamily="34" charset="0"/>
            </a:endParaRP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12680</TotalTime>
  <Words>729</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vt:lpstr>
      <vt:lpstr>Verdana Pro Light</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Isaac Reynaldo</cp:lastModifiedBy>
  <cp:revision>116</cp:revision>
  <dcterms:created xsi:type="dcterms:W3CDTF">2012-11-19T15:27:41Z</dcterms:created>
  <dcterms:modified xsi:type="dcterms:W3CDTF">2019-04-15T18:29:48Z</dcterms:modified>
</cp:coreProperties>
</file>