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" name="Shape 10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1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SzPct val="100000"/>
              <a:defRPr sz="3000"/>
            </a:lvl1pPr>
            <a:lvl2pPr>
              <a:spcBef>
                <a:spcPts val="480"/>
              </a:spcBef>
              <a:buSzPct val="100000"/>
              <a:defRPr sz="2400"/>
            </a:lvl2pPr>
            <a:lvl3pPr>
              <a:spcBef>
                <a:spcPts val="480"/>
              </a:spcBef>
              <a:buSzPct val="100000"/>
              <a:defRPr sz="2400"/>
            </a:lvl3pPr>
            <a:lvl4pPr>
              <a:spcBef>
                <a:spcPts val="360"/>
              </a:spcBef>
              <a:buSzPct val="100000"/>
              <a:defRPr sz="1800"/>
            </a:lvl4pPr>
            <a:lvl5pPr>
              <a:spcBef>
                <a:spcPts val="360"/>
              </a:spcBef>
              <a:buSzPct val="100000"/>
              <a:defRPr sz="1800"/>
            </a:lvl5pPr>
            <a:lvl6pPr>
              <a:spcBef>
                <a:spcPts val="360"/>
              </a:spcBef>
              <a:buSzPct val="100000"/>
              <a:defRPr sz="1800"/>
            </a:lvl6pPr>
            <a:lvl7pPr>
              <a:spcBef>
                <a:spcPts val="360"/>
              </a:spcBef>
              <a:buSzPct val="100000"/>
              <a:defRPr sz="1800"/>
            </a:lvl7pPr>
            <a:lvl8pPr>
              <a:spcBef>
                <a:spcPts val="360"/>
              </a:spcBef>
              <a:buSzPct val="100000"/>
              <a:defRPr sz="1800"/>
            </a:lvl8pPr>
            <a:lvl9pPr>
              <a:spcBef>
                <a:spcPts val="360"/>
              </a:spcBef>
              <a:buSzPct val="100000"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7.png"/><Relationship Id="rId4" Type="http://schemas.openxmlformats.org/officeDocument/2006/relationships/image" Target="../media/image0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4" Type="http://schemas.openxmlformats.org/officeDocument/2006/relationships/hyperlink" Target="http://youtube.com/v/7rEcdWM4r3w" TargetMode="External"/><Relationship Id="rId5" Type="http://schemas.openxmlformats.org/officeDocument/2006/relationships/image" Target="../media/image0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Video Game Design</a:t>
            </a:r>
          </a:p>
        </p:txBody>
      </p:sp>
      <p:sp>
        <p:nvSpPr>
          <p:cNvPr id="31" name="Shape 31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Summer 2015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/>
              <a:t>NPCs: Guards (watching the body)</a:t>
            </a:r>
          </a:p>
        </p:txBody>
      </p:sp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9175" y="1063375"/>
            <a:ext cx="4894575" cy="3994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/>
              <a:t>NPCs: Gossiping Onlookers</a:t>
            </a:r>
          </a:p>
        </p:txBody>
      </p:sp>
      <p:pic>
        <p:nvPicPr>
          <p:cNvPr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9025" y="1102500"/>
            <a:ext cx="5401100" cy="3992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/>
              <a:t>NPCs: Stray Cats :)</a:t>
            </a:r>
          </a:p>
        </p:txBody>
      </p:sp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800" y="1271312"/>
            <a:ext cx="4381500" cy="370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Objects</a:t>
            </a:r>
          </a:p>
        </p:txBody>
      </p:sp>
      <p:sp>
        <p:nvSpPr>
          <p:cNvPr id="109" name="Shape 109"/>
          <p:cNvSpPr txBox="1"/>
          <p:nvPr/>
        </p:nvSpPr>
        <p:spPr>
          <a:xfrm>
            <a:off x="577525" y="1128300"/>
            <a:ext cx="3962100" cy="35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3000"/>
              <a:t>Evidence </a:t>
            </a:r>
          </a:p>
          <a:p>
            <a:pPr indent="-381000" lvl="1" marL="9144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" sz="2400"/>
              <a:t>Foot print</a:t>
            </a:r>
          </a:p>
          <a:p>
            <a:pPr indent="-381000" lvl="1" marL="9144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" sz="2400"/>
              <a:t>Hand print</a:t>
            </a:r>
          </a:p>
          <a:p>
            <a:pPr indent="-381000" lvl="1" marL="9144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" sz="2400"/>
              <a:t>Phone</a:t>
            </a:r>
          </a:p>
          <a:p>
            <a:pPr indent="-381000" lvl="1" marL="9144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" sz="2400"/>
              <a:t>Knife</a:t>
            </a:r>
          </a:p>
          <a:p>
            <a:pPr indent="-381000" lvl="1" marL="9144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" sz="2400"/>
              <a:t>Necklace</a:t>
            </a:r>
          </a:p>
          <a:p>
            <a:pPr indent="-381000" lvl="1" marL="9144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" sz="2400"/>
              <a:t>Wallet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0" name="Shape 110"/>
          <p:cNvSpPr txBox="1"/>
          <p:nvPr/>
        </p:nvSpPr>
        <p:spPr>
          <a:xfrm>
            <a:off x="4920925" y="1128300"/>
            <a:ext cx="3962100" cy="35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3000"/>
              <a:t>Distractions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" sz="1800"/>
              <a:t>Throw a Ball</a:t>
            </a: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4191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3000"/>
              <a:t>Other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" sz="1800"/>
              <a:t>Trash cans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" sz="1800"/>
              <a:t>Boats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" sz="1800"/>
              <a:t>Pianos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" sz="1800"/>
              <a:t>Cranes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Player Interactions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x="577525" y="1128300"/>
            <a:ext cx="7897200" cy="35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3000"/>
              <a:t>Destroy the evidence</a:t>
            </a:r>
          </a:p>
          <a:p>
            <a:pPr indent="-4191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3000"/>
              <a:t>Plant the evidence</a:t>
            </a:r>
          </a:p>
          <a:p>
            <a:pPr indent="-4191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3000"/>
              <a:t>Avoid Detection</a:t>
            </a:r>
          </a:p>
          <a:p>
            <a:pPr indent="-4191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3000"/>
              <a:t>Play the piano</a:t>
            </a:r>
          </a:p>
          <a:p>
            <a:pPr indent="-4191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3000"/>
              <a:t>Push barrels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Our Differentiator</a:t>
            </a:r>
          </a:p>
        </p:txBody>
      </p:sp>
      <p:sp>
        <p:nvSpPr>
          <p:cNvPr id="122" name="Shape 122"/>
          <p:cNvSpPr txBox="1"/>
          <p:nvPr/>
        </p:nvSpPr>
        <p:spPr>
          <a:xfrm>
            <a:off x="577525" y="1128300"/>
            <a:ext cx="7897200" cy="358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rtl="0" algn="ctr">
              <a:spcBef>
                <a:spcPts val="0"/>
              </a:spcBef>
              <a:buNone/>
            </a:pPr>
            <a:r>
              <a:rPr lang="en" sz="3000"/>
              <a:t>Interesting moral dilemma as the player!</a:t>
            </a:r>
          </a:p>
          <a:p>
            <a:pPr rtl="0" algn="ctr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lvl="0" rtl="0" algn="ctr">
              <a:spcBef>
                <a:spcPts val="0"/>
              </a:spcBef>
              <a:buNone/>
            </a:pPr>
            <a:r>
              <a:rPr lang="en" sz="3000"/>
              <a:t>A twist on the typical crime game.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Future Enhancements</a:t>
            </a:r>
          </a:p>
        </p:txBody>
      </p:sp>
      <p:sp>
        <p:nvSpPr>
          <p:cNvPr id="128" name="Shape 128"/>
          <p:cNvSpPr txBox="1"/>
          <p:nvPr/>
        </p:nvSpPr>
        <p:spPr>
          <a:xfrm>
            <a:off x="577525" y="1128300"/>
            <a:ext cx="7897200" cy="35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/>
              <a:t>Support console controllers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/>
              <a:t>Better environmental interactions</a:t>
            </a:r>
          </a:p>
          <a:p>
            <a:pPr indent="-342900" lvl="1" marL="9144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" sz="1800"/>
              <a:t>Things to play with</a:t>
            </a:r>
          </a:p>
          <a:p>
            <a:pPr indent="-342900" lvl="1" marL="9144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" sz="1800"/>
              <a:t>Ways to distract NPCs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/>
              <a:t>NPC conversations</a:t>
            </a:r>
          </a:p>
          <a:p>
            <a:pPr indent="-342900" lvl="1" marL="9144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" sz="1800"/>
              <a:t>Player can interact with NPC</a:t>
            </a:r>
          </a:p>
          <a:p>
            <a:pPr indent="-342900" lvl="1" marL="9144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" sz="1800"/>
              <a:t>Conversation trees between NPCs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/>
              <a:t>More detection and suspicion scenarios!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LAUNCH PARTY	</a:t>
            </a: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Feel free to join us in the Cleaner Suite for drinks and snacks as we celebrate the successful launch of the Cleaner.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Who We Are</a:t>
            </a:r>
          </a:p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457200" y="1200150"/>
            <a:ext cx="8229600" cy="3322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Hannah Glazebrook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Eric Kidder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Matt Moldavan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Gina Nguyen</a:t>
            </a:r>
          </a:p>
        </p:txBody>
      </p:sp>
      <p:pic>
        <p:nvPicPr>
          <p:cNvPr id="38" name="Shape 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7150" y="1352550"/>
            <a:ext cx="2438400" cy="24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Shape 39"/>
          <p:cNvSpPr txBox="1"/>
          <p:nvPr/>
        </p:nvSpPr>
        <p:spPr>
          <a:xfrm>
            <a:off x="4625700" y="3790950"/>
            <a:ext cx="4061100" cy="590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3600"/>
              <a:t>Team Fantastic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 Hath We Wrought</a:t>
            </a:r>
          </a:p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You may remember us from such classic game concepts as...</a:t>
            </a:r>
          </a:p>
        </p:txBody>
      </p:sp>
      <p:sp>
        <p:nvSpPr>
          <p:cNvPr id="46" name="Shape 46"/>
          <p:cNvSpPr txBox="1"/>
          <p:nvPr/>
        </p:nvSpPr>
        <p:spPr>
          <a:xfrm>
            <a:off x="3541437" y="2514075"/>
            <a:ext cx="2087099" cy="556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000"/>
              <a:t>and then...</a:t>
            </a:r>
          </a:p>
        </p:txBody>
      </p:sp>
      <p:sp>
        <p:nvSpPr>
          <p:cNvPr id="47" name="Shape 47"/>
          <p:cNvSpPr txBox="1"/>
          <p:nvPr/>
        </p:nvSpPr>
        <p:spPr>
          <a:xfrm>
            <a:off x="6691425" y="2262375"/>
            <a:ext cx="2169300" cy="1059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000"/>
              <a:t>and then more of...</a:t>
            </a:r>
          </a:p>
        </p:txBody>
      </p:sp>
      <p:pic>
        <p:nvPicPr>
          <p:cNvPr id="48" name="Shape 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7525" y="3324601"/>
            <a:ext cx="2773200" cy="1601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Shape 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70456" y="3054275"/>
            <a:ext cx="2629069" cy="160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Shape 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2262376"/>
            <a:ext cx="2773200" cy="1601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No Really, What Hath We Wrought</a:t>
            </a:r>
          </a:p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But this time we seriously nailed it!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4900" y="1878050"/>
            <a:ext cx="6934200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>
            <a:hlinkClick r:id="rId4"/>
          </p:cNvPr>
          <p:cNvSpPr/>
          <p:nvPr/>
        </p:nvSpPr>
        <p:spPr>
          <a:xfrm>
            <a:off x="1314324" y="82799"/>
            <a:ext cx="6515349" cy="4886499"/>
          </a:xfrm>
          <a:prstGeom prst="rect">
            <a:avLst/>
          </a:prstGeom>
          <a:blipFill>
            <a:blip r:embed="rId5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Game Concept: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Emotion, Mechanic, and Themes</a:t>
            </a:r>
          </a:p>
        </p:txBody>
      </p:sp>
      <p:sp>
        <p:nvSpPr>
          <p:cNvPr id="68" name="Shape 68"/>
          <p:cNvSpPr txBox="1"/>
          <p:nvPr/>
        </p:nvSpPr>
        <p:spPr>
          <a:xfrm>
            <a:off x="577525" y="1128300"/>
            <a:ext cx="7897200" cy="358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The player must remove or destroy evidence in a crime scene within the time limit without arousing too much suspicion.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Environment</a:t>
            </a:r>
          </a:p>
        </p:txBody>
      </p:sp>
      <p:sp>
        <p:nvSpPr>
          <p:cNvPr id="74" name="Shape 74"/>
          <p:cNvSpPr txBox="1"/>
          <p:nvPr/>
        </p:nvSpPr>
        <p:spPr>
          <a:xfrm>
            <a:off x="577525" y="1128300"/>
            <a:ext cx="7897200" cy="35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In a dark, mysterious park (modeled after Piedmont Park in Atlanta, GA)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/>
        </p:nvSpPr>
        <p:spPr>
          <a:xfrm>
            <a:off x="577525" y="231075"/>
            <a:ext cx="7897200" cy="4486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600">
                <a:solidFill>
                  <a:schemeClr val="dk1"/>
                </a:solidFill>
              </a:rPr>
              <a:t>NPCs are watching you!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NPCs: Patrolling Cops</a:t>
            </a:r>
          </a:p>
        </p:txBody>
      </p:sp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225" y="1095925"/>
            <a:ext cx="5413225" cy="401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light-gradien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