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529" r:id="rId4"/>
    <p:sldId id="402" r:id="rId5"/>
    <p:sldId id="531" r:id="rId6"/>
    <p:sldId id="750" r:id="rId7"/>
    <p:sldId id="353" r:id="rId8"/>
    <p:sldId id="760" r:id="rId9"/>
    <p:sldId id="761" r:id="rId10"/>
    <p:sldId id="762" r:id="rId11"/>
    <p:sldId id="766" r:id="rId12"/>
    <p:sldId id="763" r:id="rId13"/>
    <p:sldId id="764" r:id="rId14"/>
    <p:sldId id="767" r:id="rId15"/>
    <p:sldId id="765" r:id="rId16"/>
    <p:sldId id="685" r:id="rId17"/>
    <p:sldId id="756" r:id="rId18"/>
    <p:sldId id="770" r:id="rId19"/>
    <p:sldId id="753" r:id="rId20"/>
    <p:sldId id="757" r:id="rId21"/>
    <p:sldId id="772" r:id="rId22"/>
    <p:sldId id="754" r:id="rId23"/>
    <p:sldId id="755" r:id="rId24"/>
    <p:sldId id="428" r:id="rId25"/>
    <p:sldId id="401" r:id="rId26"/>
    <p:sldId id="40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</p14:sldIdLst>
        </p14:section>
        <p14:section name="Recap" id="{4B647F58-1A51-47CB-9756-90FB954D4C55}">
          <p14:sldIdLst>
            <p14:sldId id="531"/>
            <p14:sldId id="750"/>
          </p14:sldIdLst>
        </p14:section>
        <p14:section name="Part 1 - Introduction to Azure" id="{BC4A3995-4CED-4320-A673-95328C9C809D}">
          <p14:sldIdLst>
            <p14:sldId id="353"/>
            <p14:sldId id="760"/>
            <p14:sldId id="761"/>
            <p14:sldId id="762"/>
            <p14:sldId id="766"/>
            <p14:sldId id="763"/>
            <p14:sldId id="764"/>
            <p14:sldId id="767"/>
            <p14:sldId id="765"/>
            <p14:sldId id="685"/>
          </p14:sldIdLst>
        </p14:section>
        <p14:section name="Part 2 - Control Azure" id="{525158E7-006A-4268-97B6-E4C0694AF69F}">
          <p14:sldIdLst>
            <p14:sldId id="756"/>
            <p14:sldId id="770"/>
            <p14:sldId id="753"/>
          </p14:sldIdLst>
        </p14:section>
        <p14:section name="Part 3 - Vagrant and Azure" id="{92B8F4C8-76F1-42BA-AD9F-A00A1E7185E0}">
          <p14:sldIdLst>
            <p14:sldId id="757"/>
            <p14:sldId id="772"/>
            <p14:sldId id="754"/>
          </p14:sldIdLst>
        </p14:section>
        <p14:section name="Conclusion" id="{10E03AB1-9AA8-4E86-9A64-D741901E50A2}">
          <p14:sldIdLst>
            <p14:sldId id="755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97" d="100"/>
          <a:sy n="97" d="100"/>
        </p:scale>
        <p:origin x="103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002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65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110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938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107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docs.microsoft.com/en-us/azure/virtual-machines/windows/sizes-gener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li/azure/overview?view=azure-cli-latest" TargetMode="External"/><Relationship Id="rId5" Type="http://schemas.openxmlformats.org/officeDocument/2006/relationships/hyperlink" Target="https://github.com/Azure/vagrant-azure" TargetMode="External"/><Relationship Id="rId4" Type="http://schemas.openxmlformats.org/officeDocument/2006/relationships/hyperlink" Target="https://docs.microsoft.com/en-us/azure/virtual-machines/linux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the Cloud</a:t>
            </a:r>
          </a:p>
          <a:p>
            <a:r>
              <a:rPr lang="en-US" dirty="0" smtClean="0"/>
              <a:t>Control Azure. Vagrant and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AWS and Azure are market </a:t>
            </a:r>
            <a:r>
              <a:rPr lang="en-US" dirty="0" smtClean="0"/>
              <a:t>leaders</a:t>
            </a: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GCP and few </a:t>
            </a:r>
            <a:r>
              <a:rPr lang="en-US" dirty="0" smtClean="0"/>
              <a:t>other big names </a:t>
            </a:r>
            <a:r>
              <a:rPr lang="en-US" dirty="0"/>
              <a:t>are </a:t>
            </a:r>
            <a:r>
              <a:rPr lang="en-US" dirty="0" smtClean="0"/>
              <a:t>named visionaries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But GCP is really close to get into the leaders quadrant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Most of the others on the market are considered niche players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The most important moral for us is that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there is a choice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Three and Others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459" y="6382924"/>
            <a:ext cx="9878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https://www.mdsc1.com/blog/microsoft-azure-vs-google-cloud-platform-vs-aws-quick-comparison-cloud-platforms/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3983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Introduction to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54401"/>
          </a:xfrm>
        </p:spPr>
        <p:txBody>
          <a:bodyPr/>
          <a:lstStyle/>
          <a:p>
            <a:r>
              <a:rPr lang="en-US" sz="3600" dirty="0" smtClean="0"/>
              <a:t>Our First VM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Free trial account (of course with limitations)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MSDN subscription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Biz Spark subscription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Pay-as-you-go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Enterprise agreement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Each subscription goes with different billing scheme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and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On first place we</a:t>
            </a:r>
            <a:r>
              <a:rPr lang="en-US" dirty="0" smtClean="0"/>
              <a:t> can chose between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IaaS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PaaS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Then we can check is there something suitable on the market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Many geographical locations to chose from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Even more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hardware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VM template sizes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Short overview of the templates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118" y="5791200"/>
            <a:ext cx="1035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https://docs.microsoft.com/en-us/azure/virtual-machines/windows/sizes-general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Azure Portal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portal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manage.windowsazure.com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portal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portal.azure.com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Azure </a:t>
            </a:r>
            <a:r>
              <a:rPr lang="en-US" dirty="0" smtClean="0"/>
              <a:t>CLI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Windows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Mac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Introduction to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Control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 smtClean="0"/>
              <a:t>Leave the Convenience of Web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Easy to install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Offers many installation options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Utilizes native technology of the target 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reproduce each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help us to automate repetitive </a:t>
            </a:r>
            <a:r>
              <a:rPr lang="en-US" dirty="0" smtClean="0"/>
              <a:t>tasks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And of course track deployment version changes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Control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Vagrant and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 smtClean="0"/>
              <a:t>Automate Azure VM Provisioning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Azure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 Azure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Vagrant and Azure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Cloud and </a:t>
            </a:r>
            <a:r>
              <a:rPr lang="en-US" dirty="0" err="1" smtClean="0"/>
              <a:t>on-premise</a:t>
            </a:r>
            <a:r>
              <a:rPr lang="en-US" dirty="0" smtClean="0"/>
              <a:t> are not mutually exclusive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Vagrant can orchestrate pure or mixed Azure environments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this we will need a Vagrant Azure 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very easy for installation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with the other providers there are many options for tuning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Both Windows and Linux boxes and environments are supported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and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Vagrant and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Azure Portal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3"/>
              </a:rPr>
              <a:t>https://portal.azure.com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Azure Linux VMs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4"/>
              </a:rPr>
              <a:t>https://docs.microsoft.com/en-us/azure/virtual-machines/linux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Azure GitHub Account (Vagrant)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github.com/Azure/vagrant-azure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Azure CLI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docs.microsoft.com/en-us/cli/azure/overview?view=azure-cli-latest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Azure Sizes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docs.microsoft.com/en-us/azure/virtual-machines/windows/sizes-general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Cloud offers plenty of options in many areas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 can go pure cloud or pursue a hybrid approach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 can test first with either </a:t>
            </a:r>
            <a:r>
              <a:rPr lang="en-US" sz="3200" dirty="0" err="1" smtClean="0"/>
              <a:t>PoC</a:t>
            </a:r>
            <a:r>
              <a:rPr lang="en-US" sz="3200" dirty="0" smtClean="0"/>
              <a:t> or Dev workload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With the help of Azure CLI we can automate the process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Furthermore we can </a:t>
            </a:r>
            <a:r>
              <a:rPr lang="en-US" sz="3200" dirty="0" smtClean="0"/>
              <a:t>use Vagrant as well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SU-DOB-M8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7 (8)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Recap of the material weeks 1 to 6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Practice or exam simulation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all the pieces </a:t>
            </a:r>
            <a:r>
              <a:rPr lang="en-US" dirty="0" smtClean="0"/>
              <a:t>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Went over three ways of solving a task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Discussion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7 (8)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Introduction to the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 smtClean="0"/>
              <a:t>Few Facts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topic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a concept it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something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still debatable 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it is</a:t>
            </a:r>
          </a:p>
          <a:p>
            <a:pPr>
              <a:lnSpc>
                <a:spcPct val="100000"/>
              </a:lnSpc>
            </a:pPr>
            <a:r>
              <a:rPr lang="en-US" dirty="0"/>
              <a:t>Many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vendors</a:t>
            </a:r>
            <a:r>
              <a:rPr lang="en-US" dirty="0"/>
              <a:t>, 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capabilities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/>
              <a:t>offerings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use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offload work to the cloud as well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are not obliged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chose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 premise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cloud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go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hybrid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as well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is the Microsoft’s implementation of Cloud 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Relatively new, but considered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leaders on the market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Offers both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IaaS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features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Many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subscription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available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Flexible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billing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schemes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interaction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geographical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Amazon Web Services (AWS)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oldest players and true market leaders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Suitable for all possible scenarios, but requires extensive training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Offers huge amount of options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Google Cloud Platform (GCP)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Relatively new player on the market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Suitable for open source centric or DevOps-centric businesses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Fewer datacenter locations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3327</TotalTime>
  <Words>952</Words>
  <Application>Microsoft Office PowerPoint</Application>
  <PresentationFormat>Custom</PresentationFormat>
  <Paragraphs>199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Wingdings 2</vt:lpstr>
      <vt:lpstr>SoftUni 16x9</vt:lpstr>
      <vt:lpstr>Azure</vt:lpstr>
      <vt:lpstr>Table of Contents</vt:lpstr>
      <vt:lpstr>Have a Question?</vt:lpstr>
      <vt:lpstr>Quick Recap</vt:lpstr>
      <vt:lpstr>DOB Week 7 (8)</vt:lpstr>
      <vt:lpstr>Introduction to the Cloud</vt:lpstr>
      <vt:lpstr>Cloud Facts</vt:lpstr>
      <vt:lpstr>What is Azure</vt:lpstr>
      <vt:lpstr>Other Options</vt:lpstr>
      <vt:lpstr>Big Three and Others</vt:lpstr>
      <vt:lpstr>Introduction to Azure</vt:lpstr>
      <vt:lpstr>Subscriptions and Billing</vt:lpstr>
      <vt:lpstr>Many Options</vt:lpstr>
      <vt:lpstr>Ways to Interact</vt:lpstr>
      <vt:lpstr>Practice: Introduction to Azure</vt:lpstr>
      <vt:lpstr>Control Azure</vt:lpstr>
      <vt:lpstr>Azure CLI</vt:lpstr>
      <vt:lpstr>Practice: Control Azure</vt:lpstr>
      <vt:lpstr>Vagrant and Azure</vt:lpstr>
      <vt:lpstr>Vagrant and Azure</vt:lpstr>
      <vt:lpstr>Practice: Vagrant and Azure</vt:lpstr>
      <vt:lpstr>Resources</vt:lpstr>
      <vt:lpstr>Summary</vt:lpstr>
      <vt:lpstr>Azure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DOB-M7-Azure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289</cp:revision>
  <dcterms:created xsi:type="dcterms:W3CDTF">2014-01-02T17:00:34Z</dcterms:created>
  <dcterms:modified xsi:type="dcterms:W3CDTF">2017-12-13T15:11:24Z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