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394" r:id="rId2"/>
    <p:sldId id="476" r:id="rId3"/>
    <p:sldId id="508" r:id="rId4"/>
    <p:sldId id="535" r:id="rId5"/>
    <p:sldId id="479" r:id="rId6"/>
    <p:sldId id="555" r:id="rId7"/>
    <p:sldId id="561" r:id="rId8"/>
    <p:sldId id="554" r:id="rId9"/>
    <p:sldId id="415" r:id="rId10"/>
    <p:sldId id="480" r:id="rId11"/>
    <p:sldId id="556" r:id="rId12"/>
    <p:sldId id="494" r:id="rId13"/>
    <p:sldId id="401" r:id="rId14"/>
    <p:sldId id="557" r:id="rId15"/>
    <p:sldId id="558" r:id="rId16"/>
    <p:sldId id="405" r:id="rId17"/>
    <p:sldId id="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4F187A-D5C5-42DA-A8ED-424667717F2B}">
          <p14:sldIdLst>
            <p14:sldId id="394"/>
            <p14:sldId id="476"/>
            <p14:sldId id="508"/>
          </p14:sldIdLst>
        </p14:section>
        <p14:section name="Course Objective" id="{10383086-5543-4530-8A6E-EC48DCA13ABA}">
          <p14:sldIdLst>
            <p14:sldId id="535"/>
            <p14:sldId id="479"/>
            <p14:sldId id="555"/>
          </p14:sldIdLst>
        </p14:section>
        <p14:section name="Team" id="{C52A36DA-C608-4654-80E7-415BFA0342F0}">
          <p14:sldIdLst>
            <p14:sldId id="561"/>
            <p14:sldId id="554"/>
          </p14:sldIdLst>
        </p14:section>
        <p14:section name="Course Organization" id="{6B57F9EA-BB31-4D6A-9505-CBBC634A3DFB}">
          <p14:sldIdLst>
            <p14:sldId id="415"/>
            <p14:sldId id="480"/>
            <p14:sldId id="556"/>
            <p14:sldId id="494"/>
            <p14:sldId id="401"/>
          </p14:sldIdLst>
        </p14:section>
        <p14:section name="Conclusion" id="{2363593F-0A6B-4F78-8B9D-65F19D2DBE4C}">
          <p14:sldIdLst>
            <p14:sldId id="557"/>
            <p14:sldId id="55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49F9B1-4699-47C0-9796-2E6427F46D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87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5F54E-6646-4DD2-AC7B-399202D662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53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0207E5-5B02-4922-9183-4E3131D87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68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B3551E1-93FB-443F-907E-72EA7AD93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15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B41576-46D6-4814-A202-CD922A00B1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420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047B39-1768-421F-8C1E-34237D80F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457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DC1BDFE-8EC0-4B92-9EB9-D90330D14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23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B5994-388C-493A-97D8-F1A8B845B7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96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910348-185A-4FE2-B439-9465F6795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319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HighQualityCodeDecember2019" TargetMode="External"/><Relationship Id="rId3" Type="http://schemas.openxmlformats.org/officeDocument/2006/relationships/hyperlink" Target="https://softuni.bg/trainings/2706/high-quality-code-december-2019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CSharpMasterclassOctober2019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Quality Code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256" y="1504890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13-December-2019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66245" y="1443489"/>
            <a:ext cx="194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25-</a:t>
            </a:r>
            <a:r>
              <a:rPr lang="en-US" sz="2000" b="1" dirty="0"/>
              <a:t>January-2020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1110574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>
                <a:solidFill>
                  <a:srgbClr val="FFFFFF"/>
                </a:solidFill>
              </a:rPr>
              <a:t>High Quality Code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3 weeks * 2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13-</a:t>
            </a:r>
            <a:r>
              <a:rPr lang="en-US" sz="2000" b="1" dirty="0">
                <a:solidFill>
                  <a:srgbClr val="FFFFFF"/>
                </a:solidFill>
              </a:rPr>
              <a:t>December</a:t>
            </a:r>
            <a:r>
              <a:rPr lang="en-GB" sz="2000" b="1" dirty="0">
                <a:solidFill>
                  <a:srgbClr val="FFFFFF"/>
                </a:solidFill>
              </a:rPr>
              <a:t>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25-January-2020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25-January-2020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1-February-2020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 1-February-2020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015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8966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24D7D0FF-5DB9-4CAF-AED4-457F281BF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1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10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838987-A339-4FA3-8CC2-E15A97114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7279" y="1847031"/>
            <a:ext cx="878574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https://softuni.bg/trainings/hqc-december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515" y="2853729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174" y="1214592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47280" y="3095714"/>
            <a:ext cx="8320521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6"/>
              </a:rPr>
              <a:t>https://www.facebook.com/groups/CSharpMasterclassOctober2019/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25" y="4586615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47279" y="4686902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8"/>
              </a:rPr>
              <a:t>https://www.fb.com/groups/HighQualityCode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48F44A8-BB1D-4AB4-81A2-A3D9BF1F3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8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6E17A981-1DA2-4CC5-91D9-0EBA87A06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1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83618165-C9B1-42F4-8DD9-8751D6B15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81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A1173C-292A-40E9-B443-8F0BBA09DC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6C5058-1EE7-4157-97A1-5852293A5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8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1B9D4F6-7B78-45C5-AB2D-836D5B3EBD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HQC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E6707A-512D-4C7B-B132-76A53D18A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98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593-A9D7-499A-AFCA-FDAA8464C2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Introduction to High Quality Code</a:t>
            </a:r>
          </a:p>
          <a:p>
            <a:pPr>
              <a:buClr>
                <a:schemeClr val="tx1"/>
              </a:buClr>
            </a:pPr>
            <a:r>
              <a:rPr lang="en-US" dirty="0"/>
              <a:t>Design Patterns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Creational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Behavioral</a:t>
            </a:r>
          </a:p>
          <a:p>
            <a:pPr>
              <a:buClr>
                <a:schemeClr val="tx1"/>
              </a:buClr>
            </a:pPr>
            <a:r>
              <a:rPr lang="en-US" dirty="0"/>
              <a:t>Refactoring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Quality Code Course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8767A4-E3CC-444C-B550-8A9AEEC8F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Practical Programming Exam</a:t>
            </a:r>
          </a:p>
          <a:p>
            <a:pPr lvl="1"/>
            <a:r>
              <a:rPr lang="en-US" dirty="0"/>
              <a:t>1</a:t>
            </a:r>
            <a:r>
              <a:rPr lang="bg-BG" dirty="0"/>
              <a:t> </a:t>
            </a:r>
            <a:r>
              <a:rPr lang="en-GB" dirty="0"/>
              <a:t>problems for 4 hours</a:t>
            </a:r>
          </a:p>
          <a:p>
            <a:pPr lvl="2"/>
            <a:r>
              <a:rPr lang="en-GB" dirty="0"/>
              <a:t>Refactoring and </a:t>
            </a:r>
            <a:r>
              <a:rPr lang="en-US" dirty="0"/>
              <a:t>bug fixing</a:t>
            </a:r>
          </a:p>
          <a:p>
            <a:pPr lvl="2"/>
            <a:r>
              <a:rPr lang="en-GB" dirty="0"/>
              <a:t>Implementing design patterns</a:t>
            </a:r>
          </a:p>
          <a:p>
            <a:r>
              <a:rPr lang="en-GB" dirty="0"/>
              <a:t>Theoretical Exam</a:t>
            </a:r>
          </a:p>
          <a:p>
            <a:pPr lvl="1"/>
            <a:r>
              <a:rPr lang="en-GB" dirty="0"/>
              <a:t>Automated quiz system</a:t>
            </a:r>
          </a:p>
          <a:p>
            <a:pPr lvl="1"/>
            <a:r>
              <a:rPr lang="en-GB" dirty="0"/>
              <a:t>You will have 20 minutes once you enter</a:t>
            </a:r>
            <a:endParaRPr lang="bg-BG" dirty="0"/>
          </a:p>
          <a:p>
            <a:pPr lvl="2"/>
            <a:r>
              <a:rPr lang="en-US" dirty="0"/>
              <a:t>English</a:t>
            </a:r>
            <a:endParaRPr lang="bg-BG" dirty="0"/>
          </a:p>
          <a:p>
            <a:pPr lvl="2"/>
            <a:r>
              <a:rPr lang="en-US" dirty="0"/>
              <a:t>10 Questions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3A85B1-CE2E-4758-BF91-95D8B14E4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1FD0D-D312-401B-8594-B724C0EBE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2684" y="1151122"/>
            <a:ext cx="7712116" cy="5373881"/>
          </a:xfrm>
        </p:spPr>
        <p:txBody>
          <a:bodyPr>
            <a:normAutofit/>
          </a:bodyPr>
          <a:lstStyle/>
          <a:p>
            <a:r>
              <a:rPr lang="en-US" sz="3200" dirty="0"/>
              <a:t>Software Engineer @ </a:t>
            </a:r>
            <a:r>
              <a:rPr lang="en-US" sz="3200" dirty="0" err="1"/>
              <a:t>SessionStack</a:t>
            </a:r>
            <a:endParaRPr lang="en-US" sz="3200" dirty="0"/>
          </a:p>
          <a:p>
            <a:r>
              <a:rPr lang="en-US" sz="3200" dirty="0"/>
              <a:t>6+ years in the IT</a:t>
            </a:r>
          </a:p>
          <a:p>
            <a:pPr lvl="1"/>
            <a:r>
              <a:rPr lang="en-US" sz="3000" dirty="0"/>
              <a:t> Most of his experience is related with </a:t>
            </a:r>
            <a:r>
              <a:rPr lang="en-US" sz="3000" b="1" dirty="0">
                <a:solidFill>
                  <a:schemeClr val="bg1"/>
                </a:solidFill>
              </a:rPr>
              <a:t>.NET</a:t>
            </a:r>
          </a:p>
          <a:p>
            <a:pPr lvl="1"/>
            <a:r>
              <a:rPr lang="en-US" sz="2800" dirty="0"/>
              <a:t>Currently works with </a:t>
            </a:r>
            <a:r>
              <a:rPr lang="en-US" sz="2800" b="1" dirty="0">
                <a:solidFill>
                  <a:schemeClr val="bg1"/>
                </a:solidFill>
              </a:rPr>
              <a:t>Python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bg1"/>
                </a:solidFill>
              </a:rPr>
              <a:t>Node.Js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en-US" sz="3200" dirty="0"/>
              <a:t>Interested in </a:t>
            </a:r>
            <a:r>
              <a:rPr lang="en-US" sz="3200" b="1" dirty="0">
                <a:solidFill>
                  <a:schemeClr val="bg1"/>
                </a:solidFill>
              </a:rPr>
              <a:t>Service Oriented Architectures</a:t>
            </a:r>
            <a:r>
              <a:rPr lang="en-US" sz="3200" dirty="0"/>
              <a:t> (SOA)</a:t>
            </a:r>
          </a:p>
          <a:p>
            <a:r>
              <a:rPr lang="en-US" sz="3200" dirty="0"/>
              <a:t>He likes to try </a:t>
            </a:r>
            <a:r>
              <a:rPr lang="en-US" sz="3200" b="1" dirty="0">
                <a:solidFill>
                  <a:schemeClr val="bg1"/>
                </a:solidFill>
              </a:rPr>
              <a:t>new technologies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Boncho Valkov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1000" y="1600200"/>
            <a:ext cx="3804756" cy="38047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EA226B3-DD98-4FF0-A8AD-541132AD2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6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D05-70BD-40FB-BD5D-CE30A25CE3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547</Words>
  <Application>Microsoft Office PowerPoint</Application>
  <PresentationFormat>Widescreen</PresentationFormat>
  <Paragraphs>113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High Quality Code</vt:lpstr>
      <vt:lpstr>Table of Contents</vt:lpstr>
      <vt:lpstr>Have a Question?</vt:lpstr>
      <vt:lpstr>Course Objectives</vt:lpstr>
      <vt:lpstr>High Quality Code Course Goals</vt:lpstr>
      <vt:lpstr>Exams</vt:lpstr>
      <vt:lpstr>The Team</vt:lpstr>
      <vt:lpstr>Boncho Valkov</vt:lpstr>
      <vt:lpstr>Course Organization</vt:lpstr>
      <vt:lpstr>Course Timeline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5</cp:revision>
  <dcterms:created xsi:type="dcterms:W3CDTF">2018-05-23T13:08:44Z</dcterms:created>
  <dcterms:modified xsi:type="dcterms:W3CDTF">2019-12-13T11:21:44Z</dcterms:modified>
  <cp:category>programming; education; software engineering; software development</cp:category>
</cp:coreProperties>
</file>