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11" r:id="rId4"/>
    <p:sldId id="394" r:id="rId5"/>
    <p:sldId id="561" r:id="rId6"/>
    <p:sldId id="611" r:id="rId7"/>
    <p:sldId id="631" r:id="rId8"/>
    <p:sldId id="632" r:id="rId9"/>
    <p:sldId id="633" r:id="rId10"/>
    <p:sldId id="595" r:id="rId11"/>
    <p:sldId id="564" r:id="rId12"/>
    <p:sldId id="625" r:id="rId13"/>
    <p:sldId id="634" r:id="rId14"/>
    <p:sldId id="566" r:id="rId15"/>
    <p:sldId id="553" r:id="rId16"/>
    <p:sldId id="630" r:id="rId17"/>
    <p:sldId id="559" r:id="rId18"/>
    <p:sldId id="560" r:id="rId19"/>
    <p:sldId id="401" r:id="rId20"/>
    <p:sldId id="490" r:id="rId21"/>
    <p:sldId id="491" r:id="rId22"/>
    <p:sldId id="4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1"/>
            <p14:sldId id="394"/>
          </p14:sldIdLst>
        </p14:section>
        <p14:section name="Part 1 - ELK (Elastic) Stack" id="{89EC7569-02BA-4FD8-8BBC-C9FC4544C6BD}">
          <p14:sldIdLst>
            <p14:sldId id="561"/>
            <p14:sldId id="611"/>
            <p14:sldId id="631"/>
            <p14:sldId id="632"/>
            <p14:sldId id="633"/>
            <p14:sldId id="595"/>
          </p14:sldIdLst>
        </p14:section>
        <p14:section name="Part 2 - Beats" id="{5C3F0938-570A-4D1F-A9F5-9E5A781E52F6}">
          <p14:sldIdLst>
            <p14:sldId id="564"/>
            <p14:sldId id="625"/>
            <p14:sldId id="634"/>
            <p14:sldId id="566"/>
          </p14:sldIdLst>
        </p14:section>
        <p14:section name="Part 3 - Docker and Elastic" id="{32574E4C-162E-41BF-B7C0-3BD654BA9237}">
          <p14:sldIdLst>
            <p14:sldId id="553"/>
            <p14:sldId id="630"/>
            <p14:sldId id="559"/>
          </p14:sldIdLst>
        </p14:section>
        <p14:section name="Conclusion" id="{10E03AB1-9AA8-4E86-9A64-D741901E50A2}">
          <p14:sldIdLst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0" autoAdjust="0"/>
  </p:normalViewPr>
  <p:slideViewPr>
    <p:cSldViewPr snapToGrid="0" showGuides="1">
      <p:cViewPr varScale="1">
        <p:scale>
          <a:sx n="90" d="100"/>
          <a:sy n="90" d="100"/>
        </p:scale>
        <p:origin x="1284" y="8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84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elastic.co/start" TargetMode="External"/><Relationship Id="rId7" Type="http://schemas.openxmlformats.org/officeDocument/2006/relationships/hyperlink" Target="https://www.elastic.co/guide/en/beats/filebeat/current/filebeat-getting-starte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lastic.co/guide/en/beats/journalbeat/current/journalbeat-getting-started.html" TargetMode="External"/><Relationship Id="rId5" Type="http://schemas.openxmlformats.org/officeDocument/2006/relationships/hyperlink" Target="https://www.elastic.co/guide/en/beats/metricbeat/current/metricbeat-getting-started.html" TargetMode="External"/><Relationship Id="rId4" Type="http://schemas.openxmlformats.org/officeDocument/2006/relationships/hyperlink" Target="https://www.elastic.co/guide/en/beats/heartbeat/current/heartbeat-getting-started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ELK / Elastic 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and Analyze System Information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Feed the data 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Platform for single-purpose data shippers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send data from hundreds or thousands of machines and systems to Logstash or Elasticsearch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Lightweight - they just gather and send data without processing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Plug &amp; Play - use modules to simplify the process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Extensible - we can build our 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</p:spTree>
    <p:extLst>
      <p:ext uri="{BB962C8B-B14F-4D97-AF65-F5344CB8AC3E}">
        <p14:creationId xmlns:p14="http://schemas.microsoft.com/office/powerpoint/2010/main" val="22664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Heartbeat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Monitor services for their availability with active probing</a:t>
            </a:r>
          </a:p>
          <a:p>
            <a:pPr latinLnBrk="0">
              <a:lnSpc>
                <a:spcPct val="100000"/>
              </a:lnSpc>
            </a:pPr>
            <a:r>
              <a:rPr lang="en-US" dirty="0" err="1"/>
              <a:t>Metricbeat</a:t>
            </a:r>
            <a:endParaRPr lang="en-US" dirty="0"/>
          </a:p>
          <a:p>
            <a:pPr lvl="1" latinLnBrk="0">
              <a:lnSpc>
                <a:spcPct val="100000"/>
              </a:lnSpc>
            </a:pPr>
            <a:r>
              <a:rPr lang="en-US" dirty="0"/>
              <a:t>Collect metrics from your systems and services</a:t>
            </a:r>
          </a:p>
          <a:p>
            <a:pPr latinLnBrk="0">
              <a:lnSpc>
                <a:spcPct val="100000"/>
              </a:lnSpc>
            </a:pPr>
            <a:r>
              <a:rPr lang="en-US" dirty="0" err="1"/>
              <a:t>Filebeat</a:t>
            </a:r>
            <a:endParaRPr lang="en-US" dirty="0"/>
          </a:p>
          <a:p>
            <a:pPr lvl="1" latinLnBrk="0">
              <a:lnSpc>
                <a:spcPct val="100000"/>
              </a:lnSpc>
            </a:pPr>
            <a:r>
              <a:rPr lang="en-US" dirty="0"/>
              <a:t>Offers lightweight way to forward and centralize logs and files</a:t>
            </a:r>
          </a:p>
          <a:p>
            <a:pPr latinLnBrk="0">
              <a:lnSpc>
                <a:spcPct val="100000"/>
              </a:lnSpc>
            </a:pPr>
            <a:r>
              <a:rPr lang="en-US" dirty="0" err="1"/>
              <a:t>Journalbeat</a:t>
            </a:r>
            <a:endParaRPr lang="en-US" dirty="0"/>
          </a:p>
          <a:p>
            <a:pPr lvl="1" latinLnBrk="0">
              <a:lnSpc>
                <a:spcPct val="100000"/>
              </a:lnSpc>
            </a:pPr>
            <a:r>
              <a:rPr lang="en-US" dirty="0"/>
              <a:t>Analyze </a:t>
            </a:r>
            <a:r>
              <a:rPr lang="en-US" dirty="0" err="1"/>
              <a:t>journald</a:t>
            </a:r>
            <a:r>
              <a:rPr lang="en-US" dirty="0"/>
              <a:t> logs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Beats</a:t>
            </a:r>
          </a:p>
        </p:txBody>
      </p:sp>
    </p:spTree>
    <p:extLst>
      <p:ext uri="{BB962C8B-B14F-4D97-AF65-F5344CB8AC3E}">
        <p14:creationId xmlns:p14="http://schemas.microsoft.com/office/powerpoint/2010/main" val="3118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and Elastic Stack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Docker can be monitored as well as its 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We will explore both scenarios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Furthermore we will run the whole stack in a Docker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and Elastic Stack</a:t>
            </a:r>
          </a:p>
        </p:txBody>
      </p:sp>
    </p:spTree>
    <p:extLst>
      <p:ext uri="{BB962C8B-B14F-4D97-AF65-F5344CB8AC3E}">
        <p14:creationId xmlns:p14="http://schemas.microsoft.com/office/powerpoint/2010/main" val="35994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9623448" cy="5301720"/>
            <a:chOff x="472011" y="1495108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10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2400" dirty="0">
                <a:solidFill>
                  <a:schemeClr val="bg2"/>
                </a:solidFill>
              </a:endParaRP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Get Started with Elastic Stack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	</a:t>
              </a:r>
              <a:r>
                <a:rPr lang="en-US" sz="1600" dirty="0">
                  <a:solidFill>
                    <a:schemeClr val="bg2"/>
                  </a:solidFill>
                  <a:hlinkClick r:id="rId3"/>
                </a:rPr>
                <a:t>https://www.elastic.co/start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Get Started with Beats</a:t>
              </a:r>
            </a:p>
            <a:p>
              <a:pPr lvl="2"/>
              <a:r>
                <a:rPr lang="en-US" sz="1600" dirty="0">
                  <a:solidFill>
                    <a:schemeClr val="bg2"/>
                  </a:solidFill>
                  <a:hlinkClick r:id="rId4"/>
                </a:rPr>
                <a:t>https://www.elastic.co/guide/en/beats/heartbeat/current/heartbeat-getting-started.html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</a:p>
            <a:p>
              <a:pPr lvl="2"/>
              <a:r>
                <a:rPr lang="en-US" sz="1600" dirty="0">
                  <a:solidFill>
                    <a:schemeClr val="bg2"/>
                  </a:solidFill>
                  <a:hlinkClick r:id="rId5"/>
                </a:rPr>
                <a:t>https://www.elastic.co/guide/en/beats/metricbeat/current/metricbeat-getting-started.html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</a:p>
            <a:p>
              <a:pPr lvl="2"/>
              <a:r>
                <a:rPr lang="en-US" sz="1600" dirty="0">
                  <a:solidFill>
                    <a:schemeClr val="bg2"/>
                  </a:solidFill>
                  <a:hlinkClick r:id="rId6"/>
                </a:rPr>
                <a:t>https://www.elastic.co/guide/en/beats/journalbeat/current/journalbeat-getting-started.html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</a:p>
            <a:p>
              <a:pPr lvl="2"/>
              <a:r>
                <a:rPr lang="en-US" sz="1600" dirty="0">
                  <a:solidFill>
                    <a:schemeClr val="bg2"/>
                  </a:solidFill>
                  <a:hlinkClick r:id="rId7"/>
                </a:rPr>
                <a:t>https://www.elastic.co/guide/en/beats/filebeat/current/filebeat-getting-started.html</a:t>
              </a:r>
              <a:r>
                <a:rPr lang="en-US" sz="16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Solutions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ELK / Elastic Stack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Elasticsearch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Logstash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Kibana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Beats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ELK and Docker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Puppet by Puppet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Chef by Chef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Salt by </a:t>
            </a:r>
            <a:r>
              <a:rPr lang="en-US" dirty="0" err="1"/>
              <a:t>SaltStack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Elastic Stack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ex-ELK Stack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Started as </a:t>
            </a:r>
            <a:r>
              <a:rPr lang="en-US" b="1" dirty="0"/>
              <a:t>ELK Stack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E</a:t>
            </a:r>
            <a:r>
              <a:rPr lang="en-US" dirty="0"/>
              <a:t>lasticsearch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L</a:t>
            </a:r>
            <a:r>
              <a:rPr lang="en-US" dirty="0"/>
              <a:t>ogstash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K</a:t>
            </a:r>
            <a:r>
              <a:rPr lang="en-US" dirty="0"/>
              <a:t>ibana</a:t>
            </a:r>
          </a:p>
          <a:p>
            <a:pPr>
              <a:lnSpc>
                <a:spcPct val="100000"/>
              </a:lnSpc>
            </a:pPr>
            <a:r>
              <a:rPr lang="en-US" dirty="0"/>
              <a:t>Then became </a:t>
            </a:r>
            <a:r>
              <a:rPr lang="en-US" b="1" dirty="0"/>
              <a:t>Elastic Stack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Beats</a:t>
            </a:r>
            <a:r>
              <a:rPr lang="en-US" dirty="0"/>
              <a:t> were added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ELK become obsolete as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(Elastic) Stack</a:t>
            </a:r>
          </a:p>
        </p:txBody>
      </p:sp>
    </p:spTree>
    <p:extLst>
      <p:ext uri="{BB962C8B-B14F-4D97-AF65-F5344CB8AC3E}">
        <p14:creationId xmlns:p14="http://schemas.microsoft.com/office/powerpoint/2010/main" val="40960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Used for searching, analyzing, and storing of data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hearth of the Elastic Stack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Distributed, RESTful search and analytics engine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Designed for horizontal scalability, maximum reliability, and easy management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Supported on multiple platforms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Offered through packaging systems and as standalone package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19524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8689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Open source, server-side data collection and processing pipeline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Ingests data from a multitude of sources simultaneously, transforms it, and then sends it to your favorite “stash”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Complemented by extensible plugin ecosystem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Strong Elasticsearch synergy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Processing in three stages – </a:t>
            </a:r>
            <a:r>
              <a:rPr lang="en-US" b="1" dirty="0"/>
              <a:t>input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/>
              <a:t>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</a:p>
        </p:txBody>
      </p:sp>
    </p:spTree>
    <p:extLst>
      <p:ext uri="{BB962C8B-B14F-4D97-AF65-F5344CB8AC3E}">
        <p14:creationId xmlns:p14="http://schemas.microsoft.com/office/powerpoint/2010/main" val="4878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for both data visualization and Elastic Stack navigation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multiple visualizations</a:t>
            </a:r>
          </a:p>
          <a:p>
            <a:pPr>
              <a:lnSpc>
                <a:spcPct val="100000"/>
              </a:lnSpc>
            </a:pPr>
            <a:r>
              <a:rPr lang="en-US" dirty="0"/>
              <a:t>Visualizations can be used to create Dashboards</a:t>
            </a:r>
          </a:p>
          <a:p>
            <a:pPr>
              <a:lnSpc>
                <a:spcPct val="100000"/>
              </a:lnSpc>
            </a:pPr>
            <a:r>
              <a:rPr lang="en-US" dirty="0"/>
              <a:t>Offers interactive experience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</p:spTree>
    <p:extLst>
      <p:ext uri="{BB962C8B-B14F-4D97-AF65-F5344CB8AC3E}">
        <p14:creationId xmlns:p14="http://schemas.microsoft.com/office/powerpoint/2010/main" val="1117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7601</TotalTime>
  <Words>680</Words>
  <Application>Microsoft Office PowerPoint</Application>
  <PresentationFormat>Widescreen</PresentationFormat>
  <Paragraphs>156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Extract and Analyze System Information</vt:lpstr>
      <vt:lpstr>Table of Contents</vt:lpstr>
      <vt:lpstr>PowerPoint Presentation</vt:lpstr>
      <vt:lpstr>What We Covered</vt:lpstr>
      <vt:lpstr>PowerPoint Presentation</vt:lpstr>
      <vt:lpstr>ELK (Elastic) Stack</vt:lpstr>
      <vt:lpstr>Elasticsearch</vt:lpstr>
      <vt:lpstr>Logstash</vt:lpstr>
      <vt:lpstr>Kibana</vt:lpstr>
      <vt:lpstr>PowerPoint Presentation</vt:lpstr>
      <vt:lpstr>PowerPoint Presentation</vt:lpstr>
      <vt:lpstr>Beats</vt:lpstr>
      <vt:lpstr>Few Beats</vt:lpstr>
      <vt:lpstr>PowerPoint Presentation</vt:lpstr>
      <vt:lpstr>PowerPoint Presentation</vt:lpstr>
      <vt:lpstr>Docker and Elastic Stack</vt:lpstr>
      <vt:lpstr>PowerPoint Presentation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364</cp:revision>
  <dcterms:created xsi:type="dcterms:W3CDTF">2018-05-23T13:08:44Z</dcterms:created>
  <dcterms:modified xsi:type="dcterms:W3CDTF">2019-01-25T15:50:15Z</dcterms:modified>
</cp:coreProperties>
</file>