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485" r:id="rId36"/>
    <p:sldId id="352" r:id="rId37"/>
    <p:sldId id="48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485"/>
            <p14:sldId id="352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533" autoAdjust="0"/>
  </p:normalViewPr>
  <p:slideViewPr>
    <p:cSldViewPr>
      <p:cViewPr varScale="1">
        <p:scale>
          <a:sx n="117" d="100"/>
          <a:sy n="117" d="100"/>
        </p:scale>
        <p:origin x="132" y="5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720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418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885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296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543298"/>
            <a:ext cx="4572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on a column: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1979612" y="3124200"/>
            <a:ext cx="82296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Properties</a:t>
            </a:r>
            <a:r>
              <a:rPr lang="en-US" dirty="0"/>
              <a:t>" window: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218967" y="3567114"/>
            <a:ext cx="457200" cy="4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904363" y="2362200"/>
            <a:ext cx="5747364" cy="2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7412" y="2725546"/>
            <a:ext cx="3048000" cy="807168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Database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Custom properties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1271036"/>
            <a:ext cx="2743200" cy="700710"/>
          </a:xfrm>
          <a:prstGeom prst="wedgeRoundRectCallout">
            <a:avLst>
              <a:gd name="adj1" fmla="val -42705"/>
              <a:gd name="adj2" fmla="val 94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4117325"/>
            <a:ext cx="3276600" cy="737177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 of columns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70012" y="4109423"/>
            <a:ext cx="4081377" cy="66350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Number of records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5436" y="1999906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5436" y="3834171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24712" y="4167991"/>
            <a:ext cx="65463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DECIMAL(15, 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4636" y="2140988"/>
            <a:ext cx="6556376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4212" y="3047354"/>
            <a:ext cx="2619600" cy="806412"/>
          </a:xfrm>
          <a:prstGeom prst="wedgeRoundRectCallout">
            <a:avLst>
              <a:gd name="adj1" fmla="val -68848"/>
              <a:gd name="adj2" fmla="val -63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7212" y="5815004"/>
            <a:ext cx="3048000" cy="814396"/>
          </a:xfrm>
          <a:prstGeom prst="wedgeRoundRectCallout">
            <a:avLst>
              <a:gd name="adj1" fmla="val 40454"/>
              <a:gd name="adj2" fmla="val -105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27812" y="5815004"/>
            <a:ext cx="2286000" cy="814396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9236" y="4446756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9236" y="2172037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1212" y="1949023"/>
            <a:ext cx="3048000" cy="700710"/>
          </a:xfrm>
          <a:prstGeom prst="wedgeRoundRectCallout">
            <a:avLst>
              <a:gd name="adj1" fmla="val -49380"/>
              <a:gd name="adj2" fmla="val 94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30413" y="586597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9054" y="586597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New 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08812" y="1371445"/>
            <a:ext cx="2438400" cy="1240080"/>
          </a:xfrm>
          <a:prstGeom prst="wedgeRoundRectCallout">
            <a:avLst>
              <a:gd name="adj1" fmla="val -81543"/>
              <a:gd name="adj2" fmla="val 45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225345" y="3506810"/>
            <a:ext cx="3612267" cy="662124"/>
          </a:xfrm>
          <a:prstGeom prst="wedgeRoundRectCallout">
            <a:avLst>
              <a:gd name="adj1" fmla="val -48152"/>
              <a:gd name="adj2" fmla="val -89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name(s)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4126" y="4293140"/>
            <a:ext cx="3505200" cy="735383"/>
          </a:xfrm>
          <a:prstGeom prst="wedgeRoundRectCallout">
            <a:avLst>
              <a:gd name="adj1" fmla="val -46058"/>
              <a:gd name="adj2" fmla="val 87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96003" y="5703551"/>
            <a:ext cx="3735546" cy="755616"/>
          </a:xfrm>
          <a:prstGeom prst="wedgeRoundRectCallout">
            <a:avLst>
              <a:gd name="adj1" fmla="val -62657"/>
              <a:gd name="adj2" fmla="val -46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name(s)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140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2412" y="3183196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1539" y="4439296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0067" y="3759084"/>
            <a:ext cx="2516345" cy="1206886"/>
          </a:xfrm>
          <a:prstGeom prst="wedgeRoundRectCallout">
            <a:avLst>
              <a:gd name="adj1" fmla="val -63618"/>
              <a:gd name="adj2" fmla="val 7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01174" y="5765714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Condition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246812" y="2261901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Default value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Deleting structures is called </a:t>
            </a:r>
            <a:r>
              <a:rPr lang="en-US" sz="3600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sz="3600" dirty="0"/>
              <a:t>We can drop:</a:t>
            </a:r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Keys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Constraints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Tables</a:t>
            </a:r>
            <a:r>
              <a:rPr lang="en-US" sz="3400" dirty="0"/>
              <a:t> </a:t>
            </a:r>
          </a:p>
          <a:p>
            <a:pPr lvl="2"/>
            <a:r>
              <a:rPr lang="en-US" sz="3400" dirty="0"/>
              <a:t>Entire </a:t>
            </a:r>
            <a:r>
              <a:rPr lang="en-US" sz="3400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dirty="0">
                <a:solidFill>
                  <a:schemeClr val="accent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dirty="0">
                <a:solidFill>
                  <a:schemeClr val="accent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57400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990012" y="2649693"/>
            <a:ext cx="2652600" cy="822826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868507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28012" y="4275888"/>
            <a:ext cx="2743200" cy="735528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480295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99412" y="5345907"/>
            <a:ext cx="3200400" cy="684812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Database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constraint </a:t>
            </a:r>
            <a:r>
              <a:rPr lang="en-US" dirty="0"/>
              <a:t>from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fields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0385" y="2714231"/>
            <a:ext cx="60991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44421" y="2379467"/>
            <a:ext cx="2438400" cy="700710"/>
          </a:xfrm>
          <a:prstGeom prst="wedgeRoundRectCallout">
            <a:avLst>
              <a:gd name="adj1" fmla="val -72270"/>
              <a:gd name="adj2" fmla="val 482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93607" y="3305421"/>
            <a:ext cx="3505200" cy="700710"/>
          </a:xfrm>
          <a:prstGeom prst="wedgeRoundRectCallout">
            <a:avLst>
              <a:gd name="adj1" fmla="val -64098"/>
              <a:gd name="adj2" fmla="val 6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0929" y="4725902"/>
            <a:ext cx="609917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477361" y="5776230"/>
            <a:ext cx="3193882" cy="700710"/>
          </a:xfrm>
          <a:prstGeom prst="wedgeRoundRectCallout">
            <a:avLst>
              <a:gd name="adj1" fmla="val -70737"/>
              <a:gd name="adj2" fmla="val -52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817829" y="4789493"/>
            <a:ext cx="2600494" cy="700710"/>
          </a:xfrm>
          <a:prstGeom prst="wedgeRoundRectCallout">
            <a:avLst>
              <a:gd name="adj1" fmla="val -80248"/>
              <a:gd name="adj2" fmla="val 1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Table columns have a </a:t>
            </a:r>
            <a:r>
              <a:rPr lang="en-US" sz="3600" dirty="0">
                <a:solidFill>
                  <a:schemeClr val="accent1"/>
                </a:solidFill>
              </a:rPr>
              <a:t>fixed type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Setting up the database is the </a:t>
            </a:r>
            <a:r>
              <a:rPr lang="en-US" sz="3200" dirty="0">
                <a:solidFill>
                  <a:schemeClr val="accent1"/>
                </a:solidFill>
              </a:rPr>
              <a:t>last step </a:t>
            </a:r>
            <a:r>
              <a:rPr lang="en-US" sz="32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Management Studio to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customize</a:t>
            </a:r>
            <a:r>
              <a:rPr lang="en-US" sz="32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provides </a:t>
            </a:r>
            <a:r>
              <a:rPr lang="en-US" sz="3200" dirty="0">
                <a:solidFill>
                  <a:schemeClr val="accent1"/>
                </a:solidFill>
              </a:rPr>
              <a:t>greater control </a:t>
            </a:r>
            <a:r>
              <a:rPr lang="en-US" sz="3200" dirty="0"/>
              <a:t>over actions: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915221"/>
            <a:ext cx="58674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9032" y="2971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766436"/>
            <a:ext cx="4572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2369</TotalTime>
  <Words>1313</Words>
  <Application>Microsoft Office PowerPoint</Application>
  <PresentationFormat>Custom</PresentationFormat>
  <Paragraphs>265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Stefan Nikolov</cp:lastModifiedBy>
  <cp:revision>97</cp:revision>
  <dcterms:created xsi:type="dcterms:W3CDTF">2014-01-02T17:00:34Z</dcterms:created>
  <dcterms:modified xsi:type="dcterms:W3CDTF">2017-10-15T17:58:31Z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