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43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20" r:id="rId12"/>
    <p:sldId id="521" r:id="rId13"/>
    <p:sldId id="522" r:id="rId14"/>
    <p:sldId id="464" r:id="rId15"/>
    <p:sldId id="500" r:id="rId16"/>
    <p:sldId id="501" r:id="rId17"/>
    <p:sldId id="50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43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</p14:sldIdLst>
        </p14:section>
        <p14:section name="Conclusion" id="{10E03AB1-9AA8-4E86-9A64-D741901E50A2}">
          <p14:sldIdLst>
            <p14:sldId id="464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FA"/>
    <a:srgbClr val="FFA72A"/>
    <a:srgbClr val="FFF0D9"/>
    <a:srgbClr val="F0F5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6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ASP.NET Core Filters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1676400"/>
            <a:ext cx="7018787" cy="1326289"/>
          </a:xfrm>
        </p:spPr>
        <p:txBody>
          <a:bodyPr>
            <a:normAutofit/>
          </a:bodyPr>
          <a:lstStyle/>
          <a:p>
            <a:r>
              <a:rPr lang="en-US" dirty="0" smtClean="0"/>
              <a:t>Using and creating filters,</a:t>
            </a:r>
            <a:br>
              <a:rPr lang="en-US" dirty="0" smtClean="0"/>
            </a:br>
            <a:r>
              <a:rPr lang="en-US" dirty="0" smtClean="0"/>
              <a:t>request lifecycle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75" y="4006435"/>
            <a:ext cx="3360824" cy="2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</a:t>
            </a:r>
            <a:r>
              <a:rPr lang="en-US" dirty="0" smtClean="0"/>
              <a:t>from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</a:t>
            </a:r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(ActionExecutingContext)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OnActionExecuted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(ActionExecutedContext)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OnResultExecuting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(ResultExecutingContext)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OnResultExecuted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(ResultExecutedContext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91916"/>
            <a:ext cx="10363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 smtClean="0"/>
              <a:t>LogAttribute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ActionFilterAttribute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{ … }</a:t>
            </a:r>
          </a:p>
        </p:txBody>
      </p:sp>
      <p:pic>
        <p:nvPicPr>
          <p:cNvPr id="9218" name="Picture 2" descr="C:\Users\Roy Jones Jr\Desktop\Images\documen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195">
            <a:off x="10377504" y="4121617"/>
            <a:ext cx="1456225" cy="14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OnResultExecuting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(ResultExecutingContext)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OnResultExecuted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(ResultExecutedContext)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08012" y="1752600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ResultDetailsAttribute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ResultFilterAttribute</a:t>
            </a:r>
            <a:endParaRPr lang="en-US" sz="2800" dirty="0"/>
          </a:p>
          <a:p>
            <a:r>
              <a:rPr lang="en-US" sz="2800" dirty="0"/>
              <a:t>{ … }</a:t>
            </a:r>
          </a:p>
        </p:txBody>
      </p:sp>
      <p:pic>
        <p:nvPicPr>
          <p:cNvPr id="5125" name="Picture 5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95" y="4404631"/>
            <a:ext cx="1812267" cy="18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 from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OnException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ExceptionContext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ExceptionContext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properties: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Exception that was </a:t>
            </a:r>
            <a:r>
              <a:rPr lang="en-US" dirty="0" smtClean="0"/>
              <a:t>thrown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ExceptionDispatchInfo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stack trace details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28800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RangeExceptionAttribute</a:t>
            </a:r>
            <a:r>
              <a:rPr lang="en-US" sz="2800" dirty="0"/>
              <a:t> :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ExceptionFilterAttribute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2800" dirty="0" smtClean="0"/>
              <a:t>{ … }</a:t>
            </a:r>
            <a:endParaRPr lang="en-US" sz="2800" dirty="0"/>
          </a:p>
        </p:txBody>
      </p:sp>
      <p:pic>
        <p:nvPicPr>
          <p:cNvPr id="6146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102478"/>
            <a:ext cx="1752146" cy="1460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942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dirty="0"/>
              <a:t>Common filters</a:t>
            </a:r>
          </a:p>
          <a:p>
            <a:r>
              <a:rPr lang="en-US" dirty="0"/>
              <a:t>Filter types</a:t>
            </a:r>
          </a:p>
          <a:p>
            <a:r>
              <a:rPr lang="en-US" dirty="0"/>
              <a:t>Custom filters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Core Filters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filters</a:t>
            </a:r>
          </a:p>
          <a:p>
            <a:r>
              <a:rPr lang="en-US" dirty="0" smtClean="0"/>
              <a:t>Filter types</a:t>
            </a:r>
          </a:p>
          <a:p>
            <a:r>
              <a:rPr lang="en-US" dirty="0" smtClean="0"/>
              <a:t>Custom filters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Core includes three filters 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anti-forgery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tokens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ValidateAntiForgeryToken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AutoValidateAntiForgeryToken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IgnoreAntiForgeryToken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Response </a:t>
            </a:r>
            <a:r>
              <a:rPr lang="en-US" dirty="0" smtClean="0"/>
              <a:t>caching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Common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836612" y="4626561"/>
            <a:ext cx="1036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[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ResponseCache</a:t>
            </a:r>
            <a:r>
              <a:rPr lang="en-US" sz="2800" dirty="0"/>
              <a:t>(Duration = 60</a:t>
            </a:r>
            <a:r>
              <a:rPr lang="en-US" sz="2800" dirty="0" smtClean="0"/>
              <a:t>)]</a:t>
            </a:r>
            <a:endParaRPr lang="en-US" sz="2600" dirty="0"/>
          </a:p>
        </p:txBody>
      </p:sp>
      <p:pic>
        <p:nvPicPr>
          <p:cNvPr id="6" name="Picture 6" descr="C:\Users\Roy Jones Jr\Desktop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0574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579812" y="5601997"/>
            <a:ext cx="2438400" cy="674608"/>
          </a:xfrm>
          <a:prstGeom prst="wedgeRoundRectCallout">
            <a:avLst>
              <a:gd name="adj1" fmla="val 59338"/>
              <a:gd name="adj2" fmla="val -1138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 smtClean="0">
                <a:solidFill>
                  <a:srgbClr val="FFFFFF"/>
                </a:solidFill>
              </a:rPr>
              <a:t>60 </a:t>
            </a:r>
            <a:r>
              <a:rPr lang="en-US" sz="3400" dirty="0"/>
              <a:t>seconds</a:t>
            </a:r>
            <a:endParaRPr lang="bg-BG" sz="3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in ASP.NET </a:t>
            </a:r>
            <a:r>
              <a:rPr lang="en-US" dirty="0" smtClean="0"/>
              <a:t>Core</a:t>
            </a:r>
            <a:endParaRPr lang="en-US" dirty="0"/>
          </a:p>
        </p:txBody>
      </p:sp>
      <p:pic>
        <p:nvPicPr>
          <p:cNvPr id="53" name="Picture 6" descr="C:\Users\Roy Jones Jr\Desktop\Images\filter-pipel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996845"/>
            <a:ext cx="5334000" cy="395615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ilters</a:t>
            </a:r>
            <a:r>
              <a:rPr lang="en-US" dirty="0"/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IAuthorizationFilter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policy including user </a:t>
            </a:r>
            <a:r>
              <a:rPr lang="en-US" dirty="0" smtClean="0"/>
              <a:t>authorization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Resource filters</a:t>
            </a:r>
          </a:p>
          <a:p>
            <a:pPr lvl="1"/>
            <a:r>
              <a:rPr lang="en-US" dirty="0" smtClean="0"/>
              <a:t>Execute code before the rest of the pipeline</a:t>
            </a:r>
          </a:p>
          <a:p>
            <a:pPr lvl="1"/>
            <a:r>
              <a:rPr lang="en-US" dirty="0" smtClean="0"/>
              <a:t>Typically u</a:t>
            </a:r>
            <a:r>
              <a:rPr lang="en-US" dirty="0" smtClean="0"/>
              <a:t>sed for caching / interrupting the request pipeline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 smtClean="0"/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IActionFilter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Process </a:t>
            </a:r>
            <a:r>
              <a:rPr lang="en-US" sz="3200" dirty="0"/>
              <a:t>logic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method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Page filters</a:t>
            </a:r>
            <a:r>
              <a:rPr lang="en-US" sz="3200" dirty="0" smtClean="0"/>
              <a:t> are similar to action filters</a:t>
            </a:r>
            <a:endParaRPr lang="en-US" sz="3200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ilters</a:t>
            </a:r>
            <a:r>
              <a:rPr lang="en-US" dirty="0"/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IResultFilter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logic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dirty="0" smtClean="0"/>
              <a:t> 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action method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 smtClean="0"/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IExceptionFilter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Process unhandled 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54" y="4876800"/>
            <a:ext cx="14478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67" y="2014990"/>
            <a:ext cx="2118632" cy="21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Filters are provided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ActionDescriptor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/>
              <a:t>describes </a:t>
            </a:r>
            <a:r>
              <a:rPr lang="en-US" dirty="0" smtClean="0"/>
              <a:t>the action method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HttpContext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details of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dirty="0"/>
              <a:t> </a:t>
            </a:r>
            <a:r>
              <a:rPr lang="en-US" dirty="0"/>
              <a:t>– </a:t>
            </a:r>
            <a:r>
              <a:rPr lang="en-US" dirty="0" smtClean="0"/>
              <a:t>state of HTTP Request values including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 smtClean="0"/>
              <a:t> </a:t>
            </a:r>
            <a:r>
              <a:rPr lang="en-US" dirty="0"/>
              <a:t>information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RouteData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/>
              <a:t>the way that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 smtClean="0"/>
              <a:t> system </a:t>
            </a:r>
            <a:r>
              <a:rPr lang="en-US" dirty="0"/>
              <a:t>has processed the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/>
              <a:t>list of filters that have been applied to the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r>
              <a:rPr lang="en-US" dirty="0"/>
              <a:t>Registering Global </a:t>
            </a:r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Startup.cs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2049793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/>
              <a:t>services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services.AddMvc</a:t>
            </a:r>
            <a:r>
              <a:rPr lang="en-US" sz="2800" dirty="0"/>
              <a:t>(options =&gt; </a:t>
            </a:r>
          </a:p>
          <a:p>
            <a:r>
              <a:rPr lang="en-US" sz="2800" dirty="0" smtClean="0"/>
              <a:t>  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(new </a:t>
            </a:r>
            <a:r>
              <a:rPr lang="en-US" sz="2800" dirty="0" err="1"/>
              <a:t>GlobalFilterName</a:t>
            </a:r>
            <a:r>
              <a:rPr lang="en-US" sz="2800" dirty="0" smtClean="0"/>
              <a:t>());</a:t>
            </a:r>
            <a:endParaRPr lang="en-US" sz="2800" dirty="0">
              <a:latin typeface="+mj-lt"/>
            </a:endParaRPr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</a:t>
            </a:r>
            <a:r>
              <a:rPr lang="en-US" sz="2800" dirty="0" err="1"/>
              <a:t>typeof</a:t>
            </a:r>
            <a:r>
              <a:rPr lang="en-US" sz="2800" dirty="0"/>
              <a:t>(</a:t>
            </a:r>
            <a:r>
              <a:rPr lang="en-US" sz="2800" dirty="0" err="1"/>
              <a:t>SimpleFilter</a:t>
            </a:r>
            <a:r>
              <a:rPr lang="en-US" sz="2800" dirty="0"/>
              <a:t>)); </a:t>
            </a:r>
          </a:p>
          <a:p>
            <a:r>
              <a:rPr lang="en-US" sz="2800" dirty="0" smtClean="0"/>
              <a:t>  });</a:t>
            </a:r>
          </a:p>
          <a:p>
            <a:r>
              <a:rPr lang="en-US" sz="2800" dirty="0" smtClean="0"/>
              <a:t>}</a:t>
            </a:r>
            <a:endParaRPr lang="en-US" sz="26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049876" y="3334964"/>
            <a:ext cx="2438400" cy="674608"/>
          </a:xfrm>
          <a:prstGeom prst="wedgeRoundRectCallout">
            <a:avLst>
              <a:gd name="adj1" fmla="val -111862"/>
              <a:gd name="adj2" fmla="val 83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049876" y="5501222"/>
            <a:ext cx="2438400" cy="674608"/>
          </a:xfrm>
          <a:prstGeom prst="wedgeRoundRectCallout">
            <a:avLst>
              <a:gd name="adj1" fmla="val -109709"/>
              <a:gd name="adj2" fmla="val -88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By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Your Own Filters</a:t>
            </a:r>
            <a:endParaRPr lang="en-US" dirty="0"/>
          </a:p>
        </p:txBody>
      </p:sp>
      <p:pic>
        <p:nvPicPr>
          <p:cNvPr id="11" name="Picture 2" descr="C:\Users\Roy Jones Jr\Desktop\data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74" y="1752600"/>
            <a:ext cx="5945276" cy="29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888</TotalTime>
  <Words>478</Words>
  <Application>Microsoft Office PowerPoint</Application>
  <PresentationFormat>Custom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ASP.NET Core Filters</vt:lpstr>
      <vt:lpstr>Questions</vt:lpstr>
      <vt:lpstr>Table of Contents</vt:lpstr>
      <vt:lpstr>Example: Common Filters</vt:lpstr>
      <vt:lpstr>Filter Types</vt:lpstr>
      <vt:lpstr>Filter Types</vt:lpstr>
      <vt:lpstr>Context Data</vt:lpstr>
      <vt:lpstr>Global Filters</vt:lpstr>
      <vt:lpstr>Custom Filters</vt:lpstr>
      <vt:lpstr>Action Filter</vt:lpstr>
      <vt:lpstr>Result Filter</vt:lpstr>
      <vt:lpstr>Exception Filter</vt:lpstr>
      <vt:lpstr>Summary</vt:lpstr>
      <vt:lpstr>ASP.NET Core Filters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378</cp:revision>
  <dcterms:created xsi:type="dcterms:W3CDTF">2014-01-02T17:00:34Z</dcterms:created>
  <dcterms:modified xsi:type="dcterms:W3CDTF">2018-07-18T13:38:58Z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