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aven Pro" panose="020B0604020202020204" charset="0"/>
      <p:regular r:id="rId12"/>
      <p:bold r:id="rId13"/>
    </p:embeddedFont>
    <p:embeddedFont>
      <p:font typeface="Nunito" panose="020B06040202020202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22b90315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22b90315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22b90315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22b90315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22b903153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22b903153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22b90315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22b90315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Linqpad?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 is…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dotnet sandbox/playground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dotnet scripting tool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dotnet learning tool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lot of fun!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 Features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4836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Instantly test any C#/F#/VB snippet or program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databases in LINQ (or SQL) — SQL/Azure, Oracle, SQLite, Postgres &amp; MySQL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Enjoy rich output formatting, optional autocompletion and integrated debugging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Script and automate in your favorite .NET language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 lightweight — single 20MB executable!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edition free, with no expiry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Linqpad: A tour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main components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Connections window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window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window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query/sample window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100" y="304937"/>
            <a:ext cx="4784976" cy="47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163" y="1597875"/>
            <a:ext cx="384667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Maven Pro</vt:lpstr>
      <vt:lpstr>Nunito</vt:lpstr>
      <vt:lpstr>Arial</vt:lpstr>
      <vt:lpstr>Calibri</vt:lpstr>
      <vt:lpstr>Momentum</vt:lpstr>
      <vt:lpstr>Linqpad</vt:lpstr>
      <vt:lpstr>What is Linqpad?</vt:lpstr>
      <vt:lpstr>Linqpad Features</vt:lpstr>
      <vt:lpstr>Linqpad: A tour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Linqpad</dc:title>
  <cp:lastModifiedBy>Josiah Bradbury</cp:lastModifiedBy>
  <cp:revision>1</cp:revision>
  <dcterms:modified xsi:type="dcterms:W3CDTF">2022-12-28T14:28:31Z</dcterms:modified>
</cp:coreProperties>
</file>